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63" r:id="rId3"/>
    <p:sldId id="364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A809-F2D4-985E-A606-39F0630DA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9CBBC-62FE-7661-1DF2-B7C5DDA91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A899-624A-397C-83FB-0EAC45E0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B0E98-BACC-1F7A-DA83-29AA4386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F8C8-1897-1385-D3D2-4D3137F9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28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C96B-636F-ADFE-601A-172C054D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AEAD9-1B37-9AF6-AC1C-F42227946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9CB01-BD72-A912-B062-7077FAC9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DFE2-981D-DE47-3B76-280EEAC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B482-08F7-36A1-CC3B-F5C1268F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0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A9D9-9D26-3A49-FB51-438D66D10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AAE4-AC4C-5888-0D94-1477A39F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C63AF-A20F-095C-4BB2-F500EC292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0FA7-31D4-BC67-122A-3175EF0D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BD7A6-F18B-B983-F1B2-CAACD0B2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B2AD-7385-673D-26E2-AECD13B7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2816-8541-645D-F6E5-2CEF3A59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92F7-E640-2A39-DE65-411CBDF6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9E7E-0406-574D-44A7-9BFB6644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2620-A2D9-BCF2-AF79-0A23BB81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B68F-5FF2-50E1-F2ED-30B21994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3918-1197-4E24-63F0-F982522D5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10BCB-9BDD-707B-BA8B-FC2E74D0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313F-5727-65CA-3D03-0B5F9452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63628-491B-F3B1-AF08-AA652AEB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2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157-F2B2-0919-A5A7-0C4B6A69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0EEB-DDC3-5AFA-D41D-93ECDA32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F57F-ADFE-4B7F-2151-F8545660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357C-4C7E-16B9-8505-BADB19B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59774-E24B-081C-DCF9-8609E788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1E59-3B2A-8275-8972-D67CBC4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DB23-C2B7-A7EA-8E66-8E8F2089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8AC5F-F474-41AD-8185-8902A27D5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B4882-4CAB-816D-C6B4-421A4C3E4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2B493-40BD-9313-690A-1291118A5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AE222-6E39-444E-2F93-DBE334D2B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8C9C4-8E9D-D20D-5081-55715E80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F952-E184-0A6D-A95B-294DC864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FCFEA2-78A0-CC92-3452-36D5F31A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5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0628-8DC5-5EB0-352B-5508321F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A3887-6598-EFB4-AB43-2A68E35F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4F4BC-5402-08B7-ECFC-C70E1290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3913-EA3A-AB63-ED76-8FB0E21E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1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6A48-78E1-6AC5-308A-47F4394F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F1B13-8B73-E653-0866-3B96E6AC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3EC2A-4E4B-105A-CE23-48A878D7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8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CEB9-8D69-5A7C-7B4B-8942B4C0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7D48-9F1E-7B8D-D891-4D786EE0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0E7A8-51EC-548B-8552-86D4BCD6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F4D24-9615-68F1-5032-6FC760E6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6C4E-DA60-5DF3-C76D-D3458AEE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0C0F-0DC4-301F-0A86-CD9C4A02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2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B5F8-B9CF-BDE4-0864-F9994C54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6C030-5832-EA80-83FB-9AED10C7F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C5400-88BF-FDF9-C5D8-C203665E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B4C3-ECC4-70A6-429E-413EDDFF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0E19B-6C12-9240-2F56-FC21498E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4454B-99FE-B9B2-21D6-181EF2E4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ECD2D-0969-0BF8-6A16-A2118F54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AB0C-AD6A-C3EC-E9DD-8EF40A60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58F8-CA7D-9C05-2CFF-AED08F23F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A329D-D36A-4370-BFA6-73C0578BC60C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C86D3-C628-1FC9-FFEA-1402E90DB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F692-CD95-4FBD-929D-7585FD84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26266-992A-4CE8-8D5C-85163EF6B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9912-A6F1-538D-954B-3786AF3B32C5}"/>
              </a:ext>
            </a:extLst>
          </p:cNvPr>
          <p:cNvSpPr txBox="1"/>
          <p:nvPr/>
        </p:nvSpPr>
        <p:spPr>
          <a:xfrm>
            <a:off x="3884955" y="127165"/>
            <a:ext cx="4464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Overview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7" y="955040"/>
            <a:ext cx="1151139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401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9912-A6F1-538D-954B-3786AF3B32C5}"/>
              </a:ext>
            </a:extLst>
          </p:cNvPr>
          <p:cNvSpPr txBox="1"/>
          <p:nvPr/>
        </p:nvSpPr>
        <p:spPr>
          <a:xfrm>
            <a:off x="3813363" y="122085"/>
            <a:ext cx="4019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Insights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47E8EFAF-AC29-F33E-C881-EA438587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572" y="285640"/>
            <a:ext cx="1838325" cy="429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5" y="944880"/>
            <a:ext cx="1152202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95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9912-A6F1-538D-954B-3786AF3B32C5}"/>
              </a:ext>
            </a:extLst>
          </p:cNvPr>
          <p:cNvSpPr txBox="1"/>
          <p:nvPr/>
        </p:nvSpPr>
        <p:spPr>
          <a:xfrm>
            <a:off x="4282376" y="7175"/>
            <a:ext cx="3551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47E8EFAF-AC29-F33E-C881-EA438587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572" y="285640"/>
            <a:ext cx="1838325" cy="429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944880"/>
            <a:ext cx="11629057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01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A9912-A6F1-538D-954B-3786AF3B32C5}"/>
              </a:ext>
            </a:extLst>
          </p:cNvPr>
          <p:cNvSpPr txBox="1"/>
          <p:nvPr/>
        </p:nvSpPr>
        <p:spPr>
          <a:xfrm>
            <a:off x="4722392" y="122085"/>
            <a:ext cx="2801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Details view</a:t>
            </a:r>
            <a:endParaRPr lang="en-I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47E8EFAF-AC29-F33E-C881-EA438587A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572" y="285640"/>
            <a:ext cx="1838325" cy="429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12" y="944880"/>
            <a:ext cx="11650448" cy="58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374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Sushma, Tumati</dc:creator>
  <cp:lastModifiedBy>Sushma, Tumati</cp:lastModifiedBy>
  <cp:revision>1</cp:revision>
  <dcterms:created xsi:type="dcterms:W3CDTF">2025-04-10T05:32:56Z</dcterms:created>
  <dcterms:modified xsi:type="dcterms:W3CDTF">2025-04-10T05:34:30Z</dcterms:modified>
</cp:coreProperties>
</file>