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061A-17C4-5E35-FF26-7F5893E4A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AC9B5-93C3-DACC-89F3-C066E04B5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8C8AE-BD12-A4AC-64D8-97ADF66E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8177-BD76-4F7D-AD07-92EE1D55F44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65AE4-6555-DBE1-2AE9-4EEBD5DB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B9B3D-4B76-A0FE-3348-393ADE3A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F722-CF24-4872-A0FE-5013FD6E5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76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FF9E-93EE-8532-DD47-147B300A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4444A-39B4-3920-CFC6-2AD3039C1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43DC4-05F8-4B35-923D-C62A9F3D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8177-BD76-4F7D-AD07-92EE1D55F44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B31B4-0C77-F940-B629-D428C7BD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7A924-FFF8-F3F0-5DCC-B0815F57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F722-CF24-4872-A0FE-5013FD6E5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99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6C603-26A9-4712-1600-26295454B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C45B6-69E9-12CC-EC28-92393D657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50296-E15B-735E-4567-FFDF2AC0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8177-BD76-4F7D-AD07-92EE1D55F44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2C6FA-137A-C976-AB27-60E45055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30B9F-CCAA-5DE5-2CE0-A3EFF943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F722-CF24-4872-A0FE-5013FD6E5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99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1905-D07C-588E-CEDA-56975D85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F55B-C6AB-AFBA-5EB2-E260A9B0A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83F48-251B-B37A-F37A-A8975FE5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8177-BD76-4F7D-AD07-92EE1D55F44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82C61-8C7D-9726-7F01-BC7CF22F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E8908-594A-1E57-8454-F1BDE2B8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F722-CF24-4872-A0FE-5013FD6E5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75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145B-338C-0CFA-177A-38AA19A0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86380-8B37-B95F-D53B-C6ED28282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ABFD9-C035-919A-A8B2-B333DA00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8177-BD76-4F7D-AD07-92EE1D55F44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15930-FDEB-8B53-7777-A7233E8A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24ECE-FDBC-BE4E-EFC0-7A69E925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F722-CF24-4872-A0FE-5013FD6E5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89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18E4-3835-E926-6BF9-B77C20B7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6C62C-B034-AA8D-6390-9B8518FF4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E04B5-5E84-B580-A4D6-7D7749986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BA2E3-6CC6-E5D4-BA76-3A984902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8177-BD76-4F7D-AD07-92EE1D55F44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2AE20-6668-F4AE-E2A3-4F4634BD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1A2D1-A93D-A5D9-27AC-8A2A38BC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F722-CF24-4872-A0FE-5013FD6E5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23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ACF1-E623-71BE-2C90-BB91A458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A4894-4702-7FB8-A220-818820125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96B38-C7E1-A84A-A13B-701720F7F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79F37-CFE7-EC03-AFF2-8A6C725BF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F987A4-5FA7-5560-92CE-F309883B9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93337-791F-0C98-8913-97F2B57B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8177-BD76-4F7D-AD07-92EE1D55F44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B83A3F-0057-69AB-AE41-2B7F4B1F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446D8-B134-8599-2B71-E430520F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F722-CF24-4872-A0FE-5013FD6E5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67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E152-7CBE-5944-6C66-3CA9CB31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01536-4415-6EE8-4878-BDCC3D46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8177-BD76-4F7D-AD07-92EE1D55F44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37F79-EC15-F713-73BC-B89A82B4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BA96F-719E-CE70-DB49-EAC85725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F722-CF24-4872-A0FE-5013FD6E5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12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65C1A-4259-6935-4B4C-E6ABE521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8177-BD76-4F7D-AD07-92EE1D55F44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8190F-7B63-9683-23D9-2D27AA9E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9AED1-A107-C97E-A30C-970DCA43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F722-CF24-4872-A0FE-5013FD6E5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27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E79D-A3D8-A42F-DC7E-41C2E009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16B68-132C-BFD2-B126-FA8E34966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A6274-282A-2F43-EDF3-163172334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1F779-97DC-1B5A-6E9D-9B8F4398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8177-BD76-4F7D-AD07-92EE1D55F44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A6486-7764-6D9B-07D6-E6F2900E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1FC94-D24E-F2C2-AE2D-1671F77A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F722-CF24-4872-A0FE-5013FD6E5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34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A43A-08EF-D370-A2C4-3D4E9B83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299E7-ACBD-2AE4-6AEE-5AC893BD9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3667D-AECC-DBA6-EE0B-D475080C4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3BA2E-390A-1393-CEEC-40B4F6C7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8177-BD76-4F7D-AD07-92EE1D55F44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99E-0715-5A50-03C6-73690B2A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A3E41-787C-8511-DF3E-1F8C03ED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F722-CF24-4872-A0FE-5013FD6E5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25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B7810C-DF05-3368-285B-72AEED88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4BF52-9094-47BE-E4A9-10B0E7CD4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4E23B-F643-744D-0820-07134D072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28177-BD76-4F7D-AD07-92EE1D55F44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01B42-2621-81FC-343A-34DD55D5E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0F1BE-BF8A-8543-574B-84183D53C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5F722-CF24-4872-A0FE-5013FD6E5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73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white hexagon with blue lines and dots&#10;&#10;AI-generated content may be incorrect.">
            <a:extLst>
              <a:ext uri="{FF2B5EF4-FFF2-40B4-BE49-F238E27FC236}">
                <a16:creationId xmlns:a16="http://schemas.microsoft.com/office/drawing/2014/main" id="{A925BC32-8B2A-CFB3-EA7F-6B5D4FB1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41" b="7778"/>
          <a:stretch/>
        </p:blipFill>
        <p:spPr>
          <a:xfrm>
            <a:off x="835159" y="354024"/>
            <a:ext cx="10515587" cy="39224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6E5DE8-F5B9-16C8-F8C9-F493711742FF}"/>
              </a:ext>
            </a:extLst>
          </p:cNvPr>
          <p:cNvSpPr txBox="1"/>
          <p:nvPr/>
        </p:nvSpPr>
        <p:spPr>
          <a:xfrm>
            <a:off x="1393371" y="4643206"/>
            <a:ext cx="9790445" cy="1488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Home Page:</a:t>
            </a:r>
            <a:endParaRPr lang="en-US" sz="1400" dirty="0">
              <a:effectLst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This homepage includes navigation buttons that provide convenient access to both I&amp;D and FS Dashboards.</a:t>
            </a:r>
            <a:br>
              <a:rPr lang="en-US" sz="1400" dirty="0">
                <a:effectLst/>
              </a:rPr>
            </a:br>
            <a:r>
              <a:rPr lang="en-US" sz="1400" dirty="0">
                <a:effectLst/>
              </a:rPr>
              <a:t>To reach these sections, just click on the corresponding buttons.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448325-5D4A-7364-E51A-D7F234574EB4}"/>
              </a:ext>
            </a:extLst>
          </p:cNvPr>
          <p:cNvSpPr/>
          <p:nvPr/>
        </p:nvSpPr>
        <p:spPr>
          <a:xfrm>
            <a:off x="927077" y="4683802"/>
            <a:ext cx="54429" cy="14069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54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9A4EAC-7D8E-5246-2398-B0B8D0B16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3" y="174031"/>
            <a:ext cx="9448800" cy="41149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2F81F0-145E-FABD-B1ED-6C77E549F018}"/>
              </a:ext>
            </a:extLst>
          </p:cNvPr>
          <p:cNvSpPr txBox="1"/>
          <p:nvPr/>
        </p:nvSpPr>
        <p:spPr>
          <a:xfrm>
            <a:off x="1262743" y="4769004"/>
            <a:ext cx="9535886" cy="1796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page presents visual representations of data, granting access to comprehensive insights specifically pertaining to the I&amp;D SBU.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Within the dashboard, we've integrated two buttons, "Home" and "Clear All Filters," to improve user interaction and functionality. 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access these buttons, simply click on the respective options.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Additionally, slicers for Portfolio, Year, Country, Grade and Status are available to easily apply filters tailored to our specific requirements.</a:t>
            </a:r>
          </a:p>
          <a:p>
            <a:pPr indent="-2286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3C0920-A814-4506-4CD6-6E2CC8AAA5F3}"/>
              </a:ext>
            </a:extLst>
          </p:cNvPr>
          <p:cNvSpPr/>
          <p:nvPr/>
        </p:nvSpPr>
        <p:spPr>
          <a:xfrm>
            <a:off x="1166559" y="4683802"/>
            <a:ext cx="54429" cy="14069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AEA7D-79ED-5BA8-00E8-BA2F230912B3}"/>
              </a:ext>
            </a:extLst>
          </p:cNvPr>
          <p:cNvSpPr txBox="1"/>
          <p:nvPr/>
        </p:nvSpPr>
        <p:spPr>
          <a:xfrm>
            <a:off x="1262743" y="43443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I&amp;D Dashboard: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43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BD346E-162D-6DC1-62CA-DA7DBD58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114" y="174032"/>
            <a:ext cx="8739676" cy="42824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33B1C6-3D6A-039A-581B-A8A7F1631DEE}"/>
              </a:ext>
            </a:extLst>
          </p:cNvPr>
          <p:cNvSpPr txBox="1"/>
          <p:nvPr/>
        </p:nvSpPr>
        <p:spPr>
          <a:xfrm>
            <a:off x="1886400" y="4806492"/>
            <a:ext cx="9460702" cy="14881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FS Dashboard:</a:t>
            </a: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page presents visual representations of data, granting access to comprehensive insights specifically pertaining to the FS SBU.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Within the dashboard, we've integrated two buttons, "Home" and "Clear All Filters," to improve user interaction and functionality. 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access these buttons, simply click on the respective options.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Additionally, slicers for Portfolio, Year, Country, Grade and Status are available to easily apply filters tailored to our specific requirements.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BEF382-CDBC-0080-A284-70878C66D8FD}"/>
              </a:ext>
            </a:extLst>
          </p:cNvPr>
          <p:cNvSpPr/>
          <p:nvPr/>
        </p:nvSpPr>
        <p:spPr>
          <a:xfrm>
            <a:off x="1797929" y="4934175"/>
            <a:ext cx="54429" cy="14069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02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CEBAC0-AD44-0082-BE2A-A6ABA8449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384" y="326571"/>
            <a:ext cx="8904832" cy="44622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889F33-7308-2503-B5E1-5B8B632D54E3}"/>
              </a:ext>
            </a:extLst>
          </p:cNvPr>
          <p:cNvSpPr txBox="1"/>
          <p:nvPr/>
        </p:nvSpPr>
        <p:spPr>
          <a:xfrm>
            <a:off x="1894115" y="4931229"/>
            <a:ext cx="8578102" cy="146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Drill Through: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incorporated drill-through functionality into the I&amp;D and FS Dashboards to offer more detailed insights for the information presented on the dashboard.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280305-2AA9-1BCD-3363-A6E5402C9C65}"/>
              </a:ext>
            </a:extLst>
          </p:cNvPr>
          <p:cNvSpPr/>
          <p:nvPr/>
        </p:nvSpPr>
        <p:spPr>
          <a:xfrm>
            <a:off x="1754383" y="4934175"/>
            <a:ext cx="54429" cy="14069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14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AE722A-AD38-4726-8286-11783540E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930" y="148044"/>
            <a:ext cx="9255669" cy="4577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26D629-1CE3-A2E0-17AB-246A34712522}"/>
              </a:ext>
            </a:extLst>
          </p:cNvPr>
          <p:cNvSpPr txBox="1"/>
          <p:nvPr/>
        </p:nvSpPr>
        <p:spPr>
          <a:xfrm>
            <a:off x="1676401" y="4725632"/>
            <a:ext cx="10134601" cy="1736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Details:</a:t>
            </a:r>
            <a:br>
              <a:rPr lang="en-IN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page provides concise information about each individual, featuring a search option for Titles, Email, and Employee ID Of Both FS and I&amp;D SBU’s.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The implementation process for buttons and slicers on this page should follow the same procedure.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F4EC7D-BE2B-3ECC-0589-4816FBB494A1}"/>
              </a:ext>
            </a:extLst>
          </p:cNvPr>
          <p:cNvSpPr/>
          <p:nvPr/>
        </p:nvSpPr>
        <p:spPr>
          <a:xfrm>
            <a:off x="1449587" y="4934175"/>
            <a:ext cx="54429" cy="14069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0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287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Sushma, Tumati</dc:creator>
  <cp:lastModifiedBy>Sushma, Tumati</cp:lastModifiedBy>
  <cp:revision>1</cp:revision>
  <dcterms:created xsi:type="dcterms:W3CDTF">2025-04-11T14:37:38Z</dcterms:created>
  <dcterms:modified xsi:type="dcterms:W3CDTF">2025-04-11T18:49:09Z</dcterms:modified>
</cp:coreProperties>
</file>