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F51A-48CF-53E6-5D2C-2E59B408F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07EE1-5288-2E63-D1DB-3DF5E3A9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4306-F34C-44E3-5D9E-32E2B827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E5F18-714D-7CD8-2DFB-3AB8DB94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5557-654C-84C3-985A-E10ED123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2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C327-D84F-DD72-A444-AE8C24BDC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272D9-17E7-F6D0-9516-A21BB159C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3F16B-3157-0AEF-DCD7-5E57AA0A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9AEE-96F1-9974-03FE-F7291D25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2262-C172-1148-1156-4E0785F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8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8355B-5CCC-612C-F04F-BF6ACE183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99CD-C3EE-52EE-509D-E02DEAD5E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22F-03D4-1C27-65FB-2C93A110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A51F-6C0F-52C7-12B9-E19DEC985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8816-072A-8749-4BAB-234FA734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9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9ECC-657E-4133-18C0-2FA89E87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7802-DF4B-244E-61E4-B48336E7F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ACA82-3683-9EBB-1901-B48852A4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8AE2-23BA-5E47-2E73-93001864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358F-267B-2E43-2DA4-AA9822F6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42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0CE-4790-C4F0-1EA8-08CC581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2DD60-8D3B-ECC9-7309-B53EFA05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02B8-2E07-BAFC-43B9-AAC675E1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076F-61CC-3C60-FCCA-DA5FE5F9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C9D9-0744-C272-3D6D-93FC16B9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6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9147-7B05-C2EE-9F7F-2EF5E7EE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C5EC-5DCB-0D15-BC20-88CF41E82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4A09D-0555-DDEF-F786-9CE7E4395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A54-DB4D-112C-DF75-35631D55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A650A-97BB-B18F-D11B-03C6BED6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BB654-B07B-2DC0-0D7C-A0628E77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0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8B09-C03F-8891-A937-1F12F8A7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A267E-0761-CBE6-ECA0-E4EC98CB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1095-3CAF-FC5E-40FE-D185DD539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5F83F-86CE-8FEA-9D6A-C0EA3CF0F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814FC-0510-EE4F-44BB-A0CB0D87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A3420-72F0-02E4-283F-C987AAC3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13FC9-0F1B-2D1A-543A-957C8F5D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A07C4-098E-2F84-32D9-6875146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F486-6D16-9604-FAB6-EFAA139F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109F6-0420-8DE3-8644-824C7E7A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B60B8-A349-D5BE-3F6F-3905EE90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8E045-D7CF-C293-DD35-6CBBB394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50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419849-25A1-1FE9-35D1-6EC8B0F1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43D4D-AE1A-88C2-5DC8-38384EC4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B1C01-AF07-BCFF-6C39-2A220FD9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7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4F98-D6B9-A71E-5F23-58EBB4DFC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7D06-B482-7C82-C887-15E7092D3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DB625-AEE0-EA34-58FA-87D2FFBC9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E32EC-DC4C-F06D-073F-87599557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7C01D-6A26-3EF3-2C71-CE7D8148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C0691-18B5-2449-4D4F-B21EE05E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9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35FA-CFA7-5CF8-9FEA-C18ED779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71986-575D-81E9-1343-E8E41E9AD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C9104-B8C8-3205-389A-4D0628F3A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688D-785C-C4A8-A0B3-D127FBD0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B521-D673-6C63-E53F-B86AED1B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CB7C2-4CE3-E1E9-7F04-23BE1011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74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41866-6FF8-8DEC-0363-5EECA19C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3DB2-5E4F-5AB9-9729-BB691582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9975-B63F-C496-C9F2-B8A1AC8E9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7FD7F-2614-4C78-9D24-7E3F4D40E2E7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CB17D-D41D-094A-F34E-2A939016D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4036-7157-2DAF-593E-53F2C805E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F655F-8F1E-4C30-8106-DFDD07A849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1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9F54D-4383-3E41-B81D-78D0154F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33" y="0"/>
            <a:ext cx="11699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7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97E77-83EF-73AB-FE6A-75A3FB83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" y="0"/>
            <a:ext cx="11787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5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DB191C-4221-AC6D-FBA8-CAEBF7D62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3" y="0"/>
            <a:ext cx="11700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3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Sushma, Tumati</dc:creator>
  <cp:lastModifiedBy>Sushma, Tumati</cp:lastModifiedBy>
  <cp:revision>1</cp:revision>
  <dcterms:created xsi:type="dcterms:W3CDTF">2024-10-21T08:58:51Z</dcterms:created>
  <dcterms:modified xsi:type="dcterms:W3CDTF">2024-10-21T09:02:58Z</dcterms:modified>
</cp:coreProperties>
</file>