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Dashboard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Sushre</a:t>
            </a:r>
            <a:r>
              <a:rPr lang="en-US"/>
              <a:t>e Subhadarsini</a:t>
            </a:r>
            <a:r>
              <a:t> Jena | Dataset: India &amp; US Sales | Tool: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forecasting with Power BI AI visuals</a:t>
            </a:r>
          </a:p>
          <a:p>
            <a:r>
              <a:t>• Drill-down dashboards for managers</a:t>
            </a:r>
          </a:p>
          <a:p>
            <a:r>
              <a:t>• Additional KPIs: Avg. Price, Conversion 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6-05 16145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914400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Create an interactive dashboard to help business stakeholders analyze sales, cost, and regional trends.</a:t>
            </a:r>
          </a:p>
          <a:p>
            <a:r>
              <a:t>Tool Used: Power BI</a:t>
            </a:r>
          </a:p>
          <a:p>
            <a:r>
              <a:t>Outcome: Visual insights for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Kaggle Sales Dataset (India_sales.xlsx &amp; US_sales.xlsx)</a:t>
            </a:r>
          </a:p>
          <a:p>
            <a:r>
              <a:t>Key Columns: Brand, State, Price (INR), OrderNumber, Seller Type, Date</a:t>
            </a:r>
          </a:p>
          <a:p>
            <a:r>
              <a:t>Total Rows: 1000+</a:t>
            </a:r>
          </a:p>
          <a:p>
            <a:r>
              <a:t>Pre-processed with Power BI Query Editor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Total Sales: ₹ 7.17K</a:t>
            </a:r>
          </a:p>
          <a:p>
            <a:r>
              <a:t>✅ Total Cost: ₹ 4.86K</a:t>
            </a:r>
          </a:p>
          <a:p>
            <a:r>
              <a:t>✅ Profit Margin: 47.48%</a:t>
            </a:r>
          </a:p>
          <a:p>
            <a:r>
              <a:t>✅ Sales Growth %: (if timeline data available)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KPI Cards – Real-time totals</a:t>
            </a:r>
          </a:p>
          <a:p>
            <a:r>
              <a:t>🗺️ Map – Sales by State</a:t>
            </a:r>
          </a:p>
          <a:p>
            <a:r>
              <a:t>🍩 Donut Chart – Order distribution</a:t>
            </a:r>
          </a:p>
          <a:p>
            <a:r>
              <a:t>🎚️ Slicers – Filter by Brand, Price, Seller Type</a:t>
            </a:r>
          </a:p>
          <a:p>
            <a:r>
              <a:t>📊 Funnel Chart – Unit Price &amp;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Slicers: Filter by brand, region, price</a:t>
            </a:r>
          </a:p>
          <a:p>
            <a:r>
              <a:t>✔️ Drill-through: Add detailed pages (future scope)</a:t>
            </a:r>
          </a:p>
          <a:p>
            <a:r>
              <a:t>✔️ Navigation: Single-page with multi-page potential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sales in: West Bengal</a:t>
            </a:r>
          </a:p>
          <a:p>
            <a:r>
              <a:t>• Top performing brand: Hero</a:t>
            </a:r>
          </a:p>
          <a:p>
            <a:r>
              <a:t>• Max orders from: Wholesale channel</a:t>
            </a:r>
          </a:p>
          <a:p>
            <a:r>
              <a:t>• Low performing regions: [to be explored further]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Missing values in price/cost fields</a:t>
            </a:r>
          </a:p>
          <a:p>
            <a:r>
              <a:t>• Inconsistent brand name formatting</a:t>
            </a:r>
          </a:p>
          <a:p>
            <a:r>
              <a:t>• Limited time-series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Dashboard summarizes sales &amp; cost by region/brand</a:t>
            </a:r>
          </a:p>
          <a:p>
            <a:r>
              <a:t>✔️ Easy to interpret via visuals</a:t>
            </a:r>
          </a:p>
          <a:p>
            <a:r>
              <a:t>✔️ Enables faster business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WPS Presentation</Application>
  <PresentationFormat>On-screen Show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Interactive Sales Dashboard using Power BI</vt:lpstr>
      <vt:lpstr>Objective</vt:lpstr>
      <vt:lpstr>Dataset Overview</vt:lpstr>
      <vt:lpstr>Key Performance Indicators (KPIs)</vt:lpstr>
      <vt:lpstr>Dashboard Components</vt:lpstr>
      <vt:lpstr>Interactivity Features</vt:lpstr>
      <vt:lpstr>Insights Derived</vt:lpstr>
      <vt:lpstr>Challenges Faced</vt:lpstr>
      <vt:lpstr>Conclusion</vt:lpstr>
      <vt:lpstr>Future Scope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Sushree Subhadarsini Jena</cp:lastModifiedBy>
  <cp:revision>2</cp:revision>
  <dcterms:created xsi:type="dcterms:W3CDTF">2013-01-27T09:14:00Z</dcterms:created>
  <dcterms:modified xsi:type="dcterms:W3CDTF">2025-06-05T10:52:46Z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6C6F7616ABC244BFA15C7E5A98FDF5C4_12</vt:lpwstr>
  </property>
  <property fmtid="{D5CDD505-2E9C-101B-9397-08002B2CF9AE}" pid="3" name="KSOProductBuildVer">
    <vt:lpwstr>1033-12.2.0.21179</vt:lpwstr>
  </property>
</Properties>
</file>