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9"/>
  </p:sldMasterIdLst>
  <p:notesMasterIdLst>
    <p:notesMasterId r:id="rId29"/>
  </p:notesMasterIdLst>
  <p:handoutMasterIdLst>
    <p:handoutMasterId r:id="rId30"/>
  </p:handoutMasterIdLst>
  <p:sldIdLst>
    <p:sldId id="256" r:id="rId10"/>
    <p:sldId id="277" r:id="rId11"/>
    <p:sldId id="287" r:id="rId12"/>
    <p:sldId id="296" r:id="rId13"/>
    <p:sldId id="284" r:id="rId14"/>
    <p:sldId id="297" r:id="rId15"/>
    <p:sldId id="299" r:id="rId16"/>
    <p:sldId id="291" r:id="rId17"/>
    <p:sldId id="273" r:id="rId18"/>
    <p:sldId id="294" r:id="rId19"/>
    <p:sldId id="295" r:id="rId20"/>
    <p:sldId id="288" r:id="rId21"/>
    <p:sldId id="278" r:id="rId22"/>
    <p:sldId id="279" r:id="rId23"/>
    <p:sldId id="292" r:id="rId24"/>
    <p:sldId id="280" r:id="rId25"/>
    <p:sldId id="290" r:id="rId26"/>
    <p:sldId id="293" r:id="rId27"/>
    <p:sldId id="300" r:id="rId2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6824" autoAdjust="0"/>
  </p:normalViewPr>
  <p:slideViewPr>
    <p:cSldViewPr showGuides="1">
      <p:cViewPr varScale="1">
        <p:scale>
          <a:sx n="91" d="100"/>
          <a:sy n="91" d="100"/>
        </p:scale>
        <p:origin x="534" y="7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handoutMaster" Target="handoutMasters/handoutMaster1.xml"/><Relationship Id="rId8" Type="http://schemas.openxmlformats.org/officeDocument/2006/relationships/customXml" Target="../customXml/item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249038-059D-497B-9B25-29FED84AF41F}" type="doc">
      <dgm:prSet loTypeId="urn:microsoft.com/office/officeart/2005/8/layout/radial6" loCatId="cycle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2A7A2ED-F561-474F-9E82-26AFAB4D9F09}">
      <dgm:prSet phldrT="[文本]"/>
      <dgm:spPr/>
      <dgm:t>
        <a:bodyPr/>
        <a:lstStyle/>
        <a:p>
          <a:r>
            <a:rPr lang="zh-CN" altLang="en-US" dirty="0" smtClean="0"/>
            <a:t>现实业务仿真</a:t>
          </a:r>
          <a:endParaRPr lang="zh-CN" altLang="en-US" dirty="0"/>
        </a:p>
      </dgm:t>
    </dgm:pt>
    <dgm:pt modelId="{B99B2192-4F83-4F49-AC6E-4426D9ED0EB6}" type="parTrans" cxnId="{7D9AD0A1-4043-402F-AA3D-2E6C82BF288E}">
      <dgm:prSet/>
      <dgm:spPr/>
      <dgm:t>
        <a:bodyPr/>
        <a:lstStyle/>
        <a:p>
          <a:endParaRPr lang="zh-CN" altLang="en-US"/>
        </a:p>
      </dgm:t>
    </dgm:pt>
    <dgm:pt modelId="{2066DEC3-FD78-4B22-BE89-A93E370DED14}" type="sibTrans" cxnId="{7D9AD0A1-4043-402F-AA3D-2E6C82BF288E}">
      <dgm:prSet/>
      <dgm:spPr/>
      <dgm:t>
        <a:bodyPr/>
        <a:lstStyle/>
        <a:p>
          <a:endParaRPr lang="zh-CN" altLang="en-US"/>
        </a:p>
      </dgm:t>
    </dgm:pt>
    <dgm:pt modelId="{D7EA800D-FBEE-411B-B50F-146A1017DAC0}">
      <dgm:prSet phldrT="[文本]"/>
      <dgm:spPr/>
      <dgm:t>
        <a:bodyPr/>
        <a:lstStyle/>
        <a:p>
          <a:r>
            <a:rPr lang="zh-CN" altLang="en-US" dirty="0" smtClean="0"/>
            <a:t>仿真软件</a:t>
          </a:r>
          <a:endParaRPr lang="zh-CN" altLang="en-US" dirty="0"/>
        </a:p>
      </dgm:t>
    </dgm:pt>
    <dgm:pt modelId="{5A373943-357A-418B-BD51-64A7BA5A2BA7}" type="parTrans" cxnId="{4A36235A-3098-4474-93AB-D6F3416192DC}">
      <dgm:prSet/>
      <dgm:spPr/>
      <dgm:t>
        <a:bodyPr/>
        <a:lstStyle/>
        <a:p>
          <a:endParaRPr lang="zh-CN" altLang="en-US"/>
        </a:p>
      </dgm:t>
    </dgm:pt>
    <dgm:pt modelId="{A1E52D86-5F0B-447E-9A70-FA70D814E992}" type="sibTrans" cxnId="{4A36235A-3098-4474-93AB-D6F3416192DC}">
      <dgm:prSet/>
      <dgm:spPr/>
      <dgm:t>
        <a:bodyPr/>
        <a:lstStyle/>
        <a:p>
          <a:endParaRPr lang="zh-CN" altLang="en-US"/>
        </a:p>
      </dgm:t>
    </dgm:pt>
    <dgm:pt modelId="{141E2535-B396-4CB4-996E-30FB83A2326A}">
      <dgm:prSet phldrT="[文本]"/>
      <dgm:spPr/>
      <dgm:t>
        <a:bodyPr/>
        <a:lstStyle/>
        <a:p>
          <a:r>
            <a:rPr lang="zh-CN" altLang="en-US" dirty="0" smtClean="0"/>
            <a:t>报告书写</a:t>
          </a:r>
          <a:endParaRPr lang="zh-CN" altLang="en-US" dirty="0"/>
        </a:p>
      </dgm:t>
    </dgm:pt>
    <dgm:pt modelId="{EDBC5100-2BB7-44C2-BFF9-81849DEAF96D}" type="parTrans" cxnId="{79DD756E-490F-426D-A1B3-F2FDAFAAA329}">
      <dgm:prSet/>
      <dgm:spPr/>
      <dgm:t>
        <a:bodyPr/>
        <a:lstStyle/>
        <a:p>
          <a:endParaRPr lang="zh-CN" altLang="en-US"/>
        </a:p>
      </dgm:t>
    </dgm:pt>
    <dgm:pt modelId="{745AB233-E727-46B6-8581-E96922BE69F6}" type="sibTrans" cxnId="{79DD756E-490F-426D-A1B3-F2FDAFAAA329}">
      <dgm:prSet/>
      <dgm:spPr/>
      <dgm:t>
        <a:bodyPr/>
        <a:lstStyle/>
        <a:p>
          <a:endParaRPr lang="zh-CN" altLang="en-US"/>
        </a:p>
      </dgm:t>
    </dgm:pt>
    <dgm:pt modelId="{502A783B-9CE6-4027-9DA1-4075BEF9210E}">
      <dgm:prSet phldrT="[文本]"/>
      <dgm:spPr/>
      <dgm:t>
        <a:bodyPr/>
        <a:lstStyle/>
        <a:p>
          <a:r>
            <a:rPr lang="zh-CN" altLang="en-US" dirty="0" smtClean="0"/>
            <a:t>仿真理论</a:t>
          </a:r>
          <a:endParaRPr lang="zh-CN" altLang="en-US" dirty="0"/>
        </a:p>
      </dgm:t>
    </dgm:pt>
    <dgm:pt modelId="{354A9993-F29A-497A-B3C2-BDF3E0E2EACF}" type="parTrans" cxnId="{CDD293D2-FCE9-4694-9AA1-EA35444379E3}">
      <dgm:prSet/>
      <dgm:spPr/>
      <dgm:t>
        <a:bodyPr/>
        <a:lstStyle/>
        <a:p>
          <a:endParaRPr lang="zh-CN" altLang="en-US"/>
        </a:p>
      </dgm:t>
    </dgm:pt>
    <dgm:pt modelId="{786F54F8-82E5-4065-A320-831E3D4DCC03}" type="sibTrans" cxnId="{CDD293D2-FCE9-4694-9AA1-EA35444379E3}">
      <dgm:prSet/>
      <dgm:spPr/>
      <dgm:t>
        <a:bodyPr/>
        <a:lstStyle/>
        <a:p>
          <a:endParaRPr lang="zh-CN" altLang="en-US"/>
        </a:p>
      </dgm:t>
    </dgm:pt>
    <dgm:pt modelId="{06B28E80-B515-47BA-8D22-5BFB55616C6F}">
      <dgm:prSet phldrT="[文本]"/>
      <dgm:spPr/>
      <dgm:t>
        <a:bodyPr/>
        <a:lstStyle/>
        <a:p>
          <a:r>
            <a:rPr lang="zh-CN" altLang="en-US" dirty="0" smtClean="0"/>
            <a:t>数学模型</a:t>
          </a:r>
          <a:endParaRPr lang="zh-CN" altLang="en-US" dirty="0"/>
        </a:p>
      </dgm:t>
    </dgm:pt>
    <dgm:pt modelId="{068679C7-F6BC-442F-9BA3-51991A4F2634}" type="parTrans" cxnId="{08065ABD-A617-4000-9528-473CD5ACB985}">
      <dgm:prSet/>
      <dgm:spPr/>
      <dgm:t>
        <a:bodyPr/>
        <a:lstStyle/>
        <a:p>
          <a:endParaRPr lang="zh-CN" altLang="en-US"/>
        </a:p>
      </dgm:t>
    </dgm:pt>
    <dgm:pt modelId="{8B193D62-D7B5-4711-8B20-B16701A86EFA}" type="sibTrans" cxnId="{08065ABD-A617-4000-9528-473CD5ACB985}">
      <dgm:prSet/>
      <dgm:spPr/>
      <dgm:t>
        <a:bodyPr/>
        <a:lstStyle/>
        <a:p>
          <a:endParaRPr lang="zh-CN" altLang="en-US"/>
        </a:p>
      </dgm:t>
    </dgm:pt>
    <dgm:pt modelId="{F93C194B-BF37-4DBE-9A2D-F443EB33D9C0}">
      <dgm:prSet/>
      <dgm:spPr/>
      <dgm:t>
        <a:bodyPr/>
        <a:lstStyle/>
        <a:p>
          <a:r>
            <a:rPr lang="zh-CN" altLang="en-US" dirty="0" smtClean="0"/>
            <a:t>计算辅助</a:t>
          </a:r>
          <a:endParaRPr lang="zh-CN" altLang="en-US" dirty="0"/>
        </a:p>
      </dgm:t>
    </dgm:pt>
    <dgm:pt modelId="{1F19FA36-B2DF-4952-A0DF-7F27CE6B72DE}" type="parTrans" cxnId="{419D3E2D-EE3B-4F79-9543-5EB4B4DF17A8}">
      <dgm:prSet/>
      <dgm:spPr/>
      <dgm:t>
        <a:bodyPr/>
        <a:lstStyle/>
        <a:p>
          <a:endParaRPr lang="zh-CN" altLang="en-US"/>
        </a:p>
      </dgm:t>
    </dgm:pt>
    <dgm:pt modelId="{01A95714-F1E3-429F-B957-2FBE7E315086}" type="sibTrans" cxnId="{419D3E2D-EE3B-4F79-9543-5EB4B4DF17A8}">
      <dgm:prSet/>
      <dgm:spPr/>
      <dgm:t>
        <a:bodyPr/>
        <a:lstStyle/>
        <a:p>
          <a:endParaRPr lang="zh-CN" altLang="en-US"/>
        </a:p>
      </dgm:t>
    </dgm:pt>
    <dgm:pt modelId="{0FB8982F-0336-4D72-9FBC-F13B37C788D5}" type="pres">
      <dgm:prSet presAssocID="{C3249038-059D-497B-9B25-29FED84AF41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E1490C5-86E4-44C8-8779-D01B26CE4218}" type="pres">
      <dgm:prSet presAssocID="{D2A7A2ED-F561-474F-9E82-26AFAB4D9F0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A460F725-73BF-4481-BBF9-0BCFDABD9243}" type="pres">
      <dgm:prSet presAssocID="{D7EA800D-FBEE-411B-B50F-146A1017DAC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5C6614-9253-40C1-9864-EC0B677E6C13}" type="pres">
      <dgm:prSet presAssocID="{D7EA800D-FBEE-411B-B50F-146A1017DAC0}" presName="dummy" presStyleCnt="0"/>
      <dgm:spPr/>
    </dgm:pt>
    <dgm:pt modelId="{460FE27C-CF5A-43A6-82DA-F6282E451CDA}" type="pres">
      <dgm:prSet presAssocID="{A1E52D86-5F0B-447E-9A70-FA70D814E992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30D4337B-633B-4FA1-98A4-130E7F218B4B}" type="pres">
      <dgm:prSet presAssocID="{F93C194B-BF37-4DBE-9A2D-F443EB33D9C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6C84AB-11E3-46CA-80DB-62F53AA1048A}" type="pres">
      <dgm:prSet presAssocID="{F93C194B-BF37-4DBE-9A2D-F443EB33D9C0}" presName="dummy" presStyleCnt="0"/>
      <dgm:spPr/>
    </dgm:pt>
    <dgm:pt modelId="{A98C31FC-7C4C-433B-A2BF-992215E564C6}" type="pres">
      <dgm:prSet presAssocID="{01A95714-F1E3-429F-B957-2FBE7E315086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6FC256F1-0A03-4A4D-ABA1-E446DEC6F019}" type="pres">
      <dgm:prSet presAssocID="{141E2535-B396-4CB4-996E-30FB83A2326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8AEB4F-7E89-4AB1-B41E-F7E773DE88EF}" type="pres">
      <dgm:prSet presAssocID="{141E2535-B396-4CB4-996E-30FB83A2326A}" presName="dummy" presStyleCnt="0"/>
      <dgm:spPr/>
    </dgm:pt>
    <dgm:pt modelId="{8213C6BD-94C4-4A2A-AB6F-98E9C792615D}" type="pres">
      <dgm:prSet presAssocID="{745AB233-E727-46B6-8581-E96922BE69F6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886ABEF0-B3C3-45ED-AC30-8EFF8F68CABF}" type="pres">
      <dgm:prSet presAssocID="{502A783B-9CE6-4027-9DA1-4075BEF9210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DAF553-5588-4003-98AA-518136594BCA}" type="pres">
      <dgm:prSet presAssocID="{502A783B-9CE6-4027-9DA1-4075BEF9210E}" presName="dummy" presStyleCnt="0"/>
      <dgm:spPr/>
    </dgm:pt>
    <dgm:pt modelId="{40F1DC65-F437-4787-9915-76E87CA75A56}" type="pres">
      <dgm:prSet presAssocID="{786F54F8-82E5-4065-A320-831E3D4DCC03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887EEC3E-3341-4EE3-9689-FBB75F80944A}" type="pres">
      <dgm:prSet presAssocID="{06B28E80-B515-47BA-8D22-5BFB55616C6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46DBA2-4C04-4DC4-85DF-6DDEEB28E0BF}" type="pres">
      <dgm:prSet presAssocID="{06B28E80-B515-47BA-8D22-5BFB55616C6F}" presName="dummy" presStyleCnt="0"/>
      <dgm:spPr/>
    </dgm:pt>
    <dgm:pt modelId="{9A9A4C1F-8710-4D61-9996-D2F04D69D94A}" type="pres">
      <dgm:prSet presAssocID="{8B193D62-D7B5-4711-8B20-B16701A86EFA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3E0B2434-18E8-4E8F-BDED-554199C09044}" type="presOf" srcId="{502A783B-9CE6-4027-9DA1-4075BEF9210E}" destId="{886ABEF0-B3C3-45ED-AC30-8EFF8F68CABF}" srcOrd="0" destOrd="0" presId="urn:microsoft.com/office/officeart/2005/8/layout/radial6"/>
    <dgm:cxn modelId="{B304CE99-DA53-422D-A83C-4047F63886EE}" type="presOf" srcId="{8B193D62-D7B5-4711-8B20-B16701A86EFA}" destId="{9A9A4C1F-8710-4D61-9996-D2F04D69D94A}" srcOrd="0" destOrd="0" presId="urn:microsoft.com/office/officeart/2005/8/layout/radial6"/>
    <dgm:cxn modelId="{B3CFA6D3-F19D-4F42-8991-7FF37395DCF0}" type="presOf" srcId="{C3249038-059D-497B-9B25-29FED84AF41F}" destId="{0FB8982F-0336-4D72-9FBC-F13B37C788D5}" srcOrd="0" destOrd="0" presId="urn:microsoft.com/office/officeart/2005/8/layout/radial6"/>
    <dgm:cxn modelId="{7D9AD0A1-4043-402F-AA3D-2E6C82BF288E}" srcId="{C3249038-059D-497B-9B25-29FED84AF41F}" destId="{D2A7A2ED-F561-474F-9E82-26AFAB4D9F09}" srcOrd="0" destOrd="0" parTransId="{B99B2192-4F83-4F49-AC6E-4426D9ED0EB6}" sibTransId="{2066DEC3-FD78-4B22-BE89-A93E370DED14}"/>
    <dgm:cxn modelId="{79DD756E-490F-426D-A1B3-F2FDAFAAA329}" srcId="{D2A7A2ED-F561-474F-9E82-26AFAB4D9F09}" destId="{141E2535-B396-4CB4-996E-30FB83A2326A}" srcOrd="2" destOrd="0" parTransId="{EDBC5100-2BB7-44C2-BFF9-81849DEAF96D}" sibTransId="{745AB233-E727-46B6-8581-E96922BE69F6}"/>
    <dgm:cxn modelId="{0DA4128C-A2D6-4624-BAB4-743819BE8943}" type="presOf" srcId="{141E2535-B396-4CB4-996E-30FB83A2326A}" destId="{6FC256F1-0A03-4A4D-ABA1-E446DEC6F019}" srcOrd="0" destOrd="0" presId="urn:microsoft.com/office/officeart/2005/8/layout/radial6"/>
    <dgm:cxn modelId="{3E3D8084-77F5-4F59-9BF6-F5B5691ED417}" type="presOf" srcId="{06B28E80-B515-47BA-8D22-5BFB55616C6F}" destId="{887EEC3E-3341-4EE3-9689-FBB75F80944A}" srcOrd="0" destOrd="0" presId="urn:microsoft.com/office/officeart/2005/8/layout/radial6"/>
    <dgm:cxn modelId="{08065ABD-A617-4000-9528-473CD5ACB985}" srcId="{D2A7A2ED-F561-474F-9E82-26AFAB4D9F09}" destId="{06B28E80-B515-47BA-8D22-5BFB55616C6F}" srcOrd="4" destOrd="0" parTransId="{068679C7-F6BC-442F-9BA3-51991A4F2634}" sibTransId="{8B193D62-D7B5-4711-8B20-B16701A86EFA}"/>
    <dgm:cxn modelId="{CDD293D2-FCE9-4694-9AA1-EA35444379E3}" srcId="{D2A7A2ED-F561-474F-9E82-26AFAB4D9F09}" destId="{502A783B-9CE6-4027-9DA1-4075BEF9210E}" srcOrd="3" destOrd="0" parTransId="{354A9993-F29A-497A-B3C2-BDF3E0E2EACF}" sibTransId="{786F54F8-82E5-4065-A320-831E3D4DCC03}"/>
    <dgm:cxn modelId="{4BDFA919-233F-4DF1-B99E-2D0F61281493}" type="presOf" srcId="{786F54F8-82E5-4065-A320-831E3D4DCC03}" destId="{40F1DC65-F437-4787-9915-76E87CA75A56}" srcOrd="0" destOrd="0" presId="urn:microsoft.com/office/officeart/2005/8/layout/radial6"/>
    <dgm:cxn modelId="{6FCC555C-98C0-413E-A95F-D224FBD9C9B8}" type="presOf" srcId="{F93C194B-BF37-4DBE-9A2D-F443EB33D9C0}" destId="{30D4337B-633B-4FA1-98A4-130E7F218B4B}" srcOrd="0" destOrd="0" presId="urn:microsoft.com/office/officeart/2005/8/layout/radial6"/>
    <dgm:cxn modelId="{419D3E2D-EE3B-4F79-9543-5EB4B4DF17A8}" srcId="{D2A7A2ED-F561-474F-9E82-26AFAB4D9F09}" destId="{F93C194B-BF37-4DBE-9A2D-F443EB33D9C0}" srcOrd="1" destOrd="0" parTransId="{1F19FA36-B2DF-4952-A0DF-7F27CE6B72DE}" sibTransId="{01A95714-F1E3-429F-B957-2FBE7E315086}"/>
    <dgm:cxn modelId="{7A779DC7-D364-461D-9D6F-15E1FD621F75}" type="presOf" srcId="{745AB233-E727-46B6-8581-E96922BE69F6}" destId="{8213C6BD-94C4-4A2A-AB6F-98E9C792615D}" srcOrd="0" destOrd="0" presId="urn:microsoft.com/office/officeart/2005/8/layout/radial6"/>
    <dgm:cxn modelId="{4A36235A-3098-4474-93AB-D6F3416192DC}" srcId="{D2A7A2ED-F561-474F-9E82-26AFAB4D9F09}" destId="{D7EA800D-FBEE-411B-B50F-146A1017DAC0}" srcOrd="0" destOrd="0" parTransId="{5A373943-357A-418B-BD51-64A7BA5A2BA7}" sibTransId="{A1E52D86-5F0B-447E-9A70-FA70D814E992}"/>
    <dgm:cxn modelId="{898C0B4C-9696-4DD7-8485-41AB2D218781}" type="presOf" srcId="{01A95714-F1E3-429F-B957-2FBE7E315086}" destId="{A98C31FC-7C4C-433B-A2BF-992215E564C6}" srcOrd="0" destOrd="0" presId="urn:microsoft.com/office/officeart/2005/8/layout/radial6"/>
    <dgm:cxn modelId="{3D046977-6496-41E4-BFFC-65DF8E18AFE3}" type="presOf" srcId="{A1E52D86-5F0B-447E-9A70-FA70D814E992}" destId="{460FE27C-CF5A-43A6-82DA-F6282E451CDA}" srcOrd="0" destOrd="0" presId="urn:microsoft.com/office/officeart/2005/8/layout/radial6"/>
    <dgm:cxn modelId="{42B2571D-EBF5-4199-A315-5C8BAD3B7011}" type="presOf" srcId="{D7EA800D-FBEE-411B-B50F-146A1017DAC0}" destId="{A460F725-73BF-4481-BBF9-0BCFDABD9243}" srcOrd="0" destOrd="0" presId="urn:microsoft.com/office/officeart/2005/8/layout/radial6"/>
    <dgm:cxn modelId="{BCA4DF03-BB55-4462-A28D-DF931E0D4D8A}" type="presOf" srcId="{D2A7A2ED-F561-474F-9E82-26AFAB4D9F09}" destId="{9E1490C5-86E4-44C8-8779-D01B26CE4218}" srcOrd="0" destOrd="0" presId="urn:microsoft.com/office/officeart/2005/8/layout/radial6"/>
    <dgm:cxn modelId="{9BF08D35-ED4B-45C0-97BE-48E84B9A5CE8}" type="presParOf" srcId="{0FB8982F-0336-4D72-9FBC-F13B37C788D5}" destId="{9E1490C5-86E4-44C8-8779-D01B26CE4218}" srcOrd="0" destOrd="0" presId="urn:microsoft.com/office/officeart/2005/8/layout/radial6"/>
    <dgm:cxn modelId="{0A07752E-0980-436F-AAC9-472047130C66}" type="presParOf" srcId="{0FB8982F-0336-4D72-9FBC-F13B37C788D5}" destId="{A460F725-73BF-4481-BBF9-0BCFDABD9243}" srcOrd="1" destOrd="0" presId="urn:microsoft.com/office/officeart/2005/8/layout/radial6"/>
    <dgm:cxn modelId="{4B58365C-73B6-496F-BA62-3A5A58026820}" type="presParOf" srcId="{0FB8982F-0336-4D72-9FBC-F13B37C788D5}" destId="{F75C6614-9253-40C1-9864-EC0B677E6C13}" srcOrd="2" destOrd="0" presId="urn:microsoft.com/office/officeart/2005/8/layout/radial6"/>
    <dgm:cxn modelId="{4E920C66-ACB9-4F76-8D07-C44E2A50CB8E}" type="presParOf" srcId="{0FB8982F-0336-4D72-9FBC-F13B37C788D5}" destId="{460FE27C-CF5A-43A6-82DA-F6282E451CDA}" srcOrd="3" destOrd="0" presId="urn:microsoft.com/office/officeart/2005/8/layout/radial6"/>
    <dgm:cxn modelId="{B4E5973A-71C2-4026-9246-34E480B527AA}" type="presParOf" srcId="{0FB8982F-0336-4D72-9FBC-F13B37C788D5}" destId="{30D4337B-633B-4FA1-98A4-130E7F218B4B}" srcOrd="4" destOrd="0" presId="urn:microsoft.com/office/officeart/2005/8/layout/radial6"/>
    <dgm:cxn modelId="{92DC3B91-DC69-435B-A962-82BE8598F0D8}" type="presParOf" srcId="{0FB8982F-0336-4D72-9FBC-F13B37C788D5}" destId="{6B6C84AB-11E3-46CA-80DB-62F53AA1048A}" srcOrd="5" destOrd="0" presId="urn:microsoft.com/office/officeart/2005/8/layout/radial6"/>
    <dgm:cxn modelId="{0E8E7FDA-F62A-49D1-8C1F-5D1E16D68C25}" type="presParOf" srcId="{0FB8982F-0336-4D72-9FBC-F13B37C788D5}" destId="{A98C31FC-7C4C-433B-A2BF-992215E564C6}" srcOrd="6" destOrd="0" presId="urn:microsoft.com/office/officeart/2005/8/layout/radial6"/>
    <dgm:cxn modelId="{6F3F1FD9-0A62-4878-B08C-20CB00091687}" type="presParOf" srcId="{0FB8982F-0336-4D72-9FBC-F13B37C788D5}" destId="{6FC256F1-0A03-4A4D-ABA1-E446DEC6F019}" srcOrd="7" destOrd="0" presId="urn:microsoft.com/office/officeart/2005/8/layout/radial6"/>
    <dgm:cxn modelId="{B9344884-A566-4C7F-9CFB-663EABA2C936}" type="presParOf" srcId="{0FB8982F-0336-4D72-9FBC-F13B37C788D5}" destId="{FE8AEB4F-7E89-4AB1-B41E-F7E773DE88EF}" srcOrd="8" destOrd="0" presId="urn:microsoft.com/office/officeart/2005/8/layout/radial6"/>
    <dgm:cxn modelId="{2591355D-87D9-4BB7-B4B4-15DB3D33610D}" type="presParOf" srcId="{0FB8982F-0336-4D72-9FBC-F13B37C788D5}" destId="{8213C6BD-94C4-4A2A-AB6F-98E9C792615D}" srcOrd="9" destOrd="0" presId="urn:microsoft.com/office/officeart/2005/8/layout/radial6"/>
    <dgm:cxn modelId="{3183377D-3649-4813-B707-A86441084501}" type="presParOf" srcId="{0FB8982F-0336-4D72-9FBC-F13B37C788D5}" destId="{886ABEF0-B3C3-45ED-AC30-8EFF8F68CABF}" srcOrd="10" destOrd="0" presId="urn:microsoft.com/office/officeart/2005/8/layout/radial6"/>
    <dgm:cxn modelId="{FD427D0E-8AD7-488B-B556-B591C4DACF3D}" type="presParOf" srcId="{0FB8982F-0336-4D72-9FBC-F13B37C788D5}" destId="{80DAF553-5588-4003-98AA-518136594BCA}" srcOrd="11" destOrd="0" presId="urn:microsoft.com/office/officeart/2005/8/layout/radial6"/>
    <dgm:cxn modelId="{3442D307-4055-41CC-80BC-AB0B4ED42AFA}" type="presParOf" srcId="{0FB8982F-0336-4D72-9FBC-F13B37C788D5}" destId="{40F1DC65-F437-4787-9915-76E87CA75A56}" srcOrd="12" destOrd="0" presId="urn:microsoft.com/office/officeart/2005/8/layout/radial6"/>
    <dgm:cxn modelId="{66855B90-5513-4D2E-923F-45B4BF13324A}" type="presParOf" srcId="{0FB8982F-0336-4D72-9FBC-F13B37C788D5}" destId="{887EEC3E-3341-4EE3-9689-FBB75F80944A}" srcOrd="13" destOrd="0" presId="urn:microsoft.com/office/officeart/2005/8/layout/radial6"/>
    <dgm:cxn modelId="{90470BB5-A015-4BC3-8257-3037A25BA9F7}" type="presParOf" srcId="{0FB8982F-0336-4D72-9FBC-F13B37C788D5}" destId="{0E46DBA2-4C04-4DC4-85DF-6DDEEB28E0BF}" srcOrd="14" destOrd="0" presId="urn:microsoft.com/office/officeart/2005/8/layout/radial6"/>
    <dgm:cxn modelId="{8212E5FD-1B2A-4ECE-B24F-A0FC23CCD97C}" type="presParOf" srcId="{0FB8982F-0336-4D72-9FBC-F13B37C788D5}" destId="{9A9A4C1F-8710-4D61-9996-D2F04D69D94A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2053A0-2E0C-438F-8B25-09F53898FC44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2C2F0703-F683-452D-BD15-39D4E904FD46}">
      <dgm:prSet phldrT="[文本]"/>
      <dgm:spPr/>
      <dgm:t>
        <a:bodyPr/>
        <a:lstStyle/>
        <a:p>
          <a:r>
            <a:rPr lang="zh-CN" altLang="en-US" dirty="0" smtClean="0"/>
            <a:t>收集数据</a:t>
          </a:r>
          <a:endParaRPr lang="zh-CN" altLang="en-US" dirty="0"/>
        </a:p>
      </dgm:t>
    </dgm:pt>
    <dgm:pt modelId="{35F1E623-4D9E-4245-B0CC-B3E6C1C8D05A}" type="parTrans" cxnId="{4E53AD88-B7C0-4BD1-85DB-36A3739F895A}">
      <dgm:prSet/>
      <dgm:spPr/>
      <dgm:t>
        <a:bodyPr/>
        <a:lstStyle/>
        <a:p>
          <a:endParaRPr lang="zh-CN" altLang="en-US"/>
        </a:p>
      </dgm:t>
    </dgm:pt>
    <dgm:pt modelId="{338B6317-A52D-4C21-B6C7-5A500FAC703E}" type="sibTrans" cxnId="{4E53AD88-B7C0-4BD1-85DB-36A3739F895A}">
      <dgm:prSet/>
      <dgm:spPr/>
      <dgm:t>
        <a:bodyPr/>
        <a:lstStyle/>
        <a:p>
          <a:endParaRPr lang="zh-CN" altLang="en-US"/>
        </a:p>
      </dgm:t>
    </dgm:pt>
    <dgm:pt modelId="{EE4991FA-2E0E-4973-833D-C05F941760B0}">
      <dgm:prSet phldrT="[文本]"/>
      <dgm:spPr/>
      <dgm:t>
        <a:bodyPr/>
        <a:lstStyle/>
        <a:p>
          <a:r>
            <a:rPr lang="zh-CN" altLang="en-US" dirty="0" smtClean="0"/>
            <a:t>提取特征</a:t>
          </a:r>
          <a:endParaRPr lang="zh-CN" altLang="en-US" dirty="0"/>
        </a:p>
      </dgm:t>
    </dgm:pt>
    <dgm:pt modelId="{15F53F00-A6CD-4941-A868-EF34E7D204EB}" type="parTrans" cxnId="{6A0AF445-DCC3-43E5-A91D-350B8D8230C7}">
      <dgm:prSet/>
      <dgm:spPr/>
      <dgm:t>
        <a:bodyPr/>
        <a:lstStyle/>
        <a:p>
          <a:endParaRPr lang="zh-CN" altLang="en-US"/>
        </a:p>
      </dgm:t>
    </dgm:pt>
    <dgm:pt modelId="{921967AD-AF8C-4EFD-A5B3-4F18E3BF47F9}" type="sibTrans" cxnId="{6A0AF445-DCC3-43E5-A91D-350B8D8230C7}">
      <dgm:prSet/>
      <dgm:spPr/>
      <dgm:t>
        <a:bodyPr/>
        <a:lstStyle/>
        <a:p>
          <a:endParaRPr lang="zh-CN" altLang="en-US"/>
        </a:p>
      </dgm:t>
    </dgm:pt>
    <dgm:pt modelId="{33D058B0-AF1A-4545-8254-647E1F96C358}">
      <dgm:prSet phldrT="[文本]"/>
      <dgm:spPr/>
      <dgm:t>
        <a:bodyPr/>
        <a:lstStyle/>
        <a:p>
          <a:r>
            <a:rPr lang="zh-CN" altLang="en-US" dirty="0" smtClean="0"/>
            <a:t>建立模型</a:t>
          </a:r>
          <a:endParaRPr lang="zh-CN" altLang="en-US" dirty="0"/>
        </a:p>
      </dgm:t>
    </dgm:pt>
    <dgm:pt modelId="{28007EED-A681-45CC-A4AF-6E560D034A52}" type="parTrans" cxnId="{D3696CE6-0047-4476-A019-ACB97DC459EE}">
      <dgm:prSet/>
      <dgm:spPr/>
      <dgm:t>
        <a:bodyPr/>
        <a:lstStyle/>
        <a:p>
          <a:endParaRPr lang="zh-CN" altLang="en-US"/>
        </a:p>
      </dgm:t>
    </dgm:pt>
    <dgm:pt modelId="{39261B84-09BC-427A-B46D-A9D4B372C4BA}" type="sibTrans" cxnId="{D3696CE6-0047-4476-A019-ACB97DC459EE}">
      <dgm:prSet/>
      <dgm:spPr/>
      <dgm:t>
        <a:bodyPr/>
        <a:lstStyle/>
        <a:p>
          <a:endParaRPr lang="zh-CN" altLang="en-US"/>
        </a:p>
      </dgm:t>
    </dgm:pt>
    <dgm:pt modelId="{FDD9E2F7-7260-4C21-9F87-E0AE2E4F97E7}">
      <dgm:prSet phldrT="[文本]"/>
      <dgm:spPr/>
      <dgm:t>
        <a:bodyPr/>
        <a:lstStyle/>
        <a:p>
          <a:r>
            <a:rPr lang="zh-CN" altLang="en-US" dirty="0" smtClean="0"/>
            <a:t>分析结果</a:t>
          </a:r>
          <a:endParaRPr lang="zh-CN" altLang="en-US" dirty="0"/>
        </a:p>
      </dgm:t>
    </dgm:pt>
    <dgm:pt modelId="{B09BB190-23A9-423D-A7CE-1E0013C25C85}" type="parTrans" cxnId="{54A95BA5-D737-4307-9C87-525B88D18392}">
      <dgm:prSet/>
      <dgm:spPr/>
      <dgm:t>
        <a:bodyPr/>
        <a:lstStyle/>
        <a:p>
          <a:endParaRPr lang="zh-CN" altLang="en-US"/>
        </a:p>
      </dgm:t>
    </dgm:pt>
    <dgm:pt modelId="{160114D0-4F79-46CA-92D8-CB6A7AA9E6A1}" type="sibTrans" cxnId="{54A95BA5-D737-4307-9C87-525B88D18392}">
      <dgm:prSet/>
      <dgm:spPr/>
      <dgm:t>
        <a:bodyPr/>
        <a:lstStyle/>
        <a:p>
          <a:endParaRPr lang="zh-CN" altLang="en-US"/>
        </a:p>
      </dgm:t>
    </dgm:pt>
    <dgm:pt modelId="{09115D2E-19A9-401E-AC73-2D5B83B850A7}">
      <dgm:prSet phldrT="[文本]"/>
      <dgm:spPr/>
      <dgm:t>
        <a:bodyPr/>
        <a:lstStyle/>
        <a:p>
          <a:r>
            <a:rPr lang="zh-CN" altLang="en-US" dirty="0" smtClean="0"/>
            <a:t>得出结论</a:t>
          </a:r>
          <a:endParaRPr lang="zh-CN" altLang="en-US" dirty="0"/>
        </a:p>
      </dgm:t>
    </dgm:pt>
    <dgm:pt modelId="{2F6E9D3C-DC08-4494-9339-C319CB4DF4C0}" type="parTrans" cxnId="{C6C922AE-068C-4CCA-9F35-6800237E1C0F}">
      <dgm:prSet/>
      <dgm:spPr/>
      <dgm:t>
        <a:bodyPr/>
        <a:lstStyle/>
        <a:p>
          <a:endParaRPr lang="zh-CN" altLang="en-US"/>
        </a:p>
      </dgm:t>
    </dgm:pt>
    <dgm:pt modelId="{9C27D0B3-B6CF-41F0-8667-FD61E8C345B5}" type="sibTrans" cxnId="{C6C922AE-068C-4CCA-9F35-6800237E1C0F}">
      <dgm:prSet/>
      <dgm:spPr/>
      <dgm:t>
        <a:bodyPr/>
        <a:lstStyle/>
        <a:p>
          <a:endParaRPr lang="zh-CN" altLang="en-US"/>
        </a:p>
      </dgm:t>
    </dgm:pt>
    <dgm:pt modelId="{4F2EAB28-F0FE-446D-A0EB-86524D1D905F}" type="pres">
      <dgm:prSet presAssocID="{F42053A0-2E0C-438F-8B25-09F53898FC44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32137008-DF26-4F7C-9E84-958CAF624BAC}" type="pres">
      <dgm:prSet presAssocID="{F42053A0-2E0C-438F-8B25-09F53898FC44}" presName="arrowNode" presStyleLbl="node1" presStyleIdx="0" presStyleCnt="1"/>
      <dgm:spPr/>
    </dgm:pt>
    <dgm:pt modelId="{5D3A7007-C773-4763-83A5-DC016F6D79B3}" type="pres">
      <dgm:prSet presAssocID="{2C2F0703-F683-452D-BD15-39D4E904FD46}" presName="txNode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7125D5-E319-4326-BB8D-3D04B7EB2606}" type="pres">
      <dgm:prSet presAssocID="{EE4991FA-2E0E-4973-833D-C05F941760B0}" presName="txNode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0B72F8-EA3F-485A-978D-4F39CEAD9D1F}" type="pres">
      <dgm:prSet presAssocID="{921967AD-AF8C-4EFD-A5B3-4F18E3BF47F9}" presName="dotNode2" presStyleCnt="0"/>
      <dgm:spPr/>
    </dgm:pt>
    <dgm:pt modelId="{020496AC-EC4A-46C3-BA2C-190ADB21F17E}" type="pres">
      <dgm:prSet presAssocID="{921967AD-AF8C-4EFD-A5B3-4F18E3BF47F9}" presName="dotRepeatNode" presStyleLbl="fgShp" presStyleIdx="0" presStyleCnt="3"/>
      <dgm:spPr/>
      <dgm:t>
        <a:bodyPr/>
        <a:lstStyle/>
        <a:p>
          <a:endParaRPr lang="zh-CN" altLang="en-US"/>
        </a:p>
      </dgm:t>
    </dgm:pt>
    <dgm:pt modelId="{0CB18835-F0EA-43C6-8F84-2D16EC663622}" type="pres">
      <dgm:prSet presAssocID="{33D058B0-AF1A-4545-8254-647E1F96C358}" presName="txNode3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DB7240-CD66-43F4-9553-BC5318674AB3}" type="pres">
      <dgm:prSet presAssocID="{39261B84-09BC-427A-B46D-A9D4B372C4BA}" presName="dotNode3" presStyleCnt="0"/>
      <dgm:spPr/>
    </dgm:pt>
    <dgm:pt modelId="{4C73C80A-F47D-4F43-A047-F368F85658C4}" type="pres">
      <dgm:prSet presAssocID="{39261B84-09BC-427A-B46D-A9D4B372C4BA}" presName="dotRepeatNode" presStyleLbl="fgShp" presStyleIdx="1" presStyleCnt="3"/>
      <dgm:spPr/>
      <dgm:t>
        <a:bodyPr/>
        <a:lstStyle/>
        <a:p>
          <a:endParaRPr lang="zh-CN" altLang="en-US"/>
        </a:p>
      </dgm:t>
    </dgm:pt>
    <dgm:pt modelId="{11548969-3189-4D4F-9E3A-E4E64AE9B424}" type="pres">
      <dgm:prSet presAssocID="{FDD9E2F7-7260-4C21-9F87-E0AE2E4F97E7}" presName="txNode4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CD1CE5-6C17-4B66-AB65-26EDBA02B313}" type="pres">
      <dgm:prSet presAssocID="{160114D0-4F79-46CA-92D8-CB6A7AA9E6A1}" presName="dotNode4" presStyleCnt="0"/>
      <dgm:spPr/>
    </dgm:pt>
    <dgm:pt modelId="{434A2FDB-761D-490A-893A-E7CA121C9548}" type="pres">
      <dgm:prSet presAssocID="{160114D0-4F79-46CA-92D8-CB6A7AA9E6A1}" presName="dotRepeatNode" presStyleLbl="fgShp" presStyleIdx="2" presStyleCnt="3"/>
      <dgm:spPr/>
      <dgm:t>
        <a:bodyPr/>
        <a:lstStyle/>
        <a:p>
          <a:endParaRPr lang="zh-CN" altLang="en-US"/>
        </a:p>
      </dgm:t>
    </dgm:pt>
    <dgm:pt modelId="{8ED196BC-4B7D-4C62-AC3C-2860CF23AA55}" type="pres">
      <dgm:prSet presAssocID="{09115D2E-19A9-401E-AC73-2D5B83B850A7}" presName="txNode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EA112A-948B-46F0-A345-A24F912A6F3E}" type="presOf" srcId="{EE4991FA-2E0E-4973-833D-C05F941760B0}" destId="{867125D5-E319-4326-BB8D-3D04B7EB2606}" srcOrd="0" destOrd="0" presId="urn:microsoft.com/office/officeart/2009/3/layout/DescendingProcess"/>
    <dgm:cxn modelId="{5F9061FE-949B-47C5-A2AA-4A22B39B3201}" type="presOf" srcId="{39261B84-09BC-427A-B46D-A9D4B372C4BA}" destId="{4C73C80A-F47D-4F43-A047-F368F85658C4}" srcOrd="0" destOrd="0" presId="urn:microsoft.com/office/officeart/2009/3/layout/DescendingProcess"/>
    <dgm:cxn modelId="{A4716626-9CE6-45A2-B25B-828F0479232C}" type="presOf" srcId="{2C2F0703-F683-452D-BD15-39D4E904FD46}" destId="{5D3A7007-C773-4763-83A5-DC016F6D79B3}" srcOrd="0" destOrd="0" presId="urn:microsoft.com/office/officeart/2009/3/layout/DescendingProcess"/>
    <dgm:cxn modelId="{4E53AD88-B7C0-4BD1-85DB-36A3739F895A}" srcId="{F42053A0-2E0C-438F-8B25-09F53898FC44}" destId="{2C2F0703-F683-452D-BD15-39D4E904FD46}" srcOrd="0" destOrd="0" parTransId="{35F1E623-4D9E-4245-B0CC-B3E6C1C8D05A}" sibTransId="{338B6317-A52D-4C21-B6C7-5A500FAC703E}"/>
    <dgm:cxn modelId="{C6C922AE-068C-4CCA-9F35-6800237E1C0F}" srcId="{F42053A0-2E0C-438F-8B25-09F53898FC44}" destId="{09115D2E-19A9-401E-AC73-2D5B83B850A7}" srcOrd="4" destOrd="0" parTransId="{2F6E9D3C-DC08-4494-9339-C319CB4DF4C0}" sibTransId="{9C27D0B3-B6CF-41F0-8667-FD61E8C345B5}"/>
    <dgm:cxn modelId="{031288C3-7716-4133-88CF-D56FB8082D29}" type="presOf" srcId="{921967AD-AF8C-4EFD-A5B3-4F18E3BF47F9}" destId="{020496AC-EC4A-46C3-BA2C-190ADB21F17E}" srcOrd="0" destOrd="0" presId="urn:microsoft.com/office/officeart/2009/3/layout/DescendingProcess"/>
    <dgm:cxn modelId="{BA256B18-B8C1-4C54-823F-277EA9C6FD5B}" type="presOf" srcId="{FDD9E2F7-7260-4C21-9F87-E0AE2E4F97E7}" destId="{11548969-3189-4D4F-9E3A-E4E64AE9B424}" srcOrd="0" destOrd="0" presId="urn:microsoft.com/office/officeart/2009/3/layout/DescendingProcess"/>
    <dgm:cxn modelId="{C37A8D7D-DCAD-44D4-B74D-F106A995A4FE}" type="presOf" srcId="{33D058B0-AF1A-4545-8254-647E1F96C358}" destId="{0CB18835-F0EA-43C6-8F84-2D16EC663622}" srcOrd="0" destOrd="0" presId="urn:microsoft.com/office/officeart/2009/3/layout/DescendingProcess"/>
    <dgm:cxn modelId="{6A0AF445-DCC3-43E5-A91D-350B8D8230C7}" srcId="{F42053A0-2E0C-438F-8B25-09F53898FC44}" destId="{EE4991FA-2E0E-4973-833D-C05F941760B0}" srcOrd="1" destOrd="0" parTransId="{15F53F00-A6CD-4941-A868-EF34E7D204EB}" sibTransId="{921967AD-AF8C-4EFD-A5B3-4F18E3BF47F9}"/>
    <dgm:cxn modelId="{54A95BA5-D737-4307-9C87-525B88D18392}" srcId="{F42053A0-2E0C-438F-8B25-09F53898FC44}" destId="{FDD9E2F7-7260-4C21-9F87-E0AE2E4F97E7}" srcOrd="3" destOrd="0" parTransId="{B09BB190-23A9-423D-A7CE-1E0013C25C85}" sibTransId="{160114D0-4F79-46CA-92D8-CB6A7AA9E6A1}"/>
    <dgm:cxn modelId="{87EEC7AB-6006-45E7-991D-86138BD1AA0F}" type="presOf" srcId="{09115D2E-19A9-401E-AC73-2D5B83B850A7}" destId="{8ED196BC-4B7D-4C62-AC3C-2860CF23AA55}" srcOrd="0" destOrd="0" presId="urn:microsoft.com/office/officeart/2009/3/layout/DescendingProcess"/>
    <dgm:cxn modelId="{F788E29D-165B-4D1C-932F-D67BD52AFFB7}" type="presOf" srcId="{F42053A0-2E0C-438F-8B25-09F53898FC44}" destId="{4F2EAB28-F0FE-446D-A0EB-86524D1D905F}" srcOrd="0" destOrd="0" presId="urn:microsoft.com/office/officeart/2009/3/layout/DescendingProcess"/>
    <dgm:cxn modelId="{D3696CE6-0047-4476-A019-ACB97DC459EE}" srcId="{F42053A0-2E0C-438F-8B25-09F53898FC44}" destId="{33D058B0-AF1A-4545-8254-647E1F96C358}" srcOrd="2" destOrd="0" parTransId="{28007EED-A681-45CC-A4AF-6E560D034A52}" sibTransId="{39261B84-09BC-427A-B46D-A9D4B372C4BA}"/>
    <dgm:cxn modelId="{0264F89A-6E0B-4A09-953C-0CE38665265E}" type="presOf" srcId="{160114D0-4F79-46CA-92D8-CB6A7AA9E6A1}" destId="{434A2FDB-761D-490A-893A-E7CA121C9548}" srcOrd="0" destOrd="0" presId="urn:microsoft.com/office/officeart/2009/3/layout/DescendingProcess"/>
    <dgm:cxn modelId="{4A24E00A-D8EA-46BB-9171-7B924297BCDF}" type="presParOf" srcId="{4F2EAB28-F0FE-446D-A0EB-86524D1D905F}" destId="{32137008-DF26-4F7C-9E84-958CAF624BAC}" srcOrd="0" destOrd="0" presId="urn:microsoft.com/office/officeart/2009/3/layout/DescendingProcess"/>
    <dgm:cxn modelId="{43453D9B-0A5D-4AC5-B129-CB6352F2FC46}" type="presParOf" srcId="{4F2EAB28-F0FE-446D-A0EB-86524D1D905F}" destId="{5D3A7007-C773-4763-83A5-DC016F6D79B3}" srcOrd="1" destOrd="0" presId="urn:microsoft.com/office/officeart/2009/3/layout/DescendingProcess"/>
    <dgm:cxn modelId="{03EF26D8-B0DD-4FD0-8D87-FDA6B84B0B29}" type="presParOf" srcId="{4F2EAB28-F0FE-446D-A0EB-86524D1D905F}" destId="{867125D5-E319-4326-BB8D-3D04B7EB2606}" srcOrd="2" destOrd="0" presId="urn:microsoft.com/office/officeart/2009/3/layout/DescendingProcess"/>
    <dgm:cxn modelId="{54BC7E6A-1429-47EE-94B8-BC97330CB4CF}" type="presParOf" srcId="{4F2EAB28-F0FE-446D-A0EB-86524D1D905F}" destId="{9E0B72F8-EA3F-485A-978D-4F39CEAD9D1F}" srcOrd="3" destOrd="0" presId="urn:microsoft.com/office/officeart/2009/3/layout/DescendingProcess"/>
    <dgm:cxn modelId="{2B0FDE59-377E-478E-94F6-877FC3F93C7B}" type="presParOf" srcId="{9E0B72F8-EA3F-485A-978D-4F39CEAD9D1F}" destId="{020496AC-EC4A-46C3-BA2C-190ADB21F17E}" srcOrd="0" destOrd="0" presId="urn:microsoft.com/office/officeart/2009/3/layout/DescendingProcess"/>
    <dgm:cxn modelId="{C8ACAFF7-0E08-4F5D-B99F-71B792054BF1}" type="presParOf" srcId="{4F2EAB28-F0FE-446D-A0EB-86524D1D905F}" destId="{0CB18835-F0EA-43C6-8F84-2D16EC663622}" srcOrd="4" destOrd="0" presId="urn:microsoft.com/office/officeart/2009/3/layout/DescendingProcess"/>
    <dgm:cxn modelId="{114E09DF-CC01-4A65-86BC-2E88F180CF16}" type="presParOf" srcId="{4F2EAB28-F0FE-446D-A0EB-86524D1D905F}" destId="{07DB7240-CD66-43F4-9553-BC5318674AB3}" srcOrd="5" destOrd="0" presId="urn:microsoft.com/office/officeart/2009/3/layout/DescendingProcess"/>
    <dgm:cxn modelId="{7C809BCE-1543-46F3-B55F-E3A9089B0C56}" type="presParOf" srcId="{07DB7240-CD66-43F4-9553-BC5318674AB3}" destId="{4C73C80A-F47D-4F43-A047-F368F85658C4}" srcOrd="0" destOrd="0" presId="urn:microsoft.com/office/officeart/2009/3/layout/DescendingProcess"/>
    <dgm:cxn modelId="{F3E4B1F2-F453-4340-8565-EFECD6E8B743}" type="presParOf" srcId="{4F2EAB28-F0FE-446D-A0EB-86524D1D905F}" destId="{11548969-3189-4D4F-9E3A-E4E64AE9B424}" srcOrd="6" destOrd="0" presId="urn:microsoft.com/office/officeart/2009/3/layout/DescendingProcess"/>
    <dgm:cxn modelId="{D3DA9170-F922-43E6-BAED-72E64E9D752B}" type="presParOf" srcId="{4F2EAB28-F0FE-446D-A0EB-86524D1D905F}" destId="{36CD1CE5-6C17-4B66-AB65-26EDBA02B313}" srcOrd="7" destOrd="0" presId="urn:microsoft.com/office/officeart/2009/3/layout/DescendingProcess"/>
    <dgm:cxn modelId="{0C9DD861-4451-4CD5-A6F0-8E98D110424A}" type="presParOf" srcId="{36CD1CE5-6C17-4B66-AB65-26EDBA02B313}" destId="{434A2FDB-761D-490A-893A-E7CA121C9548}" srcOrd="0" destOrd="0" presId="urn:microsoft.com/office/officeart/2009/3/layout/DescendingProcess"/>
    <dgm:cxn modelId="{59C9AEBD-0510-423C-873F-7B0F20E80305}" type="presParOf" srcId="{4F2EAB28-F0FE-446D-A0EB-86524D1D905F}" destId="{8ED196BC-4B7D-4C62-AC3C-2860CF23AA55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2053A0-2E0C-438F-8B25-09F53898FC44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2C2F0703-F683-452D-BD15-39D4E904FD46}">
      <dgm:prSet phldrT="[文本]"/>
      <dgm:spPr/>
      <dgm:t>
        <a:bodyPr/>
        <a:lstStyle/>
        <a:p>
          <a:r>
            <a:rPr lang="zh-CN" altLang="en-US" dirty="0" smtClean="0"/>
            <a:t>建立仿真</a:t>
          </a:r>
          <a:endParaRPr lang="zh-CN" altLang="en-US" dirty="0"/>
        </a:p>
      </dgm:t>
    </dgm:pt>
    <dgm:pt modelId="{35F1E623-4D9E-4245-B0CC-B3E6C1C8D05A}" type="parTrans" cxnId="{4E53AD88-B7C0-4BD1-85DB-36A3739F895A}">
      <dgm:prSet/>
      <dgm:spPr/>
      <dgm:t>
        <a:bodyPr/>
        <a:lstStyle/>
        <a:p>
          <a:endParaRPr lang="zh-CN" altLang="en-US"/>
        </a:p>
      </dgm:t>
    </dgm:pt>
    <dgm:pt modelId="{338B6317-A52D-4C21-B6C7-5A500FAC703E}" type="sibTrans" cxnId="{4E53AD88-B7C0-4BD1-85DB-36A3739F895A}">
      <dgm:prSet/>
      <dgm:spPr/>
      <dgm:t>
        <a:bodyPr/>
        <a:lstStyle/>
        <a:p>
          <a:endParaRPr lang="zh-CN" altLang="en-US"/>
        </a:p>
      </dgm:t>
    </dgm:pt>
    <dgm:pt modelId="{EE4991FA-2E0E-4973-833D-C05F941760B0}">
      <dgm:prSet phldrT="[文本]"/>
      <dgm:spPr/>
      <dgm:t>
        <a:bodyPr/>
        <a:lstStyle/>
        <a:p>
          <a:r>
            <a:rPr lang="zh-CN" altLang="en-US" dirty="0" smtClean="0"/>
            <a:t>校对模型</a:t>
          </a:r>
          <a:endParaRPr lang="zh-CN" altLang="en-US" dirty="0"/>
        </a:p>
      </dgm:t>
    </dgm:pt>
    <dgm:pt modelId="{15F53F00-A6CD-4941-A868-EF34E7D204EB}" type="parTrans" cxnId="{6A0AF445-DCC3-43E5-A91D-350B8D8230C7}">
      <dgm:prSet/>
      <dgm:spPr/>
      <dgm:t>
        <a:bodyPr/>
        <a:lstStyle/>
        <a:p>
          <a:endParaRPr lang="zh-CN" altLang="en-US"/>
        </a:p>
      </dgm:t>
    </dgm:pt>
    <dgm:pt modelId="{921967AD-AF8C-4EFD-A5B3-4F18E3BF47F9}" type="sibTrans" cxnId="{6A0AF445-DCC3-43E5-A91D-350B8D8230C7}">
      <dgm:prSet/>
      <dgm:spPr/>
      <dgm:t>
        <a:bodyPr/>
        <a:lstStyle/>
        <a:p>
          <a:endParaRPr lang="zh-CN" altLang="en-US"/>
        </a:p>
      </dgm:t>
    </dgm:pt>
    <dgm:pt modelId="{33D058B0-AF1A-4545-8254-647E1F96C358}">
      <dgm:prSet phldrT="[文本]"/>
      <dgm:spPr/>
      <dgm:t>
        <a:bodyPr/>
        <a:lstStyle/>
        <a:p>
          <a:r>
            <a:rPr lang="zh-CN" altLang="en-US" dirty="0" smtClean="0"/>
            <a:t>提出假设</a:t>
          </a:r>
          <a:endParaRPr lang="zh-CN" altLang="en-US" dirty="0"/>
        </a:p>
      </dgm:t>
    </dgm:pt>
    <dgm:pt modelId="{28007EED-A681-45CC-A4AF-6E560D034A52}" type="parTrans" cxnId="{D3696CE6-0047-4476-A019-ACB97DC459EE}">
      <dgm:prSet/>
      <dgm:spPr/>
      <dgm:t>
        <a:bodyPr/>
        <a:lstStyle/>
        <a:p>
          <a:endParaRPr lang="zh-CN" altLang="en-US"/>
        </a:p>
      </dgm:t>
    </dgm:pt>
    <dgm:pt modelId="{39261B84-09BC-427A-B46D-A9D4B372C4BA}" type="sibTrans" cxnId="{D3696CE6-0047-4476-A019-ACB97DC459EE}">
      <dgm:prSet/>
      <dgm:spPr/>
      <dgm:t>
        <a:bodyPr/>
        <a:lstStyle/>
        <a:p>
          <a:endParaRPr lang="zh-CN" altLang="en-US"/>
        </a:p>
      </dgm:t>
    </dgm:pt>
    <dgm:pt modelId="{FDD9E2F7-7260-4C21-9F87-E0AE2E4F97E7}">
      <dgm:prSet phldrT="[文本]"/>
      <dgm:spPr/>
      <dgm:t>
        <a:bodyPr/>
        <a:lstStyle/>
        <a:p>
          <a:r>
            <a:rPr lang="zh-CN" altLang="en-US" dirty="0" smtClean="0"/>
            <a:t>推演效果</a:t>
          </a:r>
          <a:endParaRPr lang="zh-CN" altLang="en-US" dirty="0"/>
        </a:p>
      </dgm:t>
    </dgm:pt>
    <dgm:pt modelId="{B09BB190-23A9-423D-A7CE-1E0013C25C85}" type="parTrans" cxnId="{54A95BA5-D737-4307-9C87-525B88D18392}">
      <dgm:prSet/>
      <dgm:spPr/>
      <dgm:t>
        <a:bodyPr/>
        <a:lstStyle/>
        <a:p>
          <a:endParaRPr lang="zh-CN" altLang="en-US"/>
        </a:p>
      </dgm:t>
    </dgm:pt>
    <dgm:pt modelId="{160114D0-4F79-46CA-92D8-CB6A7AA9E6A1}" type="sibTrans" cxnId="{54A95BA5-D737-4307-9C87-525B88D18392}">
      <dgm:prSet/>
      <dgm:spPr/>
      <dgm:t>
        <a:bodyPr/>
        <a:lstStyle/>
        <a:p>
          <a:endParaRPr lang="zh-CN" altLang="en-US"/>
        </a:p>
      </dgm:t>
    </dgm:pt>
    <dgm:pt modelId="{09115D2E-19A9-401E-AC73-2D5B83B850A7}">
      <dgm:prSet phldrT="[文本]"/>
      <dgm:spPr/>
      <dgm:t>
        <a:bodyPr/>
        <a:lstStyle/>
        <a:p>
          <a:r>
            <a:rPr lang="zh-CN" altLang="en-US" dirty="0" smtClean="0"/>
            <a:t>得出结论</a:t>
          </a:r>
          <a:endParaRPr lang="zh-CN" altLang="en-US" dirty="0"/>
        </a:p>
      </dgm:t>
    </dgm:pt>
    <dgm:pt modelId="{2F6E9D3C-DC08-4494-9339-C319CB4DF4C0}" type="parTrans" cxnId="{C6C922AE-068C-4CCA-9F35-6800237E1C0F}">
      <dgm:prSet/>
      <dgm:spPr/>
      <dgm:t>
        <a:bodyPr/>
        <a:lstStyle/>
        <a:p>
          <a:endParaRPr lang="zh-CN" altLang="en-US"/>
        </a:p>
      </dgm:t>
    </dgm:pt>
    <dgm:pt modelId="{9C27D0B3-B6CF-41F0-8667-FD61E8C345B5}" type="sibTrans" cxnId="{C6C922AE-068C-4CCA-9F35-6800237E1C0F}">
      <dgm:prSet/>
      <dgm:spPr/>
      <dgm:t>
        <a:bodyPr/>
        <a:lstStyle/>
        <a:p>
          <a:endParaRPr lang="zh-CN" altLang="en-US"/>
        </a:p>
      </dgm:t>
    </dgm:pt>
    <dgm:pt modelId="{4F2EAB28-F0FE-446D-A0EB-86524D1D905F}" type="pres">
      <dgm:prSet presAssocID="{F42053A0-2E0C-438F-8B25-09F53898FC44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32137008-DF26-4F7C-9E84-958CAF624BAC}" type="pres">
      <dgm:prSet presAssocID="{F42053A0-2E0C-438F-8B25-09F53898FC44}" presName="arrowNode" presStyleLbl="node1" presStyleIdx="0" presStyleCnt="1"/>
      <dgm:spPr/>
    </dgm:pt>
    <dgm:pt modelId="{5D3A7007-C773-4763-83A5-DC016F6D79B3}" type="pres">
      <dgm:prSet presAssocID="{2C2F0703-F683-452D-BD15-39D4E904FD46}" presName="txNode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7125D5-E319-4326-BB8D-3D04B7EB2606}" type="pres">
      <dgm:prSet presAssocID="{EE4991FA-2E0E-4973-833D-C05F941760B0}" presName="txNode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0B72F8-EA3F-485A-978D-4F39CEAD9D1F}" type="pres">
      <dgm:prSet presAssocID="{921967AD-AF8C-4EFD-A5B3-4F18E3BF47F9}" presName="dotNode2" presStyleCnt="0"/>
      <dgm:spPr/>
    </dgm:pt>
    <dgm:pt modelId="{020496AC-EC4A-46C3-BA2C-190ADB21F17E}" type="pres">
      <dgm:prSet presAssocID="{921967AD-AF8C-4EFD-A5B3-4F18E3BF47F9}" presName="dotRepeatNode" presStyleLbl="fgShp" presStyleIdx="0" presStyleCnt="3"/>
      <dgm:spPr/>
      <dgm:t>
        <a:bodyPr/>
        <a:lstStyle/>
        <a:p>
          <a:endParaRPr lang="zh-CN" altLang="en-US"/>
        </a:p>
      </dgm:t>
    </dgm:pt>
    <dgm:pt modelId="{0CB18835-F0EA-43C6-8F84-2D16EC663622}" type="pres">
      <dgm:prSet presAssocID="{33D058B0-AF1A-4545-8254-647E1F96C358}" presName="txNode3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DB7240-CD66-43F4-9553-BC5318674AB3}" type="pres">
      <dgm:prSet presAssocID="{39261B84-09BC-427A-B46D-A9D4B372C4BA}" presName="dotNode3" presStyleCnt="0"/>
      <dgm:spPr/>
    </dgm:pt>
    <dgm:pt modelId="{4C73C80A-F47D-4F43-A047-F368F85658C4}" type="pres">
      <dgm:prSet presAssocID="{39261B84-09BC-427A-B46D-A9D4B372C4BA}" presName="dotRepeatNode" presStyleLbl="fgShp" presStyleIdx="1" presStyleCnt="3"/>
      <dgm:spPr/>
      <dgm:t>
        <a:bodyPr/>
        <a:lstStyle/>
        <a:p>
          <a:endParaRPr lang="zh-CN" altLang="en-US"/>
        </a:p>
      </dgm:t>
    </dgm:pt>
    <dgm:pt modelId="{11548969-3189-4D4F-9E3A-E4E64AE9B424}" type="pres">
      <dgm:prSet presAssocID="{FDD9E2F7-7260-4C21-9F87-E0AE2E4F97E7}" presName="txNode4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CD1CE5-6C17-4B66-AB65-26EDBA02B313}" type="pres">
      <dgm:prSet presAssocID="{160114D0-4F79-46CA-92D8-CB6A7AA9E6A1}" presName="dotNode4" presStyleCnt="0"/>
      <dgm:spPr/>
    </dgm:pt>
    <dgm:pt modelId="{434A2FDB-761D-490A-893A-E7CA121C9548}" type="pres">
      <dgm:prSet presAssocID="{160114D0-4F79-46CA-92D8-CB6A7AA9E6A1}" presName="dotRepeatNode" presStyleLbl="fgShp" presStyleIdx="2" presStyleCnt="3"/>
      <dgm:spPr/>
      <dgm:t>
        <a:bodyPr/>
        <a:lstStyle/>
        <a:p>
          <a:endParaRPr lang="zh-CN" altLang="en-US"/>
        </a:p>
      </dgm:t>
    </dgm:pt>
    <dgm:pt modelId="{8ED196BC-4B7D-4C62-AC3C-2860CF23AA55}" type="pres">
      <dgm:prSet presAssocID="{09115D2E-19A9-401E-AC73-2D5B83B850A7}" presName="txNode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EA112A-948B-46F0-A345-A24F912A6F3E}" type="presOf" srcId="{EE4991FA-2E0E-4973-833D-C05F941760B0}" destId="{867125D5-E319-4326-BB8D-3D04B7EB2606}" srcOrd="0" destOrd="0" presId="urn:microsoft.com/office/officeart/2009/3/layout/DescendingProcess"/>
    <dgm:cxn modelId="{5F9061FE-949B-47C5-A2AA-4A22B39B3201}" type="presOf" srcId="{39261B84-09BC-427A-B46D-A9D4B372C4BA}" destId="{4C73C80A-F47D-4F43-A047-F368F85658C4}" srcOrd="0" destOrd="0" presId="urn:microsoft.com/office/officeart/2009/3/layout/DescendingProcess"/>
    <dgm:cxn modelId="{A4716626-9CE6-45A2-B25B-828F0479232C}" type="presOf" srcId="{2C2F0703-F683-452D-BD15-39D4E904FD46}" destId="{5D3A7007-C773-4763-83A5-DC016F6D79B3}" srcOrd="0" destOrd="0" presId="urn:microsoft.com/office/officeart/2009/3/layout/DescendingProcess"/>
    <dgm:cxn modelId="{4E53AD88-B7C0-4BD1-85DB-36A3739F895A}" srcId="{F42053A0-2E0C-438F-8B25-09F53898FC44}" destId="{2C2F0703-F683-452D-BD15-39D4E904FD46}" srcOrd="0" destOrd="0" parTransId="{35F1E623-4D9E-4245-B0CC-B3E6C1C8D05A}" sibTransId="{338B6317-A52D-4C21-B6C7-5A500FAC703E}"/>
    <dgm:cxn modelId="{C6C922AE-068C-4CCA-9F35-6800237E1C0F}" srcId="{F42053A0-2E0C-438F-8B25-09F53898FC44}" destId="{09115D2E-19A9-401E-AC73-2D5B83B850A7}" srcOrd="4" destOrd="0" parTransId="{2F6E9D3C-DC08-4494-9339-C319CB4DF4C0}" sibTransId="{9C27D0B3-B6CF-41F0-8667-FD61E8C345B5}"/>
    <dgm:cxn modelId="{031288C3-7716-4133-88CF-D56FB8082D29}" type="presOf" srcId="{921967AD-AF8C-4EFD-A5B3-4F18E3BF47F9}" destId="{020496AC-EC4A-46C3-BA2C-190ADB21F17E}" srcOrd="0" destOrd="0" presId="urn:microsoft.com/office/officeart/2009/3/layout/DescendingProcess"/>
    <dgm:cxn modelId="{BA256B18-B8C1-4C54-823F-277EA9C6FD5B}" type="presOf" srcId="{FDD9E2F7-7260-4C21-9F87-E0AE2E4F97E7}" destId="{11548969-3189-4D4F-9E3A-E4E64AE9B424}" srcOrd="0" destOrd="0" presId="urn:microsoft.com/office/officeart/2009/3/layout/DescendingProcess"/>
    <dgm:cxn modelId="{C37A8D7D-DCAD-44D4-B74D-F106A995A4FE}" type="presOf" srcId="{33D058B0-AF1A-4545-8254-647E1F96C358}" destId="{0CB18835-F0EA-43C6-8F84-2D16EC663622}" srcOrd="0" destOrd="0" presId="urn:microsoft.com/office/officeart/2009/3/layout/DescendingProcess"/>
    <dgm:cxn modelId="{6A0AF445-DCC3-43E5-A91D-350B8D8230C7}" srcId="{F42053A0-2E0C-438F-8B25-09F53898FC44}" destId="{EE4991FA-2E0E-4973-833D-C05F941760B0}" srcOrd="1" destOrd="0" parTransId="{15F53F00-A6CD-4941-A868-EF34E7D204EB}" sibTransId="{921967AD-AF8C-4EFD-A5B3-4F18E3BF47F9}"/>
    <dgm:cxn modelId="{54A95BA5-D737-4307-9C87-525B88D18392}" srcId="{F42053A0-2E0C-438F-8B25-09F53898FC44}" destId="{FDD9E2F7-7260-4C21-9F87-E0AE2E4F97E7}" srcOrd="3" destOrd="0" parTransId="{B09BB190-23A9-423D-A7CE-1E0013C25C85}" sibTransId="{160114D0-4F79-46CA-92D8-CB6A7AA9E6A1}"/>
    <dgm:cxn modelId="{87EEC7AB-6006-45E7-991D-86138BD1AA0F}" type="presOf" srcId="{09115D2E-19A9-401E-AC73-2D5B83B850A7}" destId="{8ED196BC-4B7D-4C62-AC3C-2860CF23AA55}" srcOrd="0" destOrd="0" presId="urn:microsoft.com/office/officeart/2009/3/layout/DescendingProcess"/>
    <dgm:cxn modelId="{F788E29D-165B-4D1C-932F-D67BD52AFFB7}" type="presOf" srcId="{F42053A0-2E0C-438F-8B25-09F53898FC44}" destId="{4F2EAB28-F0FE-446D-A0EB-86524D1D905F}" srcOrd="0" destOrd="0" presId="urn:microsoft.com/office/officeart/2009/3/layout/DescendingProcess"/>
    <dgm:cxn modelId="{D3696CE6-0047-4476-A019-ACB97DC459EE}" srcId="{F42053A0-2E0C-438F-8B25-09F53898FC44}" destId="{33D058B0-AF1A-4545-8254-647E1F96C358}" srcOrd="2" destOrd="0" parTransId="{28007EED-A681-45CC-A4AF-6E560D034A52}" sibTransId="{39261B84-09BC-427A-B46D-A9D4B372C4BA}"/>
    <dgm:cxn modelId="{0264F89A-6E0B-4A09-953C-0CE38665265E}" type="presOf" srcId="{160114D0-4F79-46CA-92D8-CB6A7AA9E6A1}" destId="{434A2FDB-761D-490A-893A-E7CA121C9548}" srcOrd="0" destOrd="0" presId="urn:microsoft.com/office/officeart/2009/3/layout/DescendingProcess"/>
    <dgm:cxn modelId="{4A24E00A-D8EA-46BB-9171-7B924297BCDF}" type="presParOf" srcId="{4F2EAB28-F0FE-446D-A0EB-86524D1D905F}" destId="{32137008-DF26-4F7C-9E84-958CAF624BAC}" srcOrd="0" destOrd="0" presId="urn:microsoft.com/office/officeart/2009/3/layout/DescendingProcess"/>
    <dgm:cxn modelId="{43453D9B-0A5D-4AC5-B129-CB6352F2FC46}" type="presParOf" srcId="{4F2EAB28-F0FE-446D-A0EB-86524D1D905F}" destId="{5D3A7007-C773-4763-83A5-DC016F6D79B3}" srcOrd="1" destOrd="0" presId="urn:microsoft.com/office/officeart/2009/3/layout/DescendingProcess"/>
    <dgm:cxn modelId="{03EF26D8-B0DD-4FD0-8D87-FDA6B84B0B29}" type="presParOf" srcId="{4F2EAB28-F0FE-446D-A0EB-86524D1D905F}" destId="{867125D5-E319-4326-BB8D-3D04B7EB2606}" srcOrd="2" destOrd="0" presId="urn:microsoft.com/office/officeart/2009/3/layout/DescendingProcess"/>
    <dgm:cxn modelId="{54BC7E6A-1429-47EE-94B8-BC97330CB4CF}" type="presParOf" srcId="{4F2EAB28-F0FE-446D-A0EB-86524D1D905F}" destId="{9E0B72F8-EA3F-485A-978D-4F39CEAD9D1F}" srcOrd="3" destOrd="0" presId="urn:microsoft.com/office/officeart/2009/3/layout/DescendingProcess"/>
    <dgm:cxn modelId="{2B0FDE59-377E-478E-94F6-877FC3F93C7B}" type="presParOf" srcId="{9E0B72F8-EA3F-485A-978D-4F39CEAD9D1F}" destId="{020496AC-EC4A-46C3-BA2C-190ADB21F17E}" srcOrd="0" destOrd="0" presId="urn:microsoft.com/office/officeart/2009/3/layout/DescendingProcess"/>
    <dgm:cxn modelId="{C8ACAFF7-0E08-4F5D-B99F-71B792054BF1}" type="presParOf" srcId="{4F2EAB28-F0FE-446D-A0EB-86524D1D905F}" destId="{0CB18835-F0EA-43C6-8F84-2D16EC663622}" srcOrd="4" destOrd="0" presId="urn:microsoft.com/office/officeart/2009/3/layout/DescendingProcess"/>
    <dgm:cxn modelId="{114E09DF-CC01-4A65-86BC-2E88F180CF16}" type="presParOf" srcId="{4F2EAB28-F0FE-446D-A0EB-86524D1D905F}" destId="{07DB7240-CD66-43F4-9553-BC5318674AB3}" srcOrd="5" destOrd="0" presId="urn:microsoft.com/office/officeart/2009/3/layout/DescendingProcess"/>
    <dgm:cxn modelId="{7C809BCE-1543-46F3-B55F-E3A9089B0C56}" type="presParOf" srcId="{07DB7240-CD66-43F4-9553-BC5318674AB3}" destId="{4C73C80A-F47D-4F43-A047-F368F85658C4}" srcOrd="0" destOrd="0" presId="urn:microsoft.com/office/officeart/2009/3/layout/DescendingProcess"/>
    <dgm:cxn modelId="{F3E4B1F2-F453-4340-8565-EFECD6E8B743}" type="presParOf" srcId="{4F2EAB28-F0FE-446D-A0EB-86524D1D905F}" destId="{11548969-3189-4D4F-9E3A-E4E64AE9B424}" srcOrd="6" destOrd="0" presId="urn:microsoft.com/office/officeart/2009/3/layout/DescendingProcess"/>
    <dgm:cxn modelId="{D3DA9170-F922-43E6-BAED-72E64E9D752B}" type="presParOf" srcId="{4F2EAB28-F0FE-446D-A0EB-86524D1D905F}" destId="{36CD1CE5-6C17-4B66-AB65-26EDBA02B313}" srcOrd="7" destOrd="0" presId="urn:microsoft.com/office/officeart/2009/3/layout/DescendingProcess"/>
    <dgm:cxn modelId="{0C9DD861-4451-4CD5-A6F0-8E98D110424A}" type="presParOf" srcId="{36CD1CE5-6C17-4B66-AB65-26EDBA02B313}" destId="{434A2FDB-761D-490A-893A-E7CA121C9548}" srcOrd="0" destOrd="0" presId="urn:microsoft.com/office/officeart/2009/3/layout/DescendingProcess"/>
    <dgm:cxn modelId="{59C9AEBD-0510-423C-873F-7B0F20E80305}" type="presParOf" srcId="{4F2EAB28-F0FE-446D-A0EB-86524D1D905F}" destId="{8ED196BC-4B7D-4C62-AC3C-2860CF23AA55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A4C1F-8710-4D61-9996-D2F04D69D94A}">
      <dsp:nvSpPr>
        <dsp:cNvPr id="0" name=""/>
        <dsp:cNvSpPr/>
      </dsp:nvSpPr>
      <dsp:spPr>
        <a:xfrm>
          <a:off x="756256" y="702480"/>
          <a:ext cx="4683499" cy="4683499"/>
        </a:xfrm>
        <a:prstGeom prst="blockArc">
          <a:avLst>
            <a:gd name="adj1" fmla="val 11880000"/>
            <a:gd name="adj2" fmla="val 16200000"/>
            <a:gd name="adj3" fmla="val 4643"/>
          </a:avLst>
        </a:prstGeom>
        <a:gradFill rotWithShape="0">
          <a:gsLst>
            <a:gs pos="0">
              <a:schemeClr val="accent5">
                <a:hueOff val="-19482314"/>
                <a:satOff val="-20239"/>
                <a:lumOff val="588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9482314"/>
                <a:satOff val="-20239"/>
                <a:lumOff val="588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9482314"/>
                <a:satOff val="-20239"/>
                <a:lumOff val="588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0F1DC65-F437-4787-9915-76E87CA75A56}">
      <dsp:nvSpPr>
        <dsp:cNvPr id="0" name=""/>
        <dsp:cNvSpPr/>
      </dsp:nvSpPr>
      <dsp:spPr>
        <a:xfrm>
          <a:off x="756256" y="702480"/>
          <a:ext cx="4683499" cy="4683499"/>
        </a:xfrm>
        <a:prstGeom prst="blockArc">
          <a:avLst>
            <a:gd name="adj1" fmla="val 7560000"/>
            <a:gd name="adj2" fmla="val 11880000"/>
            <a:gd name="adj3" fmla="val 4643"/>
          </a:avLst>
        </a:prstGeom>
        <a:gradFill rotWithShape="0">
          <a:gsLst>
            <a:gs pos="0">
              <a:schemeClr val="accent5">
                <a:hueOff val="-14611736"/>
                <a:satOff val="-15179"/>
                <a:lumOff val="441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4611736"/>
                <a:satOff val="-15179"/>
                <a:lumOff val="441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4611736"/>
                <a:satOff val="-15179"/>
                <a:lumOff val="441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213C6BD-94C4-4A2A-AB6F-98E9C792615D}">
      <dsp:nvSpPr>
        <dsp:cNvPr id="0" name=""/>
        <dsp:cNvSpPr/>
      </dsp:nvSpPr>
      <dsp:spPr>
        <a:xfrm>
          <a:off x="756256" y="702480"/>
          <a:ext cx="4683499" cy="4683499"/>
        </a:xfrm>
        <a:prstGeom prst="blockArc">
          <a:avLst>
            <a:gd name="adj1" fmla="val 3240000"/>
            <a:gd name="adj2" fmla="val 7560000"/>
            <a:gd name="adj3" fmla="val 4643"/>
          </a:avLst>
        </a:prstGeom>
        <a:gradFill rotWithShape="0">
          <a:gsLst>
            <a:gs pos="0">
              <a:schemeClr val="accent5">
                <a:hueOff val="-9741157"/>
                <a:satOff val="-10120"/>
                <a:lumOff val="29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9741157"/>
                <a:satOff val="-10120"/>
                <a:lumOff val="29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9741157"/>
                <a:satOff val="-10120"/>
                <a:lumOff val="29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98C31FC-7C4C-433B-A2BF-992215E564C6}">
      <dsp:nvSpPr>
        <dsp:cNvPr id="0" name=""/>
        <dsp:cNvSpPr/>
      </dsp:nvSpPr>
      <dsp:spPr>
        <a:xfrm>
          <a:off x="756256" y="702480"/>
          <a:ext cx="4683499" cy="4683499"/>
        </a:xfrm>
        <a:prstGeom prst="blockArc">
          <a:avLst>
            <a:gd name="adj1" fmla="val 20520000"/>
            <a:gd name="adj2" fmla="val 3240000"/>
            <a:gd name="adj3" fmla="val 4643"/>
          </a:avLst>
        </a:prstGeom>
        <a:gradFill rotWithShape="0">
          <a:gsLst>
            <a:gs pos="0">
              <a:schemeClr val="accent5">
                <a:hueOff val="-4870578"/>
                <a:satOff val="-5060"/>
                <a:lumOff val="1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870578"/>
                <a:satOff val="-5060"/>
                <a:lumOff val="1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870578"/>
                <a:satOff val="-5060"/>
                <a:lumOff val="1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60FE27C-CF5A-43A6-82DA-F6282E451CDA}">
      <dsp:nvSpPr>
        <dsp:cNvPr id="0" name=""/>
        <dsp:cNvSpPr/>
      </dsp:nvSpPr>
      <dsp:spPr>
        <a:xfrm>
          <a:off x="756256" y="702480"/>
          <a:ext cx="4683499" cy="4683499"/>
        </a:xfrm>
        <a:prstGeom prst="blockArc">
          <a:avLst>
            <a:gd name="adj1" fmla="val 16200000"/>
            <a:gd name="adj2" fmla="val 20520000"/>
            <a:gd name="adj3" fmla="val 4643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E1490C5-86E4-44C8-8779-D01B26CE4218}">
      <dsp:nvSpPr>
        <dsp:cNvPr id="0" name=""/>
        <dsp:cNvSpPr/>
      </dsp:nvSpPr>
      <dsp:spPr>
        <a:xfrm>
          <a:off x="2019452" y="1965676"/>
          <a:ext cx="2157107" cy="215710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现实业务仿真</a:t>
          </a:r>
          <a:endParaRPr lang="zh-CN" altLang="en-US" sz="3600" kern="1200" dirty="0"/>
        </a:p>
      </dsp:txBody>
      <dsp:txXfrm>
        <a:off x="2335353" y="2281577"/>
        <a:ext cx="1525305" cy="1525305"/>
      </dsp:txXfrm>
    </dsp:sp>
    <dsp:sp modelId="{A460F725-73BF-4481-BBF9-0BCFDABD9243}">
      <dsp:nvSpPr>
        <dsp:cNvPr id="0" name=""/>
        <dsp:cNvSpPr/>
      </dsp:nvSpPr>
      <dsp:spPr>
        <a:xfrm>
          <a:off x="2343018" y="1851"/>
          <a:ext cx="1509975" cy="150997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仿真软件</a:t>
          </a:r>
          <a:endParaRPr lang="zh-CN" altLang="en-US" sz="2500" kern="1200" dirty="0"/>
        </a:p>
      </dsp:txBody>
      <dsp:txXfrm>
        <a:off x="2564149" y="222982"/>
        <a:ext cx="1067713" cy="1067713"/>
      </dsp:txXfrm>
    </dsp:sp>
    <dsp:sp modelId="{30D4337B-633B-4FA1-98A4-130E7F218B4B}">
      <dsp:nvSpPr>
        <dsp:cNvPr id="0" name=""/>
        <dsp:cNvSpPr/>
      </dsp:nvSpPr>
      <dsp:spPr>
        <a:xfrm>
          <a:off x="4518456" y="1582399"/>
          <a:ext cx="1509975" cy="1509975"/>
        </a:xfrm>
        <a:prstGeom prst="ellipse">
          <a:avLst/>
        </a:prstGeom>
        <a:gradFill rotWithShape="0">
          <a:gsLst>
            <a:gs pos="0">
              <a:schemeClr val="accent5">
                <a:hueOff val="-4870578"/>
                <a:satOff val="-5060"/>
                <a:lumOff val="1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870578"/>
                <a:satOff val="-5060"/>
                <a:lumOff val="1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870578"/>
                <a:satOff val="-5060"/>
                <a:lumOff val="1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计算辅助</a:t>
          </a:r>
          <a:endParaRPr lang="zh-CN" altLang="en-US" sz="2500" kern="1200" dirty="0"/>
        </a:p>
      </dsp:txBody>
      <dsp:txXfrm>
        <a:off x="4739587" y="1803530"/>
        <a:ext cx="1067713" cy="1067713"/>
      </dsp:txXfrm>
    </dsp:sp>
    <dsp:sp modelId="{6FC256F1-0A03-4A4D-ABA1-E446DEC6F019}">
      <dsp:nvSpPr>
        <dsp:cNvPr id="0" name=""/>
        <dsp:cNvSpPr/>
      </dsp:nvSpPr>
      <dsp:spPr>
        <a:xfrm>
          <a:off x="3687512" y="4139780"/>
          <a:ext cx="1509975" cy="1509975"/>
        </a:xfrm>
        <a:prstGeom prst="ellipse">
          <a:avLst/>
        </a:prstGeom>
        <a:gradFill rotWithShape="0">
          <a:gsLst>
            <a:gs pos="0">
              <a:schemeClr val="accent5">
                <a:hueOff val="-9741157"/>
                <a:satOff val="-10120"/>
                <a:lumOff val="29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9741157"/>
                <a:satOff val="-10120"/>
                <a:lumOff val="29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9741157"/>
                <a:satOff val="-10120"/>
                <a:lumOff val="29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报告书写</a:t>
          </a:r>
          <a:endParaRPr lang="zh-CN" altLang="en-US" sz="2500" kern="1200" dirty="0"/>
        </a:p>
      </dsp:txBody>
      <dsp:txXfrm>
        <a:off x="3908643" y="4360911"/>
        <a:ext cx="1067713" cy="1067713"/>
      </dsp:txXfrm>
    </dsp:sp>
    <dsp:sp modelId="{886ABEF0-B3C3-45ED-AC30-8EFF8F68CABF}">
      <dsp:nvSpPr>
        <dsp:cNvPr id="0" name=""/>
        <dsp:cNvSpPr/>
      </dsp:nvSpPr>
      <dsp:spPr>
        <a:xfrm>
          <a:off x="998523" y="4139780"/>
          <a:ext cx="1509975" cy="1509975"/>
        </a:xfrm>
        <a:prstGeom prst="ellipse">
          <a:avLst/>
        </a:prstGeom>
        <a:gradFill rotWithShape="0">
          <a:gsLst>
            <a:gs pos="0">
              <a:schemeClr val="accent5">
                <a:hueOff val="-14611736"/>
                <a:satOff val="-15179"/>
                <a:lumOff val="441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4611736"/>
                <a:satOff val="-15179"/>
                <a:lumOff val="441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4611736"/>
                <a:satOff val="-15179"/>
                <a:lumOff val="441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仿真理论</a:t>
          </a:r>
          <a:endParaRPr lang="zh-CN" altLang="en-US" sz="2500" kern="1200" dirty="0"/>
        </a:p>
      </dsp:txBody>
      <dsp:txXfrm>
        <a:off x="1219654" y="4360911"/>
        <a:ext cx="1067713" cy="1067713"/>
      </dsp:txXfrm>
    </dsp:sp>
    <dsp:sp modelId="{887EEC3E-3341-4EE3-9689-FBB75F80944A}">
      <dsp:nvSpPr>
        <dsp:cNvPr id="0" name=""/>
        <dsp:cNvSpPr/>
      </dsp:nvSpPr>
      <dsp:spPr>
        <a:xfrm>
          <a:off x="167580" y="1582399"/>
          <a:ext cx="1509975" cy="1509975"/>
        </a:xfrm>
        <a:prstGeom prst="ellipse">
          <a:avLst/>
        </a:prstGeom>
        <a:gradFill rotWithShape="0">
          <a:gsLst>
            <a:gs pos="0">
              <a:schemeClr val="accent5">
                <a:hueOff val="-19482314"/>
                <a:satOff val="-20239"/>
                <a:lumOff val="588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9482314"/>
                <a:satOff val="-20239"/>
                <a:lumOff val="588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9482314"/>
                <a:satOff val="-20239"/>
                <a:lumOff val="588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数学模型</a:t>
          </a:r>
          <a:endParaRPr lang="zh-CN" altLang="en-US" sz="2500" kern="1200" dirty="0"/>
        </a:p>
      </dsp:txBody>
      <dsp:txXfrm>
        <a:off x="388711" y="1803530"/>
        <a:ext cx="1067713" cy="10677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37008-DF26-4F7C-9E84-958CAF624BAC}">
      <dsp:nvSpPr>
        <dsp:cNvPr id="0" name=""/>
        <dsp:cNvSpPr/>
      </dsp:nvSpPr>
      <dsp:spPr>
        <a:xfrm rot="4396374">
          <a:off x="244348" y="1015041"/>
          <a:ext cx="3644976" cy="2541916"/>
        </a:xfrm>
        <a:prstGeom prst="swooshArrow">
          <a:avLst>
            <a:gd name="adj1" fmla="val 16310"/>
            <a:gd name="adj2" fmla="val 313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496AC-EC4A-46C3-BA2C-190ADB21F17E}">
      <dsp:nvSpPr>
        <dsp:cNvPr id="0" name=""/>
        <dsp:cNvSpPr/>
      </dsp:nvSpPr>
      <dsp:spPr>
        <a:xfrm>
          <a:off x="1609768" y="1346950"/>
          <a:ext cx="92047" cy="92047"/>
        </a:xfrm>
        <a:prstGeom prst="ellips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3C80A-F47D-4F43-A047-F368F85658C4}">
      <dsp:nvSpPr>
        <dsp:cNvPr id="0" name=""/>
        <dsp:cNvSpPr/>
      </dsp:nvSpPr>
      <dsp:spPr>
        <a:xfrm>
          <a:off x="2240037" y="1855321"/>
          <a:ext cx="92047" cy="92047"/>
        </a:xfrm>
        <a:prstGeom prst="ellips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2FDB-761D-490A-893A-E7CA121C9548}">
      <dsp:nvSpPr>
        <dsp:cNvPr id="0" name=""/>
        <dsp:cNvSpPr/>
      </dsp:nvSpPr>
      <dsp:spPr>
        <a:xfrm>
          <a:off x="2712390" y="2449826"/>
          <a:ext cx="92047" cy="92047"/>
        </a:xfrm>
        <a:prstGeom prst="ellips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3A7007-C773-4763-83A5-DC016F6D79B3}">
      <dsp:nvSpPr>
        <dsp:cNvPr id="0" name=""/>
        <dsp:cNvSpPr/>
      </dsp:nvSpPr>
      <dsp:spPr>
        <a:xfrm>
          <a:off x="0" y="174828"/>
          <a:ext cx="1718493" cy="67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收集数据</a:t>
          </a:r>
          <a:endParaRPr lang="zh-CN" altLang="en-US" sz="2800" kern="1200" dirty="0"/>
        </a:p>
      </dsp:txBody>
      <dsp:txXfrm>
        <a:off x="0" y="174828"/>
        <a:ext cx="1718493" cy="675574"/>
      </dsp:txXfrm>
    </dsp:sp>
    <dsp:sp modelId="{867125D5-E319-4326-BB8D-3D04B7EB2606}">
      <dsp:nvSpPr>
        <dsp:cNvPr id="0" name=""/>
        <dsp:cNvSpPr/>
      </dsp:nvSpPr>
      <dsp:spPr>
        <a:xfrm>
          <a:off x="2136505" y="1055187"/>
          <a:ext cx="2508071" cy="67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提取特征</a:t>
          </a:r>
          <a:endParaRPr lang="zh-CN" altLang="en-US" sz="2800" kern="1200" dirty="0"/>
        </a:p>
      </dsp:txBody>
      <dsp:txXfrm>
        <a:off x="2136505" y="1055187"/>
        <a:ext cx="2508071" cy="675574"/>
      </dsp:txXfrm>
    </dsp:sp>
    <dsp:sp modelId="{0CB18835-F0EA-43C6-8F84-2D16EC663622}">
      <dsp:nvSpPr>
        <dsp:cNvPr id="0" name=""/>
        <dsp:cNvSpPr/>
      </dsp:nvSpPr>
      <dsp:spPr>
        <a:xfrm>
          <a:off x="0" y="1563557"/>
          <a:ext cx="1997168" cy="67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建立模型</a:t>
          </a:r>
          <a:endParaRPr lang="zh-CN" altLang="en-US" sz="2800" kern="1200" dirty="0"/>
        </a:p>
      </dsp:txBody>
      <dsp:txXfrm>
        <a:off x="0" y="1563557"/>
        <a:ext cx="1997168" cy="675574"/>
      </dsp:txXfrm>
    </dsp:sp>
    <dsp:sp modelId="{11548969-3189-4D4F-9E3A-E4E64AE9B424}">
      <dsp:nvSpPr>
        <dsp:cNvPr id="0" name=""/>
        <dsp:cNvSpPr/>
      </dsp:nvSpPr>
      <dsp:spPr>
        <a:xfrm>
          <a:off x="3111866" y="2158063"/>
          <a:ext cx="1532710" cy="67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分析结果</a:t>
          </a:r>
          <a:endParaRPr lang="zh-CN" altLang="en-US" sz="2800" kern="1200" dirty="0"/>
        </a:p>
      </dsp:txBody>
      <dsp:txXfrm>
        <a:off x="3111866" y="2158063"/>
        <a:ext cx="1532710" cy="675574"/>
      </dsp:txXfrm>
    </dsp:sp>
    <dsp:sp modelId="{8ED196BC-4B7D-4C62-AC3C-2860CF23AA55}">
      <dsp:nvSpPr>
        <dsp:cNvPr id="0" name=""/>
        <dsp:cNvSpPr/>
      </dsp:nvSpPr>
      <dsp:spPr>
        <a:xfrm>
          <a:off x="2322288" y="3721596"/>
          <a:ext cx="2322288" cy="67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得出结论</a:t>
          </a:r>
          <a:endParaRPr lang="zh-CN" altLang="en-US" sz="2800" kern="1200" dirty="0"/>
        </a:p>
      </dsp:txBody>
      <dsp:txXfrm>
        <a:off x="2322288" y="3721596"/>
        <a:ext cx="2322288" cy="675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37008-DF26-4F7C-9E84-958CAF624BAC}">
      <dsp:nvSpPr>
        <dsp:cNvPr id="0" name=""/>
        <dsp:cNvSpPr/>
      </dsp:nvSpPr>
      <dsp:spPr>
        <a:xfrm rot="4396374">
          <a:off x="244348" y="1015041"/>
          <a:ext cx="3644976" cy="2541916"/>
        </a:xfrm>
        <a:prstGeom prst="swooshArrow">
          <a:avLst>
            <a:gd name="adj1" fmla="val 16310"/>
            <a:gd name="adj2" fmla="val 313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496AC-EC4A-46C3-BA2C-190ADB21F17E}">
      <dsp:nvSpPr>
        <dsp:cNvPr id="0" name=""/>
        <dsp:cNvSpPr/>
      </dsp:nvSpPr>
      <dsp:spPr>
        <a:xfrm>
          <a:off x="1609768" y="1346950"/>
          <a:ext cx="92047" cy="92047"/>
        </a:xfrm>
        <a:prstGeom prst="ellips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3C80A-F47D-4F43-A047-F368F85658C4}">
      <dsp:nvSpPr>
        <dsp:cNvPr id="0" name=""/>
        <dsp:cNvSpPr/>
      </dsp:nvSpPr>
      <dsp:spPr>
        <a:xfrm>
          <a:off x="2240037" y="1855321"/>
          <a:ext cx="92047" cy="92047"/>
        </a:xfrm>
        <a:prstGeom prst="ellips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2FDB-761D-490A-893A-E7CA121C9548}">
      <dsp:nvSpPr>
        <dsp:cNvPr id="0" name=""/>
        <dsp:cNvSpPr/>
      </dsp:nvSpPr>
      <dsp:spPr>
        <a:xfrm>
          <a:off x="2712390" y="2449826"/>
          <a:ext cx="92047" cy="92047"/>
        </a:xfrm>
        <a:prstGeom prst="ellips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3A7007-C773-4763-83A5-DC016F6D79B3}">
      <dsp:nvSpPr>
        <dsp:cNvPr id="0" name=""/>
        <dsp:cNvSpPr/>
      </dsp:nvSpPr>
      <dsp:spPr>
        <a:xfrm>
          <a:off x="0" y="174828"/>
          <a:ext cx="1718493" cy="67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建立仿真</a:t>
          </a:r>
          <a:endParaRPr lang="zh-CN" altLang="en-US" sz="2800" kern="1200" dirty="0"/>
        </a:p>
      </dsp:txBody>
      <dsp:txXfrm>
        <a:off x="0" y="174828"/>
        <a:ext cx="1718493" cy="675574"/>
      </dsp:txXfrm>
    </dsp:sp>
    <dsp:sp modelId="{867125D5-E319-4326-BB8D-3D04B7EB2606}">
      <dsp:nvSpPr>
        <dsp:cNvPr id="0" name=""/>
        <dsp:cNvSpPr/>
      </dsp:nvSpPr>
      <dsp:spPr>
        <a:xfrm>
          <a:off x="2136505" y="1055187"/>
          <a:ext cx="2508071" cy="67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校对模型</a:t>
          </a:r>
          <a:endParaRPr lang="zh-CN" altLang="en-US" sz="2800" kern="1200" dirty="0"/>
        </a:p>
      </dsp:txBody>
      <dsp:txXfrm>
        <a:off x="2136505" y="1055187"/>
        <a:ext cx="2508071" cy="675574"/>
      </dsp:txXfrm>
    </dsp:sp>
    <dsp:sp modelId="{0CB18835-F0EA-43C6-8F84-2D16EC663622}">
      <dsp:nvSpPr>
        <dsp:cNvPr id="0" name=""/>
        <dsp:cNvSpPr/>
      </dsp:nvSpPr>
      <dsp:spPr>
        <a:xfrm>
          <a:off x="0" y="1563557"/>
          <a:ext cx="1997168" cy="67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提出假设</a:t>
          </a:r>
          <a:endParaRPr lang="zh-CN" altLang="en-US" sz="2800" kern="1200" dirty="0"/>
        </a:p>
      </dsp:txBody>
      <dsp:txXfrm>
        <a:off x="0" y="1563557"/>
        <a:ext cx="1997168" cy="675574"/>
      </dsp:txXfrm>
    </dsp:sp>
    <dsp:sp modelId="{11548969-3189-4D4F-9E3A-E4E64AE9B424}">
      <dsp:nvSpPr>
        <dsp:cNvPr id="0" name=""/>
        <dsp:cNvSpPr/>
      </dsp:nvSpPr>
      <dsp:spPr>
        <a:xfrm>
          <a:off x="3111866" y="2158063"/>
          <a:ext cx="1532710" cy="67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推演效果</a:t>
          </a:r>
          <a:endParaRPr lang="zh-CN" altLang="en-US" sz="2800" kern="1200" dirty="0"/>
        </a:p>
      </dsp:txBody>
      <dsp:txXfrm>
        <a:off x="3111866" y="2158063"/>
        <a:ext cx="1532710" cy="675574"/>
      </dsp:txXfrm>
    </dsp:sp>
    <dsp:sp modelId="{8ED196BC-4B7D-4C62-AC3C-2860CF23AA55}">
      <dsp:nvSpPr>
        <dsp:cNvPr id="0" name=""/>
        <dsp:cNvSpPr/>
      </dsp:nvSpPr>
      <dsp:spPr>
        <a:xfrm>
          <a:off x="2322288" y="3721596"/>
          <a:ext cx="2322288" cy="67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得出结论</a:t>
          </a:r>
          <a:endParaRPr lang="zh-CN" altLang="en-US" sz="2800" kern="1200" dirty="0"/>
        </a:p>
      </dsp:txBody>
      <dsp:txXfrm>
        <a:off x="2322288" y="3721596"/>
        <a:ext cx="2322288" cy="675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2019年3月14日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xoplanetX/SystemDynamics" TargetMode="External"/><Relationship Id="rId3" Type="http://schemas.openxmlformats.org/officeDocument/2006/relationships/customXml" Target="../../customXml/item5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7.xml"/><Relationship Id="rId11" Type="http://schemas.microsoft.com/office/2007/relationships/hdphoto" Target="../media/hdphoto1.wdp"/><Relationship Id="rId5" Type="http://schemas.openxmlformats.org/officeDocument/2006/relationships/customXml" Target="../../customXml/item2.xml"/><Relationship Id="rId10" Type="http://schemas.openxmlformats.org/officeDocument/2006/relationships/image" Target="../media/image6.png"/><Relationship Id="rId4" Type="http://schemas.openxmlformats.org/officeDocument/2006/relationships/customXml" Target="../../customXml/item3.xml"/><Relationship Id="rId9" Type="http://schemas.openxmlformats.org/officeDocument/2006/relationships/hyperlink" Target="https://www.systemdynamics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bbs.pinggu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eesystems.com/" TargetMode="External"/><Relationship Id="rId2" Type="http://schemas.openxmlformats.org/officeDocument/2006/relationships/hyperlink" Target="http://vensim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eesystems.com/" TargetMode="External"/><Relationship Id="rId2" Type="http://schemas.openxmlformats.org/officeDocument/2006/relationships/hyperlink" Target="http://vensim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bbs.pinggu.org/forum-2531-1.html" TargetMode="External"/><Relationship Id="rId3" Type="http://schemas.openxmlformats.org/officeDocument/2006/relationships/hyperlink" Target="http://onlinelibrary.wiley.com/journal/10.1002/(ISSN)1099-1727" TargetMode="External"/><Relationship Id="rId7" Type="http://schemas.openxmlformats.org/officeDocument/2006/relationships/hyperlink" Target="http://www.clubofrome.org/" TargetMode="External"/><Relationship Id="rId2" Type="http://schemas.openxmlformats.org/officeDocument/2006/relationships/hyperlink" Target="https://www.systemdynamic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ensim.com/" TargetMode="External"/><Relationship Id="rId5" Type="http://schemas.openxmlformats.org/officeDocument/2006/relationships/hyperlink" Target="https://www.iseesystems.com/" TargetMode="External"/><Relationship Id="rId4" Type="http://schemas.openxmlformats.org/officeDocument/2006/relationships/hyperlink" Target="http://web.mit.edu/sysdyn/index.html" TargetMode="External"/><Relationship Id="rId9" Type="http://schemas.openxmlformats.org/officeDocument/2006/relationships/hyperlink" Target="http://www.simulway.com/forum.ph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zh-CN" altLang="en-US">
                <a:latin typeface="Arial" panose="020B0604020202020204" pitchFamily="34" charset="0"/>
                <a:sym typeface="Arial" panose="020B0604020202020204" pitchFamily="34" charset="0"/>
              </a:rPr>
              <a:t>第一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节 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概述</a:t>
            </a:r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-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课程准备工作</a:t>
            </a:r>
            <a:endParaRPr lang="en-US" altLang="zh-CN" dirty="0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 rtl="0"/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Arial" panose="020B0604020202020204" pitchFamily="34" charset="0"/>
              </a:rPr>
              <a:t>南京审计大学 商学院</a:t>
            </a: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23" y="0"/>
            <a:ext cx="9393377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36883"/>
            <a:ext cx="3345034" cy="192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4" y="24716"/>
            <a:ext cx="4892675" cy="480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4778738"/>
            <a:ext cx="3615432" cy="207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590356" y="116632"/>
            <a:ext cx="5332461" cy="6942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方程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company_order(t) = company_order(t - dt) + (Noname_1 - complished_order) * dtINIT company_order = 1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INFLOWS: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Noname_1 = percentage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OUTFLOWS: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complished_order = if dispatching_rate&lt;=1 then company_order else storage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market_order(t) = market_order(t - dt) + (Noname_2 - Noname_1) * dtINIT market_order = 1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INFLOWS: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Noname_2 = market_share*demand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OUTFLOWS: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Noname_1 = percentage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storage(t) = storage(t - dt) + (product - output) * dtINIT storage = 800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INFLOWS: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= if storage&gt;=Noname_3 then 0 else 400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OUTFLOWS: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= if dispatching_rate&lt;=1 then company_order else storage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delivery_lead_time = if dispatching_rate&lt;=1 then 1 else (company_order-storage)/product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dispatching_rate = company_order/storage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market_share = SQRT(1/delivery_lead_time)*(88.7-2.1*price)/100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Noname_3 = 2*company_order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= 0.8*market_order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= GRAPH(TIME)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(1.00, 56.3), (2.92, 169), (4.83, 364), (6.75, 486), (8.67, 584), (10.6, 655), (12.5, 712), (14.4, 717), (16.3, 635), (18.3, 681), (20.2, 620), (22.1, 241), (24.0, 133)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= GRAPH(TIME)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(1.00, 3.00), (3.30, 8.55), (5.60, 10.6), (7.90, 19.1), (10.2, 25.4), (12.5, 26.3), (14.8, 26.8), (17.1, 25.9), (19.4, 25.4), (21.7, 21.6), (24.0, 12.2)</a:t>
            </a:r>
            <a:endParaRPr lang="zh-CN" altLang="zh-CN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前期课程间的关系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微积分</a:t>
            </a:r>
            <a:endParaRPr lang="en-US" altLang="zh-CN" dirty="0" smtClean="0"/>
          </a:p>
          <a:p>
            <a:r>
              <a:rPr lang="zh-CN" altLang="en-US" dirty="0"/>
              <a:t>物流</a:t>
            </a:r>
            <a:r>
              <a:rPr lang="zh-CN" altLang="en-US" dirty="0" smtClean="0"/>
              <a:t>学导论</a:t>
            </a:r>
            <a:endParaRPr lang="en-US" altLang="zh-CN" dirty="0" smtClean="0"/>
          </a:p>
          <a:p>
            <a:r>
              <a:rPr lang="zh-CN" altLang="en-US" dirty="0"/>
              <a:t>供应</a:t>
            </a:r>
            <a:r>
              <a:rPr lang="zh-CN" altLang="en-US" dirty="0" smtClean="0"/>
              <a:t>链管理</a:t>
            </a:r>
            <a:endParaRPr lang="en-US" altLang="zh-CN" dirty="0" smtClean="0"/>
          </a:p>
          <a:p>
            <a:r>
              <a:rPr lang="zh-CN" altLang="en-US" dirty="0" smtClean="0"/>
              <a:t>英文阅读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46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本课程主要参考资料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教学中主要参考书籍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网络资料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pSp>
        <p:nvGrpSpPr>
          <p:cNvPr id="4" name="List"/>
          <p:cNvGrpSpPr/>
          <p:nvPr>
            <p:custDataLst>
              <p:custData r:id="rId1"/>
              <p:custData r:id="rId2"/>
            </p:custDataLst>
          </p:nvPr>
        </p:nvGrpSpPr>
        <p:grpSpPr>
          <a:xfrm>
            <a:off x="1773932" y="1600200"/>
            <a:ext cx="8064896" cy="2510031"/>
            <a:chOff x="6269565" y="4650704"/>
            <a:chExt cx="1471745" cy="2510031"/>
          </a:xfrm>
        </p:grpSpPr>
        <p:sp>
          <p:nvSpPr>
            <p:cNvPr id="5" name="Content"/>
            <p:cNvSpPr/>
            <p:nvPr/>
          </p:nvSpPr>
          <p:spPr bwMode="auto">
            <a:xfrm>
              <a:off x="6269565" y="5423583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rPr>
                <a:t>钟永光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rPr>
                <a:t>,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rPr>
                <a:t>贾晓菁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rPr>
                <a:t>,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rPr>
                <a:t>钱颖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rPr>
                <a:t>. 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rPr>
                <a:t>系统动力学（第二版）</a:t>
              </a:r>
              <a:r>
                <a:rPr lang="en-US" altLang="zh-CN" sz="1400" kern="0" dirty="0" smtClean="0">
                  <a:solidFill>
                    <a:srgbClr val="232323"/>
                  </a:solidFill>
                  <a:latin typeface="Segoe"/>
                </a:rPr>
                <a:t>[M].</a:t>
              </a:r>
              <a:r>
                <a:rPr lang="zh-CN" altLang="en-US" sz="1400" kern="0" dirty="0" smtClean="0">
                  <a:solidFill>
                    <a:srgbClr val="232323"/>
                  </a:solidFill>
                  <a:latin typeface="Segoe"/>
                </a:rPr>
                <a:t>科学出版社</a:t>
              </a:r>
              <a:r>
                <a:rPr lang="en-US" altLang="zh-CN" sz="1400" kern="0" dirty="0" smtClean="0">
                  <a:solidFill>
                    <a:srgbClr val="232323"/>
                  </a:solidFill>
                  <a:latin typeface="Segoe"/>
                </a:rPr>
                <a:t>,2013.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rPr>
                <a:t>（教材附带光盘中提供了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rPr>
                <a:t>5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</a:rPr>
                <a:t>种能够用于物流与供应链仿真的软件）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noProof="0" dirty="0">
                  <a:solidFill>
                    <a:srgbClr val="232323"/>
                  </a:solidFill>
                  <a:latin typeface="Segoe"/>
                </a:rPr>
                <a:t>周三</a:t>
              </a:r>
              <a:r>
                <a:rPr lang="zh-CN" altLang="en-US" sz="1400" kern="0" noProof="0" dirty="0" smtClean="0">
                  <a:solidFill>
                    <a:srgbClr val="232323"/>
                  </a:solidFill>
                  <a:latin typeface="Segoe"/>
                </a:rPr>
                <a:t>元</a:t>
              </a:r>
              <a:r>
                <a:rPr lang="en-US" altLang="zh-CN" sz="1400" kern="0" noProof="0" dirty="0" smtClean="0">
                  <a:solidFill>
                    <a:srgbClr val="232323"/>
                  </a:solidFill>
                  <a:latin typeface="Segoe"/>
                </a:rPr>
                <a:t>. </a:t>
              </a:r>
              <a:r>
                <a:rPr lang="zh-CN" altLang="en-US" sz="1400" kern="0" noProof="0" dirty="0" smtClean="0">
                  <a:solidFill>
                    <a:srgbClr val="232323"/>
                  </a:solidFill>
                  <a:latin typeface="Segoe"/>
                </a:rPr>
                <a:t>物流系统动力学</a:t>
              </a:r>
              <a:r>
                <a:rPr lang="en-US" altLang="zh-CN" sz="1400" kern="0" noProof="0" dirty="0" smtClean="0">
                  <a:solidFill>
                    <a:srgbClr val="232323"/>
                  </a:solidFill>
                  <a:latin typeface="Segoe"/>
                </a:rPr>
                <a:t>[M].</a:t>
              </a:r>
              <a:r>
                <a:rPr lang="zh-CN" altLang="en-US" sz="1400" kern="0" noProof="0" dirty="0" smtClean="0">
                  <a:solidFill>
                    <a:srgbClr val="232323"/>
                  </a:solidFill>
                  <a:latin typeface="Segoe"/>
                </a:rPr>
                <a:t>中国财富出版社</a:t>
              </a:r>
              <a:r>
                <a:rPr lang="en-US" altLang="zh-CN" sz="1400" kern="0" noProof="0" dirty="0" smtClean="0">
                  <a:solidFill>
                    <a:srgbClr val="232323"/>
                  </a:solidFill>
                  <a:latin typeface="Segoe"/>
                </a:rPr>
                <a:t>,2014.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>
                  <a:solidFill>
                    <a:srgbClr val="232323"/>
                  </a:solidFill>
                  <a:latin typeface="Segoe"/>
                </a:rPr>
                <a:t>朱</a:t>
              </a:r>
              <a:r>
                <a:rPr lang="zh-CN" altLang="en-US" sz="1400" kern="0" dirty="0" smtClean="0">
                  <a:solidFill>
                    <a:srgbClr val="232323"/>
                  </a:solidFill>
                  <a:latin typeface="Segoe"/>
                </a:rPr>
                <a:t>岩</a:t>
              </a:r>
              <a:r>
                <a:rPr lang="en-US" altLang="zh-CN" sz="1400" kern="0" dirty="0" smtClean="0">
                  <a:solidFill>
                    <a:srgbClr val="232323"/>
                  </a:solidFill>
                  <a:latin typeface="Segoe"/>
                </a:rPr>
                <a:t>,</a:t>
              </a:r>
              <a:r>
                <a:rPr lang="zh-CN" altLang="en-US" sz="1400" kern="0" dirty="0" smtClean="0">
                  <a:solidFill>
                    <a:srgbClr val="232323"/>
                  </a:solidFill>
                  <a:latin typeface="Segoe"/>
                </a:rPr>
                <a:t>钟永光</a:t>
              </a:r>
              <a:r>
                <a:rPr lang="en-US" altLang="zh-CN" sz="1400" kern="0" dirty="0" smtClean="0">
                  <a:solidFill>
                    <a:srgbClr val="232323"/>
                  </a:solidFill>
                  <a:latin typeface="Segoe"/>
                </a:rPr>
                <a:t>. </a:t>
              </a:r>
              <a:r>
                <a:rPr lang="zh-CN" altLang="en-US" sz="1400" kern="0" dirty="0" smtClean="0">
                  <a:solidFill>
                    <a:srgbClr val="232323"/>
                  </a:solidFill>
                  <a:latin typeface="Segoe"/>
                </a:rPr>
                <a:t>商务动态分析方法</a:t>
              </a:r>
              <a:r>
                <a:rPr lang="en-US" altLang="zh-CN" sz="1400" kern="0" dirty="0" smtClean="0">
                  <a:solidFill>
                    <a:srgbClr val="232323"/>
                  </a:solidFill>
                  <a:latin typeface="Segoe"/>
                </a:rPr>
                <a:t>:</a:t>
              </a:r>
              <a:r>
                <a:rPr lang="zh-CN" altLang="en-US" sz="1400" kern="0" dirty="0" smtClean="0">
                  <a:solidFill>
                    <a:srgbClr val="232323"/>
                  </a:solidFill>
                  <a:latin typeface="Segoe"/>
                </a:rPr>
                <a:t>对复杂世界的系统思考与建模</a:t>
              </a:r>
              <a:r>
                <a:rPr lang="en-US" altLang="zh-CN" sz="1400" kern="0" dirty="0" smtClean="0">
                  <a:solidFill>
                    <a:srgbClr val="232323"/>
                  </a:solidFill>
                  <a:latin typeface="Segoe"/>
                </a:rPr>
                <a:t>[M].</a:t>
              </a:r>
              <a:r>
                <a:rPr lang="zh-CN" altLang="en-US" sz="1400" kern="0" dirty="0" smtClean="0">
                  <a:solidFill>
                    <a:srgbClr val="232323"/>
                  </a:solidFill>
                  <a:latin typeface="Segoe"/>
                </a:rPr>
                <a:t>清华大学出版社</a:t>
              </a:r>
              <a:r>
                <a:rPr lang="en-US" altLang="zh-CN" sz="1400" kern="0" dirty="0" smtClean="0">
                  <a:solidFill>
                    <a:srgbClr val="232323"/>
                  </a:solidFill>
                  <a:latin typeface="Segoe"/>
                </a:rPr>
                <a:t>,2008.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</a:endParaRP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</a:endParaRPr>
            </a:p>
          </p:txBody>
        </p:sp>
        <p:sp>
          <p:nvSpPr>
            <p:cNvPr id="6" name="Scrollbar"/>
            <p:cNvSpPr/>
            <p:nvPr/>
          </p:nvSpPr>
          <p:spPr bwMode="auto">
            <a:xfrm>
              <a:off x="7653005" y="4650704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grpSp>
        <p:nvGrpSpPr>
          <p:cNvPr id="13" name="DragSelection"/>
          <p:cNvGrpSpPr/>
          <p:nvPr>
            <p:custDataLst>
              <p:custData r:id="rId3"/>
            </p:custDataLst>
          </p:nvPr>
        </p:nvGrpSpPr>
        <p:grpSpPr>
          <a:xfrm>
            <a:off x="2061964" y="4883110"/>
            <a:ext cx="5603775" cy="1729202"/>
            <a:chOff x="3237518" y="2657475"/>
            <a:chExt cx="2753367" cy="1729202"/>
          </a:xfrm>
        </p:grpSpPr>
        <p:sp>
          <p:nvSpPr>
            <p:cNvPr id="14" name="Selection"/>
            <p:cNvSpPr>
              <a:spLocks/>
            </p:cNvSpPr>
            <p:nvPr>
              <p:custDataLst>
                <p:custData r:id="rId6"/>
              </p:custDataLst>
            </p:nvPr>
          </p:nvSpPr>
          <p:spPr>
            <a:xfrm>
              <a:off x="3237518" y="2657475"/>
              <a:ext cx="2711896" cy="1543050"/>
            </a:xfrm>
            <a:prstGeom prst="rect">
              <a:avLst/>
            </a:prstGeom>
            <a:solidFill>
              <a:srgbClr val="1F497D">
                <a:lumMod val="20000"/>
                <a:lumOff val="80000"/>
                <a:alpha val="38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t" anchorCtr="0"/>
            <a:lstStyle/>
            <a:p>
              <a:r>
                <a:rPr lang="en-US" sz="1600" dirty="0" err="1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github</a:t>
              </a:r>
              <a:r>
                <a:rPr lang="zh-CN" altLang="en-US" sz="1600" dirty="0" smtClean="0">
                  <a:latin typeface="Segoe UI" pitchFamily="34" charset="0"/>
                  <a:cs typeface="Segoe UI" pitchFamily="34" charset="0"/>
                </a:rPr>
                <a:t>存放课件（与上学期类似）</a:t>
              </a:r>
              <a:endParaRPr lang="en-US" sz="16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600" dirty="0">
                  <a:latin typeface="Segoe UI" pitchFamily="34" charset="0"/>
                  <a:cs typeface="Segoe UI" pitchFamily="34" charset="0"/>
                  <a:hlinkClick r:id="rId8"/>
                </a:rPr>
                <a:t>https://</a:t>
              </a:r>
              <a:r>
                <a:rPr lang="en-US" sz="1600" dirty="0" smtClean="0">
                  <a:latin typeface="Segoe UI" pitchFamily="34" charset="0"/>
                  <a:cs typeface="Segoe UI" pitchFamily="34" charset="0"/>
                  <a:hlinkClick r:id="rId8"/>
                </a:rPr>
                <a:t>github.com/exoplanetX/SystemDynamics</a:t>
              </a:r>
              <a:endParaRPr lang="en-US" sz="1600" dirty="0" smtClean="0">
                <a:latin typeface="Segoe UI" pitchFamily="34" charset="0"/>
                <a:cs typeface="Segoe UI" pitchFamily="34" charset="0"/>
              </a:endParaRPr>
            </a:p>
            <a:p>
              <a:r>
                <a:rPr lang="zh-CN" altLang="en-US" sz="16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国际系统动力学协会</a:t>
              </a:r>
              <a:endParaRPr lang="en-US" altLang="zh-CN" sz="16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600" dirty="0">
                  <a:latin typeface="Segoe UI" pitchFamily="34" charset="0"/>
                  <a:cs typeface="Segoe UI" pitchFamily="34" charset="0"/>
                  <a:hlinkClick r:id="rId9"/>
                </a:rPr>
                <a:t>https://</a:t>
              </a:r>
              <a:r>
                <a:rPr lang="en-US" sz="1600">
                  <a:latin typeface="Segoe UI" pitchFamily="34" charset="0"/>
                  <a:cs typeface="Segoe UI" pitchFamily="34" charset="0"/>
                  <a:hlinkClick r:id="rId9"/>
                </a:rPr>
                <a:t>www.systemdynamics.org</a:t>
              </a:r>
              <a:r>
                <a:rPr lang="en-US" sz="1600" smtClean="0">
                  <a:latin typeface="Segoe UI" pitchFamily="34" charset="0"/>
                  <a:cs typeface="Segoe UI" pitchFamily="34" charset="0"/>
                  <a:hlinkClick r:id="rId9"/>
                </a:rPr>
                <a:t>/</a:t>
              </a:r>
              <a:endParaRPr lang="en-US" sz="1600" smtClean="0">
                <a:latin typeface="Segoe UI" pitchFamily="34" charset="0"/>
                <a:cs typeface="Segoe UI" pitchFamily="34" charset="0"/>
              </a:endParaRPr>
            </a:p>
            <a:p>
              <a:r>
                <a:rPr lang="zh-CN" altLang="en-US" sz="1600" smtClean="0">
                  <a:latin typeface="Segoe UI" pitchFamily="34" charset="0"/>
                  <a:cs typeface="Segoe UI" pitchFamily="34" charset="0"/>
                </a:rPr>
                <a:t>相应专门期刊 </a:t>
              </a:r>
              <a:r>
                <a:rPr lang="en-US" altLang="zh-CN" sz="1600" i="1" smtClean="0">
                  <a:latin typeface="Segoe UI" pitchFamily="34" charset="0"/>
                  <a:cs typeface="Segoe UI" pitchFamily="34" charset="0"/>
                </a:rPr>
                <a:t>The System Dynamics Review</a:t>
              </a:r>
              <a:endParaRPr lang="en-US" sz="1600" i="1" dirty="0" smtClean="0">
                <a:latin typeface="Segoe UI" pitchFamily="34" charset="0"/>
                <a:cs typeface="Segoe UI" pitchFamily="34" charset="0"/>
              </a:endParaRPr>
            </a:p>
            <a:p>
              <a:endParaRPr lang="en-US" sz="16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MousePointer"/>
            <p:cNvSpPr>
              <a:spLocks/>
            </p:cNvSpPr>
            <p:nvPr/>
          </p:nvSpPr>
          <p:spPr>
            <a:xfrm rot="20359169">
              <a:off x="5916666" y="4138983"/>
              <a:ext cx="74219" cy="247694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1"/>
          <p:cNvPicPr/>
          <p:nvPr>
            <p:custDataLst>
              <p:custData r:id="rId4"/>
            </p:custDataLst>
          </p:nvPr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439" b="99281" l="2857" r="97143">
                        <a14:foregroundMark x1="37143" y1="11511" x2="37143" y2="11511"/>
                        <a14:foregroundMark x1="77857" y1="19424" x2="77857" y2="19424"/>
                        <a14:foregroundMark x1="88571" y1="52518" x2="88571" y2="52518"/>
                        <a14:foregroundMark x1="32857" y1="82734" x2="32857" y2="82734"/>
                        <a14:foregroundMark x1="16429" y1="30935" x2="16429" y2="30935"/>
                        <a14:foregroundMark x1="58571" y1="12230" x2="58571" y2="12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960" y="6095325"/>
            <a:ext cx="666750" cy="661670"/>
          </a:xfrm>
          <a:prstGeom prst="rect">
            <a:avLst/>
          </a:prstGeom>
          <a:noFill/>
          <a:ln>
            <a:noFill/>
          </a:ln>
          <a:effectLst/>
          <a:extLst/>
        </p:spPr>
      </p:pic>
      <p:grpSp>
        <p:nvGrpSpPr>
          <p:cNvPr id="25" name="StickyNote"/>
          <p:cNvGrpSpPr/>
          <p:nvPr>
            <p:custDataLst>
              <p:custData r:id="rId5"/>
            </p:custDataLst>
          </p:nvPr>
        </p:nvGrpSpPr>
        <p:grpSpPr>
          <a:xfrm>
            <a:off x="10120574" y="308598"/>
            <a:ext cx="1662469" cy="2328314"/>
            <a:chOff x="3886200" y="2629127"/>
            <a:chExt cx="1371600" cy="1485673"/>
          </a:xfrm>
        </p:grpSpPr>
        <p:sp>
          <p:nvSpPr>
            <p:cNvPr id="26" name="Content"/>
            <p:cNvSpPr>
              <a:spLocks/>
            </p:cNvSpPr>
            <p:nvPr/>
          </p:nvSpPr>
          <p:spPr>
            <a:xfrm>
              <a:off x="3886200" y="2701916"/>
              <a:ext cx="1371600" cy="1412884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zh-CN" altLang="en-US" sz="16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注意：本学期教材是第一参考资料，但不是唯一参考资料。教学进度依然以</a:t>
              </a:r>
              <a:r>
                <a:rPr lang="zh-CN" altLang="en-US" sz="16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课件</a:t>
              </a:r>
              <a:r>
                <a:rPr lang="zh-CN" altLang="en-US" sz="16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为主</a:t>
              </a:r>
              <a:r>
                <a:rPr lang="en-US" altLang="zh-CN" sz="16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.</a:t>
              </a:r>
              <a:endParaRPr lang="en-US" sz="16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Tape"/>
            <p:cNvSpPr>
              <a:spLocks/>
            </p:cNvSpPr>
            <p:nvPr/>
          </p:nvSpPr>
          <p:spPr>
            <a:xfrm rot="401918">
              <a:off x="4339410" y="2629127"/>
              <a:ext cx="465179" cy="13747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07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65312"/>
            <a:ext cx="9782801" cy="4572000"/>
          </a:xfrm>
        </p:spPr>
        <p:txBody>
          <a:bodyPr/>
          <a:lstStyle/>
          <a:p>
            <a:r>
              <a:rPr lang="zh-CN" altLang="en-US" dirty="0" smtClean="0"/>
              <a:t>英文学术期刊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中文期刊</a:t>
            </a:r>
            <a:endParaRPr lang="zh-CN" altLang="en-US" dirty="0"/>
          </a:p>
        </p:txBody>
      </p:sp>
      <p:sp>
        <p:nvSpPr>
          <p:cNvPr id="18" name="Content"/>
          <p:cNvSpPr/>
          <p:nvPr/>
        </p:nvSpPr>
        <p:spPr bwMode="auto">
          <a:xfrm>
            <a:off x="1845940" y="2184196"/>
            <a:ext cx="8064896" cy="1460828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kern="0" dirty="0">
                <a:solidFill>
                  <a:srgbClr val="232323"/>
                </a:solidFill>
                <a:latin typeface="Segoe"/>
              </a:rPr>
              <a:t>System Dynamics Review</a:t>
            </a:r>
            <a:r>
              <a:rPr lang="zh-CN" altLang="en-US" sz="1400" kern="0" dirty="0">
                <a:solidFill>
                  <a:srgbClr val="232323"/>
                </a:solidFill>
                <a:latin typeface="Segoe"/>
              </a:rPr>
              <a:t>（国际</a:t>
            </a:r>
            <a:r>
              <a:rPr lang="en-US" altLang="zh-CN" sz="1400" kern="0" dirty="0">
                <a:solidFill>
                  <a:srgbClr val="232323"/>
                </a:solidFill>
                <a:latin typeface="Segoe"/>
              </a:rPr>
              <a:t>SD</a:t>
            </a:r>
            <a:r>
              <a:rPr lang="zh-CN" altLang="en-US" sz="1400" kern="0" dirty="0">
                <a:solidFill>
                  <a:srgbClr val="232323"/>
                </a:solidFill>
                <a:latin typeface="Segoe"/>
              </a:rPr>
              <a:t>学会会刊，前身为</a:t>
            </a:r>
            <a:r>
              <a:rPr lang="en-US" altLang="zh-CN" sz="1400" kern="0" dirty="0" err="1">
                <a:solidFill>
                  <a:srgbClr val="232323"/>
                </a:solidFill>
                <a:latin typeface="Segoe"/>
              </a:rPr>
              <a:t>Dynamica</a:t>
            </a:r>
            <a:r>
              <a:rPr lang="zh-CN" altLang="en-US" sz="1400" kern="0" dirty="0">
                <a:solidFill>
                  <a:srgbClr val="232323"/>
                </a:solidFill>
                <a:latin typeface="Segoe"/>
              </a:rPr>
              <a:t>）、</a:t>
            </a:r>
            <a:r>
              <a:rPr lang="en-US" altLang="zh-CN" sz="1400" kern="0" dirty="0">
                <a:solidFill>
                  <a:srgbClr val="232323"/>
                </a:solidFill>
                <a:latin typeface="Segoe"/>
              </a:rPr>
              <a:t>Journal of the Operational Research Society</a:t>
            </a:r>
            <a:r>
              <a:rPr lang="zh-CN" altLang="en-US" sz="1400" kern="0" dirty="0">
                <a:solidFill>
                  <a:srgbClr val="232323"/>
                </a:solidFill>
                <a:latin typeface="Segoe"/>
              </a:rPr>
              <a:t>、</a:t>
            </a:r>
            <a:r>
              <a:rPr lang="en-US" altLang="zh-CN" sz="1400" kern="0" dirty="0">
                <a:solidFill>
                  <a:srgbClr val="232323"/>
                </a:solidFill>
                <a:latin typeface="Segoe"/>
              </a:rPr>
              <a:t>The System Thinker</a:t>
            </a:r>
            <a:r>
              <a:rPr lang="zh-CN" altLang="en-US" sz="1400" kern="0" dirty="0">
                <a:solidFill>
                  <a:srgbClr val="232323"/>
                </a:solidFill>
                <a:latin typeface="Segoe"/>
              </a:rPr>
              <a:t>、</a:t>
            </a:r>
            <a:r>
              <a:rPr lang="en-US" altLang="zh-CN" sz="1400" kern="0" dirty="0">
                <a:solidFill>
                  <a:srgbClr val="232323"/>
                </a:solidFill>
                <a:latin typeface="Segoe"/>
              </a:rPr>
              <a:t>Simulation</a:t>
            </a:r>
            <a:r>
              <a:rPr lang="zh-CN" altLang="en-US" sz="1400" kern="0" dirty="0">
                <a:solidFill>
                  <a:srgbClr val="232323"/>
                </a:solidFill>
                <a:latin typeface="Segoe"/>
              </a:rPr>
              <a:t>、</a:t>
            </a:r>
            <a:r>
              <a:rPr lang="en-US" altLang="zh-CN" sz="1400" kern="0" dirty="0">
                <a:solidFill>
                  <a:srgbClr val="232323"/>
                </a:solidFill>
                <a:latin typeface="Segoe"/>
              </a:rPr>
              <a:t>Simulation &amp; Gaming</a:t>
            </a:r>
            <a:r>
              <a:rPr lang="zh-CN" altLang="en-US" sz="1400" kern="0" dirty="0">
                <a:solidFill>
                  <a:srgbClr val="232323"/>
                </a:solidFill>
                <a:latin typeface="Segoe"/>
              </a:rPr>
              <a:t>、</a:t>
            </a:r>
            <a:r>
              <a:rPr lang="en-US" altLang="zh-CN" sz="1400" kern="0" dirty="0">
                <a:solidFill>
                  <a:srgbClr val="232323"/>
                </a:solidFill>
                <a:latin typeface="Segoe"/>
              </a:rPr>
              <a:t>European Journal of Operational Research</a:t>
            </a:r>
            <a:r>
              <a:rPr lang="zh-CN" altLang="en-US" sz="1400" kern="0" dirty="0">
                <a:solidFill>
                  <a:srgbClr val="232323"/>
                </a:solidFill>
                <a:latin typeface="Segoe"/>
              </a:rPr>
              <a:t>，等</a:t>
            </a:r>
            <a:endParaRPr lang="en-US" sz="1400" kern="0" dirty="0">
              <a:solidFill>
                <a:srgbClr val="232323"/>
              </a:solidFill>
              <a:latin typeface="Segoe"/>
            </a:endParaRPr>
          </a:p>
        </p:txBody>
      </p:sp>
      <p:sp>
        <p:nvSpPr>
          <p:cNvPr id="19" name="Content"/>
          <p:cNvSpPr/>
          <p:nvPr/>
        </p:nvSpPr>
        <p:spPr bwMode="auto">
          <a:xfrm>
            <a:off x="1851480" y="4531869"/>
            <a:ext cx="8064896" cy="697331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kern="0" dirty="0">
                <a:solidFill>
                  <a:srgbClr val="232323"/>
                </a:solidFill>
                <a:latin typeface="Segoe"/>
              </a:rPr>
              <a:t>系统工程、系统工程理论与实践、管理科学学报、系统管理学报、管理工程学报等</a:t>
            </a:r>
            <a:endParaRPr lang="en-US" sz="1400" kern="0" dirty="0">
              <a:solidFill>
                <a:srgbClr val="232323"/>
              </a:solidFill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85319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参考资料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软件中的手册</a:t>
            </a:r>
            <a:endParaRPr lang="en-US" altLang="zh-CN" smtClean="0"/>
          </a:p>
          <a:p>
            <a:r>
              <a:rPr lang="zh-CN" altLang="en-US" smtClean="0"/>
              <a:t>网络中的专业论坛</a:t>
            </a:r>
            <a:endParaRPr lang="en-US" altLang="zh-CN" smtClean="0"/>
          </a:p>
          <a:p>
            <a:pPr lvl="1"/>
            <a:r>
              <a:rPr lang="zh-CN" altLang="en-US" smtClean="0"/>
              <a:t>经管之家（原人大经济论坛）</a:t>
            </a:r>
            <a:endParaRPr lang="en-US" altLang="zh-CN" smtClean="0"/>
          </a:p>
          <a:p>
            <a:pPr lvl="1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http://bbs.pinggu.org/</a:t>
            </a:r>
            <a:endParaRPr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636" y="536190"/>
            <a:ext cx="2628900" cy="1657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636" y="2852936"/>
            <a:ext cx="27527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主要工具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vensim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ithink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Vensim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http://vensim.com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</a:t>
            </a:r>
            <a:r>
              <a:rPr lang="en-US" altLang="zh-CN" dirty="0" smtClean="0"/>
              <a:t>PLE </a:t>
            </a:r>
            <a:r>
              <a:rPr lang="zh-CN" altLang="en-US" dirty="0" smtClean="0"/>
              <a:t>供教学和科研使用的免费版本</a:t>
            </a:r>
            <a:endParaRPr lang="en-US" altLang="zh-CN" dirty="0" smtClean="0"/>
          </a:p>
          <a:p>
            <a:r>
              <a:rPr lang="en-US" altLang="zh-CN" dirty="0" err="1" smtClean="0"/>
              <a:t>Ithink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isee</a:t>
            </a:r>
            <a:r>
              <a:rPr lang="en-US" altLang="zh-CN" dirty="0" smtClean="0"/>
              <a:t> system</a:t>
            </a:r>
            <a:r>
              <a:rPr lang="zh-CN" altLang="en-US" dirty="0" smtClean="0"/>
              <a:t>公司：</a:t>
            </a:r>
            <a:r>
              <a:rPr lang="en-US" altLang="zh-CN" dirty="0">
                <a:hlinkClick r:id="rId3"/>
              </a:rPr>
              <a:t>https://www.iseesystems.com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商务特性较强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有在线版</a:t>
            </a:r>
            <a:r>
              <a:rPr lang="en-US" altLang="zh-CN" dirty="0" err="1" smtClean="0"/>
              <a:t>stella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74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必备工具清单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813167"/>
              </p:ext>
            </p:extLst>
          </p:nvPr>
        </p:nvGraphicFramePr>
        <p:xfrm>
          <a:off x="1413891" y="1556792"/>
          <a:ext cx="9962345" cy="37876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3418">
                  <a:extLst>
                    <a:ext uri="{9D8B030D-6E8A-4147-A177-3AD203B41FA5}">
                      <a16:colId xmlns:a16="http://schemas.microsoft.com/office/drawing/2014/main" val="1855878426"/>
                    </a:ext>
                  </a:extLst>
                </a:gridCol>
                <a:gridCol w="1760022">
                  <a:extLst>
                    <a:ext uri="{9D8B030D-6E8A-4147-A177-3AD203B41FA5}">
                      <a16:colId xmlns:a16="http://schemas.microsoft.com/office/drawing/2014/main" val="3509823072"/>
                    </a:ext>
                  </a:extLst>
                </a:gridCol>
                <a:gridCol w="3645353">
                  <a:extLst>
                    <a:ext uri="{9D8B030D-6E8A-4147-A177-3AD203B41FA5}">
                      <a16:colId xmlns:a16="http://schemas.microsoft.com/office/drawing/2014/main" val="3769252062"/>
                    </a:ext>
                  </a:extLst>
                </a:gridCol>
                <a:gridCol w="2833552">
                  <a:extLst>
                    <a:ext uri="{9D8B030D-6E8A-4147-A177-3AD203B41FA5}">
                      <a16:colId xmlns:a16="http://schemas.microsoft.com/office/drawing/2014/main" val="871388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工具名称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链接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5686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必备软件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Vensim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hlinkClick r:id="rId2"/>
                        </a:rPr>
                        <a:t>http://vensim.com/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PLE</a:t>
                      </a:r>
                      <a:r>
                        <a:rPr lang="zh-CN" altLang="en-US" dirty="0" smtClean="0"/>
                        <a:t>为开放获取版本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0413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ithink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hlinkClick r:id="rId3"/>
                        </a:rPr>
                        <a:t>https://www.iseesystems.com/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6.0</a:t>
                      </a:r>
                      <a:r>
                        <a:rPr lang="zh-CN" altLang="en-US" dirty="0" smtClean="0"/>
                        <a:t>以上（有破解版）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58099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其他工具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Simulink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组合在</a:t>
                      </a:r>
                      <a:r>
                        <a:rPr lang="en-US" altLang="zh-CN" dirty="0" smtClean="0"/>
                        <a:t>MATLAB</a:t>
                      </a:r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2252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Flexsim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https://www.flexsim.com/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713186"/>
                  </a:ext>
                </a:extLst>
              </a:tr>
              <a:tr h="45005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Anylogic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https://www.anylogic.com/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88130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zh-CN" altLang="en-US" dirty="0" smtClean="0"/>
                        <a:t>辅助工具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Python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能够读取仿真模型，进行辅助运算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14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R+Rstudio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9038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Matlab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对接</a:t>
                      </a:r>
                      <a:r>
                        <a:rPr lang="en-US" altLang="zh-CN" dirty="0" err="1" smtClean="0"/>
                        <a:t>simulink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201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33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SD</a:t>
            </a:r>
            <a:r>
              <a:rPr lang="zh-CN" altLang="en-US" smtClean="0"/>
              <a:t>网络资料列表清单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151382"/>
              </p:ext>
            </p:extLst>
          </p:nvPr>
        </p:nvGraphicFramePr>
        <p:xfrm>
          <a:off x="1593850" y="1600200"/>
          <a:ext cx="9782176" cy="3977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9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1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国际系统动力学协会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hlinkClick r:id="rId2"/>
                        </a:rPr>
                        <a:t>https://www.systemdynamics.org/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the system</a:t>
                      </a:r>
                      <a:r>
                        <a:rPr lang="en-US" altLang="zh-CN" baseline="0" smtClean="0"/>
                        <a:t> dynamics review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hlinkClick r:id="rId3"/>
                        </a:rPr>
                        <a:t>http://onlinelibrary.wiley.com/journal/10.1002/%28ISSN%291099-1727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MIT SDEP(MIT</a:t>
                      </a:r>
                      <a:r>
                        <a:rPr lang="en-US" altLang="zh-CN" baseline="0" smtClean="0"/>
                        <a:t> </a:t>
                      </a:r>
                      <a:r>
                        <a:rPr lang="zh-CN" altLang="en-US" baseline="0" smtClean="0"/>
                        <a:t>教学科研主页</a:t>
                      </a:r>
                      <a:r>
                        <a:rPr lang="en-US" altLang="zh-CN" baseline="0" smtClean="0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hlinkClick r:id="rId4"/>
                        </a:rPr>
                        <a:t>http://web.mit.edu/sysdyn/index.html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isee systems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hlinkClick r:id="rId5"/>
                        </a:rPr>
                        <a:t>https://www.iseesystems.com/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vensim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hlinkClick r:id="rId6"/>
                        </a:rPr>
                        <a:t>http://vensim.com/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club of Rome</a:t>
                      </a:r>
                      <a:r>
                        <a:rPr lang="zh-CN" altLang="en-US" smtClean="0"/>
                        <a:t>（罗马俱乐部）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hlinkClick r:id="rId7"/>
                        </a:rPr>
                        <a:t>http://www.clubofrome.org/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经管之家</a:t>
                      </a:r>
                      <a:r>
                        <a:rPr lang="en-US" altLang="zh-CN" smtClean="0"/>
                        <a:t>-</a:t>
                      </a:r>
                      <a:r>
                        <a:rPr lang="zh-CN" altLang="en-US" smtClean="0"/>
                        <a:t>系统动力学板块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hlinkClick r:id="rId8"/>
                        </a:rPr>
                        <a:t>http://bbs.pinggu.org/forum-2531-1.html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仿真论坛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hlinkClick r:id="rId9"/>
                        </a:rPr>
                        <a:t>http://www.simulway.com/forum.php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21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任务：安装软件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教学软件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Vensim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Ithink</a:t>
            </a:r>
            <a:endParaRPr lang="en-US" altLang="zh-CN" dirty="0" smtClean="0"/>
          </a:p>
          <a:p>
            <a:r>
              <a:rPr lang="zh-CN" altLang="en-US" dirty="0" smtClean="0"/>
              <a:t>运行一个简单模型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zh-CN" altLang="en-US" dirty="0" smtClean="0"/>
              <a:t>某水池原始蓄水</a:t>
            </a:r>
            <a:r>
              <a:rPr lang="en-US" altLang="zh-CN" dirty="0" smtClean="0"/>
              <a:t>10L</a:t>
            </a:r>
            <a:r>
              <a:rPr lang="zh-CN" altLang="en-US" dirty="0" smtClean="0"/>
              <a:t>，水管以每秒</a:t>
            </a:r>
            <a:r>
              <a:rPr lang="en-US" altLang="zh-CN" dirty="0" smtClean="0"/>
              <a:t>0.1L</a:t>
            </a:r>
            <a:r>
              <a:rPr lang="zh-CN" altLang="en-US" dirty="0" smtClean="0"/>
              <a:t>的速度往水池中蓄水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zh-CN" altLang="en-US" dirty="0" smtClean="0"/>
              <a:t>用软件模仿出一段时间内水池蓄水量变化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5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考试内容</a:t>
            </a:r>
            <a:endParaRPr lang="en-US" altLang="zh-CN" dirty="0" smtClean="0"/>
          </a:p>
          <a:p>
            <a:r>
              <a:rPr lang="zh-CN" altLang="en-US" dirty="0" smtClean="0"/>
              <a:t>考试成绩占</a:t>
            </a:r>
            <a:r>
              <a:rPr lang="en-US" altLang="zh-CN" dirty="0" smtClean="0"/>
              <a:t>60-70%</a:t>
            </a:r>
          </a:p>
          <a:p>
            <a:r>
              <a:rPr lang="zh-CN" altLang="en-US" dirty="0"/>
              <a:t>侧重</a:t>
            </a:r>
            <a:r>
              <a:rPr lang="zh-CN" altLang="en-US" dirty="0" smtClean="0"/>
              <a:t>理解和方法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平时作业</a:t>
            </a:r>
            <a:endParaRPr lang="en-US" altLang="zh-CN" dirty="0" smtClean="0"/>
          </a:p>
          <a:p>
            <a:r>
              <a:rPr lang="zh-CN" altLang="en-US" dirty="0" smtClean="0"/>
              <a:t>侧重动手能力，要求作出明确结果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408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9956" y="1628800"/>
            <a:ext cx="5760640" cy="4572000"/>
          </a:xfrm>
        </p:spPr>
        <p:txBody>
          <a:bodyPr/>
          <a:lstStyle/>
          <a:p>
            <a:r>
              <a:rPr lang="zh-CN" altLang="en-US" dirty="0" smtClean="0"/>
              <a:t>作业不拖欠，依然可以修订</a:t>
            </a:r>
            <a:endParaRPr lang="en-US" altLang="zh-CN" dirty="0" smtClean="0"/>
          </a:p>
          <a:p>
            <a:r>
              <a:rPr lang="zh-CN" altLang="en-US" dirty="0" smtClean="0"/>
              <a:t>鼓励创造性发挥</a:t>
            </a:r>
            <a:endParaRPr lang="en-US" altLang="zh-CN" dirty="0" smtClean="0"/>
          </a:p>
          <a:p>
            <a:r>
              <a:rPr lang="zh-CN" altLang="en-US" dirty="0" smtClean="0"/>
              <a:t>保证到课</a:t>
            </a:r>
            <a:endParaRPr lang="en-US" altLang="zh-CN" dirty="0" smtClean="0"/>
          </a:p>
          <a:p>
            <a:r>
              <a:rPr lang="zh-CN" altLang="en-US" dirty="0" smtClean="0"/>
              <a:t>平时成绩以作业为依据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35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本课程的主要内容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仿真理论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zh-CN" altLang="en-US" dirty="0" smtClean="0"/>
              <a:t>系统动力学</a:t>
            </a:r>
            <a:endParaRPr lang="en-US" altLang="zh-CN" dirty="0" smtClean="0"/>
          </a:p>
          <a:p>
            <a:r>
              <a:rPr lang="zh-CN" altLang="en-US" dirty="0" smtClean="0"/>
              <a:t>仿真可用的软件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en-US" altLang="zh-CN" dirty="0" smtClean="0"/>
              <a:t>VENSIM/ITHINK</a:t>
            </a:r>
          </a:p>
          <a:p>
            <a:pPr marL="365760" lvl="1" indent="0">
              <a:buNone/>
            </a:pPr>
            <a:r>
              <a:rPr lang="en-US" altLang="zh-CN" dirty="0" smtClean="0"/>
              <a:t>FLEXSIM</a:t>
            </a:r>
          </a:p>
          <a:p>
            <a:pPr marL="365760" lvl="1" indent="0">
              <a:buNone/>
            </a:pPr>
            <a:r>
              <a:rPr lang="en-US" altLang="zh-CN" dirty="0" smtClean="0"/>
              <a:t>Simulink</a:t>
            </a:r>
          </a:p>
          <a:p>
            <a:pPr marL="365760" lvl="1" indent="0">
              <a:buNone/>
            </a:pPr>
            <a:r>
              <a:rPr lang="en-US" altLang="zh-CN" dirty="0"/>
              <a:t>……</a:t>
            </a:r>
          </a:p>
          <a:p>
            <a:pPr marL="365760" lvl="1" indent="0">
              <a:buNone/>
            </a:pPr>
            <a:endParaRPr lang="zh-CN" altLang="en-US" dirty="0"/>
          </a:p>
        </p:txBody>
      </p:sp>
      <p:grpSp>
        <p:nvGrpSpPr>
          <p:cNvPr id="5" name="StickyNote"/>
          <p:cNvGrpSpPr/>
          <p:nvPr>
            <p:custDataLst>
              <p:custData r:id="rId1"/>
            </p:custDataLst>
          </p:nvPr>
        </p:nvGrpSpPr>
        <p:grpSpPr>
          <a:xfrm>
            <a:off x="6484836" y="2852936"/>
            <a:ext cx="2592288" cy="2376264"/>
            <a:chOff x="3886200" y="2629127"/>
            <a:chExt cx="1371600" cy="1485673"/>
          </a:xfrm>
        </p:grpSpPr>
        <p:sp>
          <p:nvSpPr>
            <p:cNvPr id="6" name="Content"/>
            <p:cNvSpPr>
              <a:spLocks/>
            </p:cNvSpPr>
            <p:nvPr/>
          </p:nvSpPr>
          <p:spPr>
            <a:xfrm>
              <a:off x="3886200" y="2701916"/>
              <a:ext cx="1371600" cy="1412884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endParaRPr lang="en-US" altLang="zh-CN" sz="16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期末考试重点为理论部分，即：系统动力学，实验部分以作业考核方式纳入成绩</a:t>
              </a:r>
            </a:p>
          </p:txBody>
        </p:sp>
        <p:sp>
          <p:nvSpPr>
            <p:cNvPr id="7" name="Tape"/>
            <p:cNvSpPr>
              <a:spLocks/>
            </p:cNvSpPr>
            <p:nvPr/>
          </p:nvSpPr>
          <p:spPr>
            <a:xfrm rot="401918">
              <a:off x="4339410" y="2629127"/>
              <a:ext cx="465179" cy="13747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428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知识体系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708326"/>
              </p:ext>
            </p:extLst>
          </p:nvPr>
        </p:nvGraphicFramePr>
        <p:xfrm>
          <a:off x="5180013" y="482600"/>
          <a:ext cx="6196012" cy="568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为后续课程的学习做准备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重点</a:t>
            </a:r>
            <a:r>
              <a:rPr lang="en-US" altLang="zh-CN" dirty="0" smtClean="0"/>
              <a:t>-</a:t>
            </a:r>
            <a:r>
              <a:rPr lang="zh-CN" altLang="en-US" dirty="0" smtClean="0"/>
              <a:t>仿真理论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工具</a:t>
            </a:r>
            <a:r>
              <a:rPr lang="en-US" altLang="zh-CN" dirty="0" smtClean="0"/>
              <a:t>-</a:t>
            </a:r>
            <a:r>
              <a:rPr lang="zh-CN" altLang="en-US" dirty="0" smtClean="0"/>
              <a:t>仿真以及计算软件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书写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文本工具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辅助</a:t>
            </a:r>
            <a:r>
              <a:rPr lang="en-US" altLang="zh-CN" dirty="0" smtClean="0"/>
              <a:t>-</a:t>
            </a:r>
            <a:r>
              <a:rPr lang="zh-CN" altLang="en-US" dirty="0" smtClean="0"/>
              <a:t>计算和版本工具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2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数据处理的思考方式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128446"/>
              </p:ext>
            </p:extLst>
          </p:nvPr>
        </p:nvGraphicFramePr>
        <p:xfrm>
          <a:off x="1593851" y="1600200"/>
          <a:ext cx="4644577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390556" y="1844824"/>
            <a:ext cx="3985681" cy="2534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问题：企业要安排运输，如何降低成本提高效率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 </a:t>
            </a:r>
            <a:r>
              <a:rPr lang="zh-CN" altLang="en-US" dirty="0" smtClean="0"/>
              <a:t>收集数据：目的地距离、货物重量、车辆成本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 </a:t>
            </a:r>
            <a:r>
              <a:rPr lang="zh-CN" altLang="en-US" dirty="0" smtClean="0"/>
              <a:t>建模模型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 </a:t>
            </a:r>
            <a:r>
              <a:rPr lang="zh-CN" altLang="en-US" dirty="0" smtClean="0"/>
              <a:t>得出最优安排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9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仿真的思考方式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550029"/>
              </p:ext>
            </p:extLst>
          </p:nvPr>
        </p:nvGraphicFramePr>
        <p:xfrm>
          <a:off x="1593851" y="1600200"/>
          <a:ext cx="4644577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390556" y="1844824"/>
            <a:ext cx="3985681" cy="87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问题：企业评估某环节故障带来的供应链风险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354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077040" cy="4572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决策支持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加深对系统内部结构和动态行为的认识，为决策提供依据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经济管理中的仿真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对策检验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政策改进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预测推演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流程设计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4484"/>
          <a:stretch/>
        </p:blipFill>
        <p:spPr>
          <a:xfrm>
            <a:off x="5086300" y="1700808"/>
            <a:ext cx="6359679" cy="315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物流管理中的仿真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量化能力是管理学水平的重要标志</a:t>
            </a:r>
            <a:endParaRPr lang="en-US" altLang="zh-CN" dirty="0" smtClean="0"/>
          </a:p>
          <a:p>
            <a:r>
              <a:rPr lang="zh-CN" altLang="en-US" dirty="0" smtClean="0"/>
              <a:t>物流管理的要求：优化系统中的流程</a:t>
            </a:r>
            <a:endParaRPr lang="en-US" altLang="zh-CN" dirty="0" smtClean="0"/>
          </a:p>
          <a:p>
            <a:r>
              <a:rPr lang="zh-CN" altLang="en-US" dirty="0" smtClean="0"/>
              <a:t>前期基础课：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专业知识根基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培养专业直觉</a:t>
            </a:r>
            <a:endParaRPr lang="en-US" altLang="zh-CN" dirty="0" smtClean="0"/>
          </a:p>
          <a:p>
            <a:r>
              <a:rPr lang="zh-CN" altLang="en-US" dirty="0" smtClean="0"/>
              <a:t>仿真课程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仿真不同于预测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仿真不是编程，而是实现量化思考的途径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仿真仍然属于数据处理的一部分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23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8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A9AD0B9-FF65-4FA1-BA6B-4E7EE14AEFD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8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574</TotalTime>
  <Words>994</Words>
  <Application>Microsoft Office PowerPoint</Application>
  <PresentationFormat>自定义</PresentationFormat>
  <Paragraphs>191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Segoe</vt:lpstr>
      <vt:lpstr>华文行楷</vt:lpstr>
      <vt:lpstr>华文楷体</vt:lpstr>
      <vt:lpstr>微软雅黑</vt:lpstr>
      <vt:lpstr>Arial</vt:lpstr>
      <vt:lpstr>Euphemia</vt:lpstr>
      <vt:lpstr>Segoe UI</vt:lpstr>
      <vt:lpstr>Times New Roman</vt:lpstr>
      <vt:lpstr>数学 16x9</vt:lpstr>
      <vt:lpstr>物流系统建模与仿真</vt:lpstr>
      <vt:lpstr>课程安排</vt:lpstr>
      <vt:lpstr>基本要求</vt:lpstr>
      <vt:lpstr>本课程的主要内容</vt:lpstr>
      <vt:lpstr>知识体系</vt:lpstr>
      <vt:lpstr>数据处理的思考方式</vt:lpstr>
      <vt:lpstr>仿真的思考方式</vt:lpstr>
      <vt:lpstr>仿真目的</vt:lpstr>
      <vt:lpstr>物流管理中的仿真</vt:lpstr>
      <vt:lpstr>PowerPoint 演示文稿</vt:lpstr>
      <vt:lpstr>PowerPoint 演示文稿</vt:lpstr>
      <vt:lpstr>前期课程间的关系</vt:lpstr>
      <vt:lpstr>本课程主要参考资料</vt:lpstr>
      <vt:lpstr>参考资料</vt:lpstr>
      <vt:lpstr>参考资料</vt:lpstr>
      <vt:lpstr>主要工具—vensim和ithink</vt:lpstr>
      <vt:lpstr>必备工具清单</vt:lpstr>
      <vt:lpstr>SD网络资料列表清单</vt:lpstr>
      <vt:lpstr>任务：安装软件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69</cp:revision>
  <dcterms:created xsi:type="dcterms:W3CDTF">2018-02-25T17:57:50Z</dcterms:created>
  <dcterms:modified xsi:type="dcterms:W3CDTF">2019-03-14T07:31:20Z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