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0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5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5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7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8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8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9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3EC0C-8636-4BB1-B1B5-4D256F228514}" type="datetimeFigureOut">
              <a:rPr lang="zh-CN" altLang="en-US" smtClean="0"/>
              <a:t>2019/3/19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766C-3DE9-45F9-9BEA-DB13F68E3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2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30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/>
              <a:t>1</a:t>
            </a:r>
            <a:r>
              <a:rPr lang="zh-CN" altLang="en-US" dirty="0" smtClean="0"/>
              <a:t>：运行仿真系统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仓库系统：设仓库容量充足，出库进库以天为单位，初始时刻仓库中存有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吨货物</a:t>
            </a:r>
            <a:endParaRPr lang="en-US" altLang="zh-CN" dirty="0" smtClean="0"/>
          </a:p>
          <a:p>
            <a:r>
              <a:rPr lang="zh-CN" altLang="en-US" dirty="0"/>
              <a:t>出</a:t>
            </a:r>
            <a:r>
              <a:rPr lang="zh-CN" altLang="en-US" dirty="0" smtClean="0"/>
              <a:t>库量</a:t>
            </a:r>
            <a:r>
              <a:rPr lang="zh-CN" altLang="en-US" dirty="0" smtClean="0"/>
              <a:t>随市场周期波动，近似用</a:t>
            </a:r>
            <a:r>
              <a:rPr lang="zh-CN" altLang="en-US" dirty="0" smtClean="0"/>
              <a:t>正弦函数模拟，即周期为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天，最大</a:t>
            </a:r>
            <a:r>
              <a:rPr lang="en-US" altLang="zh-CN" dirty="0" smtClean="0"/>
              <a:t>29</a:t>
            </a:r>
            <a:r>
              <a:rPr lang="zh-CN" altLang="en-US" dirty="0" smtClean="0"/>
              <a:t>吨最小</a:t>
            </a:r>
            <a:r>
              <a:rPr lang="en-US" altLang="zh-CN" dirty="0" smtClean="0"/>
              <a:t>11</a:t>
            </a:r>
            <a:r>
              <a:rPr lang="zh-CN" altLang="en-US" dirty="0" smtClean="0"/>
              <a:t>吨</a:t>
            </a:r>
            <a:endParaRPr lang="en-US" altLang="zh-CN" dirty="0" smtClean="0"/>
          </a:p>
          <a:p>
            <a:r>
              <a:rPr lang="zh-CN" altLang="en-US" dirty="0" smtClean="0"/>
              <a:t>入</a:t>
            </a:r>
            <a:r>
              <a:rPr lang="zh-CN" altLang="en-US" dirty="0" smtClean="0"/>
              <a:t>库操作则根据仓库已有储量决定，即正常情况下按照每天</a:t>
            </a:r>
            <a:r>
              <a:rPr lang="en-US" altLang="zh-CN" dirty="0" smtClean="0"/>
              <a:t>30</a:t>
            </a:r>
            <a:r>
              <a:rPr lang="zh-CN" altLang="en-US" dirty="0"/>
              <a:t>吨</a:t>
            </a:r>
            <a:r>
              <a:rPr lang="zh-CN" altLang="en-US" dirty="0" smtClean="0"/>
              <a:t>入库操作，当库存量总量达到或超过</a:t>
            </a:r>
            <a:r>
              <a:rPr lang="en-US" altLang="zh-CN" dirty="0" smtClean="0"/>
              <a:t>60</a:t>
            </a:r>
            <a:r>
              <a:rPr lang="zh-CN" altLang="en-US" dirty="0"/>
              <a:t>吨</a:t>
            </a:r>
            <a:r>
              <a:rPr lang="zh-CN" altLang="en-US" dirty="0" smtClean="0"/>
              <a:t>时每天入库量控制在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7</a:t>
            </a:r>
            <a:r>
              <a:rPr lang="zh-CN" altLang="en-US" dirty="0" smtClean="0"/>
              <a:t>吨之间随意数量。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画出系统流图，写出完整系统表达式。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做出库存总量变化趋势图，分析</a:t>
            </a:r>
            <a:r>
              <a:rPr lang="zh-CN" altLang="en-US" dirty="0" smtClean="0"/>
              <a:t>库存量如何变化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182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：案例分析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75" y="2384804"/>
            <a:ext cx="5831328" cy="41386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46503" y="1947776"/>
            <a:ext cx="4682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案例简述：企业的</a:t>
            </a:r>
            <a:r>
              <a:rPr lang="zh-CN" altLang="en-US" dirty="0"/>
              <a:t>供应仓库根据市场需求进行发货</a:t>
            </a:r>
            <a:r>
              <a:rPr lang="zh-CN" altLang="en-US" dirty="0" smtClean="0"/>
              <a:t>，</a:t>
            </a:r>
            <a:r>
              <a:rPr lang="zh-CN" altLang="en-US" dirty="0"/>
              <a:t>同时</a:t>
            </a:r>
            <a:r>
              <a:rPr lang="zh-CN" altLang="en-US" dirty="0" smtClean="0"/>
              <a:t>需要</a:t>
            </a:r>
            <a:r>
              <a:rPr lang="zh-CN" altLang="en-US" dirty="0"/>
              <a:t>管理库存的补货，正常发货和补货都需要一定的过程处理</a:t>
            </a:r>
            <a:r>
              <a:rPr lang="zh-CN" altLang="en-US" dirty="0" smtClean="0"/>
              <a:t>，发货属于销售部门业务，采购</a:t>
            </a:r>
            <a:r>
              <a:rPr lang="zh-CN" altLang="en-US" dirty="0"/>
              <a:t>部门会根据近几日的平均发货率以及对库存的目标来估算采购</a:t>
            </a:r>
            <a:r>
              <a:rPr lang="zh-CN" altLang="en-US" dirty="0" smtClean="0"/>
              <a:t>量。左侧图中给出了系统流图。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7457" y="157844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案例：仓库</a:t>
            </a:r>
            <a:r>
              <a:rPr lang="zh-CN" altLang="en-US" dirty="0"/>
              <a:t>管理的仿真系统</a:t>
            </a:r>
          </a:p>
        </p:txBody>
      </p:sp>
    </p:spTree>
    <p:extLst>
      <p:ext uri="{BB962C8B-B14F-4D97-AF65-F5344CB8AC3E}">
        <p14:creationId xmlns:p14="http://schemas.microsoft.com/office/powerpoint/2010/main" val="126774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68" y="698470"/>
            <a:ext cx="7004262" cy="4784452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7380043" y="1142297"/>
            <a:ext cx="4464497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INV=INTEG(ORDERS-SHIP,300)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ORDERS=DELAY3(INVADJ+AVSHIP,DEL)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SHIP=NSHIP+TEST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INVADJ=(DSINV-INV)/LAT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DSINV=DIC*NSHIP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AVSHIP=SMOOTH(SHIP,TAS)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NSHIP=100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DEL=3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LAT=2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DIC=3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/>
              <a:t>TAS=2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/>
              <a:t>TEST=10</a:t>
            </a:r>
            <a:endParaRPr lang="zh-CN" altLang="en-US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1402165" y="5599720"/>
            <a:ext cx="4682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为了规范模型书写，下图将所有变量转换为英文缩写形式，请自行对照中文含义。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0517"/>
            <a:ext cx="10515600" cy="5106446"/>
          </a:xfrm>
        </p:spPr>
        <p:txBody>
          <a:bodyPr/>
          <a:lstStyle/>
          <a:p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模式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TEST=10</a:t>
            </a:r>
            <a:r>
              <a:rPr lang="zh-CN" altLang="en-US" dirty="0" smtClean="0"/>
              <a:t>时，在</a:t>
            </a:r>
            <a:r>
              <a:rPr lang="zh-CN" altLang="en-US" dirty="0" smtClean="0"/>
              <a:t>软件中完成模型构建，并进行计算</a:t>
            </a:r>
            <a:r>
              <a:rPr lang="zh-CN" altLang="en-US" dirty="0" smtClean="0"/>
              <a:t>。写出分析库存量</a:t>
            </a:r>
            <a:r>
              <a:rPr lang="en-US" altLang="zh-CN" dirty="0" smtClean="0"/>
              <a:t>INV</a:t>
            </a:r>
            <a:r>
              <a:rPr lang="zh-CN" altLang="en-US" dirty="0" smtClean="0"/>
              <a:t>如何变化。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模式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代表了市场需求，现模拟</a:t>
            </a:r>
            <a:r>
              <a:rPr lang="zh-CN" altLang="en-US" dirty="0" smtClean="0"/>
              <a:t>市场在</a:t>
            </a:r>
            <a:r>
              <a:rPr lang="en-US" altLang="zh-CN" dirty="0" smtClean="0"/>
              <a:t>TIME=20</a:t>
            </a:r>
            <a:r>
              <a:rPr lang="zh-CN" altLang="en-US" dirty="0" smtClean="0"/>
              <a:t>之后突然从</a:t>
            </a:r>
            <a:r>
              <a:rPr lang="en-US" altLang="zh-CN" dirty="0" smtClean="0"/>
              <a:t>10</a:t>
            </a:r>
            <a:r>
              <a:rPr lang="zh-CN" altLang="en-US" dirty="0" smtClean="0"/>
              <a:t>提升到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，写出库存如何变化的分析。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模式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：市场需求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原本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TIME=20</a:t>
            </a:r>
            <a:r>
              <a:rPr lang="zh-CN" altLang="en-US" dirty="0" smtClean="0"/>
              <a:t>时临时有一批需求为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的订单，之后需求仍然回复为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，写出库存总量变化的分析。</a:t>
            </a:r>
            <a:endParaRPr lang="en-US" altLang="zh-CN" dirty="0" smtClean="0"/>
          </a:p>
          <a:p>
            <a:pPr>
              <a:buFont typeface="Symbol" panose="05050102010706020507" pitchFamily="18" charset="2"/>
              <a:buChar char=""/>
            </a:pPr>
            <a:r>
              <a:rPr lang="zh-CN" altLang="en-US" dirty="0" smtClean="0"/>
              <a:t>思考（选做）：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思考市场发生变化后导致库存振荡的原因是什么。尝试修改模型，以减弱库存振荡为目标。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1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369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Euphemia</vt:lpstr>
      <vt:lpstr>Symbol</vt:lpstr>
      <vt:lpstr>Office 主题​​</vt:lpstr>
      <vt:lpstr>作业1</vt:lpstr>
      <vt:lpstr>任务1：运行仿真系统</vt:lpstr>
      <vt:lpstr>任务2：案例分析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物流系统仿真与建模</dc:title>
  <dc:creator>Ning Xu</dc:creator>
  <cp:lastModifiedBy>Xu Ning</cp:lastModifiedBy>
  <cp:revision>23</cp:revision>
  <dcterms:created xsi:type="dcterms:W3CDTF">2018-03-07T16:09:53Z</dcterms:created>
  <dcterms:modified xsi:type="dcterms:W3CDTF">2019-03-19T08:18:54Z</dcterms:modified>
</cp:coreProperties>
</file>