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1"/>
  </p:normalViewPr>
  <p:slideViewPr>
    <p:cSldViewPr snapToGrid="0">
      <p:cViewPr varScale="1">
        <p:scale>
          <a:sx n="104" d="100"/>
          <a:sy n="104"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1CB3EC0C-8636-4BB1-B1B5-4D256F228514}" type="datetimeFigureOut">
              <a:rPr lang="zh-CN" altLang="en-US" smtClean="0"/>
              <a:t>2019/5/16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D8766C-3DE9-45F9-9BEA-DB13F68E3BA7}" type="slidenum">
              <a:rPr lang="zh-CN" altLang="en-US" smtClean="0"/>
              <a:t>‹#›</a:t>
            </a:fld>
            <a:endParaRPr lang="zh-CN" altLang="en-US"/>
          </a:p>
        </p:txBody>
      </p:sp>
    </p:spTree>
    <p:extLst>
      <p:ext uri="{BB962C8B-B14F-4D97-AF65-F5344CB8AC3E}">
        <p14:creationId xmlns:p14="http://schemas.microsoft.com/office/powerpoint/2010/main" val="350469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B3EC0C-8636-4BB1-B1B5-4D256F228514}" type="datetimeFigureOut">
              <a:rPr lang="zh-CN" altLang="en-US" smtClean="0"/>
              <a:t>2019/5/16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D8766C-3DE9-45F9-9BEA-DB13F68E3BA7}" type="slidenum">
              <a:rPr lang="zh-CN" altLang="en-US" smtClean="0"/>
              <a:t>‹#›</a:t>
            </a:fld>
            <a:endParaRPr lang="zh-CN" altLang="en-US"/>
          </a:p>
        </p:txBody>
      </p:sp>
    </p:spTree>
    <p:extLst>
      <p:ext uri="{BB962C8B-B14F-4D97-AF65-F5344CB8AC3E}">
        <p14:creationId xmlns:p14="http://schemas.microsoft.com/office/powerpoint/2010/main" val="1746729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B3EC0C-8636-4BB1-B1B5-4D256F228514}" type="datetimeFigureOut">
              <a:rPr lang="zh-CN" altLang="en-US" smtClean="0"/>
              <a:t>2019/5/16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D8766C-3DE9-45F9-9BEA-DB13F68E3BA7}" type="slidenum">
              <a:rPr lang="zh-CN" altLang="en-US" smtClean="0"/>
              <a:t>‹#›</a:t>
            </a:fld>
            <a:endParaRPr lang="zh-CN" altLang="en-US"/>
          </a:p>
        </p:txBody>
      </p:sp>
    </p:spTree>
    <p:extLst>
      <p:ext uri="{BB962C8B-B14F-4D97-AF65-F5344CB8AC3E}">
        <p14:creationId xmlns:p14="http://schemas.microsoft.com/office/powerpoint/2010/main" val="164870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B3EC0C-8636-4BB1-B1B5-4D256F228514}" type="datetimeFigureOut">
              <a:rPr lang="zh-CN" altLang="en-US" smtClean="0"/>
              <a:t>2019/5/16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D8766C-3DE9-45F9-9BEA-DB13F68E3BA7}" type="slidenum">
              <a:rPr lang="zh-CN" altLang="en-US" smtClean="0"/>
              <a:t>‹#›</a:t>
            </a:fld>
            <a:endParaRPr lang="zh-CN" altLang="en-US"/>
          </a:p>
        </p:txBody>
      </p:sp>
    </p:spTree>
    <p:extLst>
      <p:ext uri="{BB962C8B-B14F-4D97-AF65-F5344CB8AC3E}">
        <p14:creationId xmlns:p14="http://schemas.microsoft.com/office/powerpoint/2010/main" val="312463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CB3EC0C-8636-4BB1-B1B5-4D256F228514}" type="datetimeFigureOut">
              <a:rPr lang="zh-CN" altLang="en-US" smtClean="0"/>
              <a:t>2019/5/16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D8766C-3DE9-45F9-9BEA-DB13F68E3BA7}" type="slidenum">
              <a:rPr lang="zh-CN" altLang="en-US" smtClean="0"/>
              <a:t>‹#›</a:t>
            </a:fld>
            <a:endParaRPr lang="zh-CN" altLang="en-US"/>
          </a:p>
        </p:txBody>
      </p:sp>
    </p:spTree>
    <p:extLst>
      <p:ext uri="{BB962C8B-B14F-4D97-AF65-F5344CB8AC3E}">
        <p14:creationId xmlns:p14="http://schemas.microsoft.com/office/powerpoint/2010/main" val="568555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CB3EC0C-8636-4BB1-B1B5-4D256F228514}" type="datetimeFigureOut">
              <a:rPr lang="zh-CN" altLang="en-US" smtClean="0"/>
              <a:t>2019/5/16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8D8766C-3DE9-45F9-9BEA-DB13F68E3BA7}" type="slidenum">
              <a:rPr lang="zh-CN" altLang="en-US" smtClean="0"/>
              <a:t>‹#›</a:t>
            </a:fld>
            <a:endParaRPr lang="zh-CN" altLang="en-US"/>
          </a:p>
        </p:txBody>
      </p:sp>
    </p:spTree>
    <p:extLst>
      <p:ext uri="{BB962C8B-B14F-4D97-AF65-F5344CB8AC3E}">
        <p14:creationId xmlns:p14="http://schemas.microsoft.com/office/powerpoint/2010/main" val="2222257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CB3EC0C-8636-4BB1-B1B5-4D256F228514}" type="datetimeFigureOut">
              <a:rPr lang="zh-CN" altLang="en-US" smtClean="0"/>
              <a:t>2019/5/16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8D8766C-3DE9-45F9-9BEA-DB13F68E3BA7}" type="slidenum">
              <a:rPr lang="zh-CN" altLang="en-US" smtClean="0"/>
              <a:t>‹#›</a:t>
            </a:fld>
            <a:endParaRPr lang="zh-CN" altLang="en-US"/>
          </a:p>
        </p:txBody>
      </p:sp>
    </p:spTree>
    <p:extLst>
      <p:ext uri="{BB962C8B-B14F-4D97-AF65-F5344CB8AC3E}">
        <p14:creationId xmlns:p14="http://schemas.microsoft.com/office/powerpoint/2010/main" val="1495077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CB3EC0C-8636-4BB1-B1B5-4D256F228514}" type="datetimeFigureOut">
              <a:rPr lang="zh-CN" altLang="en-US" smtClean="0"/>
              <a:t>2019/5/16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8D8766C-3DE9-45F9-9BEA-DB13F68E3BA7}" type="slidenum">
              <a:rPr lang="zh-CN" altLang="en-US" smtClean="0"/>
              <a:t>‹#›</a:t>
            </a:fld>
            <a:endParaRPr lang="zh-CN" altLang="en-US"/>
          </a:p>
        </p:txBody>
      </p:sp>
    </p:spTree>
    <p:extLst>
      <p:ext uri="{BB962C8B-B14F-4D97-AF65-F5344CB8AC3E}">
        <p14:creationId xmlns:p14="http://schemas.microsoft.com/office/powerpoint/2010/main" val="3198671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B3EC0C-8636-4BB1-B1B5-4D256F228514}" type="datetimeFigureOut">
              <a:rPr lang="zh-CN" altLang="en-US" smtClean="0"/>
              <a:t>2019/5/16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8D8766C-3DE9-45F9-9BEA-DB13F68E3BA7}" type="slidenum">
              <a:rPr lang="zh-CN" altLang="en-US" smtClean="0"/>
              <a:t>‹#›</a:t>
            </a:fld>
            <a:endParaRPr lang="zh-CN" altLang="en-US"/>
          </a:p>
        </p:txBody>
      </p:sp>
    </p:spTree>
    <p:extLst>
      <p:ext uri="{BB962C8B-B14F-4D97-AF65-F5344CB8AC3E}">
        <p14:creationId xmlns:p14="http://schemas.microsoft.com/office/powerpoint/2010/main" val="107984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CB3EC0C-8636-4BB1-B1B5-4D256F228514}" type="datetimeFigureOut">
              <a:rPr lang="zh-CN" altLang="en-US" smtClean="0"/>
              <a:t>2019/5/16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8D8766C-3DE9-45F9-9BEA-DB13F68E3BA7}" type="slidenum">
              <a:rPr lang="zh-CN" altLang="en-US" smtClean="0"/>
              <a:t>‹#›</a:t>
            </a:fld>
            <a:endParaRPr lang="zh-CN" altLang="en-US"/>
          </a:p>
        </p:txBody>
      </p:sp>
    </p:spTree>
    <p:extLst>
      <p:ext uri="{BB962C8B-B14F-4D97-AF65-F5344CB8AC3E}">
        <p14:creationId xmlns:p14="http://schemas.microsoft.com/office/powerpoint/2010/main" val="644887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CB3EC0C-8636-4BB1-B1B5-4D256F228514}" type="datetimeFigureOut">
              <a:rPr lang="zh-CN" altLang="en-US" smtClean="0"/>
              <a:t>2019/5/16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8D8766C-3DE9-45F9-9BEA-DB13F68E3BA7}" type="slidenum">
              <a:rPr lang="zh-CN" altLang="en-US" smtClean="0"/>
              <a:t>‹#›</a:t>
            </a:fld>
            <a:endParaRPr lang="zh-CN" altLang="en-US"/>
          </a:p>
        </p:txBody>
      </p:sp>
    </p:spTree>
    <p:extLst>
      <p:ext uri="{BB962C8B-B14F-4D97-AF65-F5344CB8AC3E}">
        <p14:creationId xmlns:p14="http://schemas.microsoft.com/office/powerpoint/2010/main" val="211193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3EC0C-8636-4BB1-B1B5-4D256F228514}" type="datetimeFigureOut">
              <a:rPr lang="zh-CN" altLang="en-US" smtClean="0"/>
              <a:t>2019/5/16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8766C-3DE9-45F9-9BEA-DB13F68E3BA7}" type="slidenum">
              <a:rPr lang="zh-CN" altLang="en-US" smtClean="0"/>
              <a:t>‹#›</a:t>
            </a:fld>
            <a:endParaRPr lang="zh-CN" altLang="en-US"/>
          </a:p>
        </p:txBody>
      </p:sp>
    </p:spTree>
    <p:extLst>
      <p:ext uri="{BB962C8B-B14F-4D97-AF65-F5344CB8AC3E}">
        <p14:creationId xmlns:p14="http://schemas.microsoft.com/office/powerpoint/2010/main" val="2388520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作业</a:t>
            </a:r>
            <a:r>
              <a:rPr lang="en-US" altLang="zh-CN" dirty="0"/>
              <a:t>4</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294300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a:t>
            </a:r>
            <a:r>
              <a:rPr lang="en-US" altLang="zh-CN" dirty="0"/>
              <a:t>1</a:t>
            </a:r>
            <a:r>
              <a:rPr lang="zh-CN" altLang="en-US" dirty="0"/>
              <a:t>：捕食者</a:t>
            </a:r>
          </a:p>
        </p:txBody>
      </p:sp>
      <p:sp>
        <p:nvSpPr>
          <p:cNvPr id="3" name="内容占位符 2"/>
          <p:cNvSpPr>
            <a:spLocks noGrp="1"/>
          </p:cNvSpPr>
          <p:nvPr>
            <p:ph idx="1"/>
          </p:nvPr>
        </p:nvSpPr>
        <p:spPr/>
        <p:txBody>
          <a:bodyPr>
            <a:normAutofit/>
          </a:bodyPr>
          <a:lstStyle/>
          <a:p>
            <a:pPr marL="0" indent="0">
              <a:buNone/>
            </a:pPr>
            <a:r>
              <a:rPr lang="zh-CN" altLang="en-US" dirty="0"/>
              <a:t>描述</a:t>
            </a:r>
          </a:p>
          <a:p>
            <a:pPr lvl="1"/>
            <a:r>
              <a:rPr lang="zh-CN" altLang="en-US" dirty="0">
                <a:latin typeface="华文楷体" panose="02010600040101010101" pitchFamily="2" charset="-122"/>
                <a:ea typeface="华文楷体" panose="02010600040101010101" pitchFamily="2" charset="-122"/>
              </a:rPr>
              <a:t>某封闭的生态系统中包含两种动物：狼和野兔。这两种动物作为食物链上的成员通过捕食关系形成了一个稳定的生态系统。</a:t>
            </a:r>
          </a:p>
          <a:p>
            <a:pPr lvl="1"/>
            <a:r>
              <a:rPr lang="zh-CN" altLang="en-US" dirty="0">
                <a:latin typeface="华文楷体" panose="02010600040101010101" pitchFamily="2" charset="-122"/>
                <a:ea typeface="华文楷体" panose="02010600040101010101" pitchFamily="2" charset="-122"/>
              </a:rPr>
              <a:t>请选取适当变量表达两个种群之间的捕食关系，使系统中的种群达到达到生态平衡。另外，各种群的自然出生率、死亡率、捕食率以及种群数量的初始值可以自行合理设置（不得出现负数）。</a:t>
            </a:r>
          </a:p>
          <a:p>
            <a:endParaRPr lang="zh-CN" altLang="en-US" dirty="0"/>
          </a:p>
        </p:txBody>
      </p:sp>
    </p:spTree>
    <p:extLst>
      <p:ext uri="{BB962C8B-B14F-4D97-AF65-F5344CB8AC3E}">
        <p14:creationId xmlns:p14="http://schemas.microsoft.com/office/powerpoint/2010/main" val="161000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17717"/>
          </a:xfrm>
        </p:spPr>
        <p:txBody>
          <a:bodyPr/>
          <a:lstStyle/>
          <a:p>
            <a:r>
              <a:rPr kumimoji="1" lang="zh-CN" altLang="en-US" dirty="0"/>
              <a:t>探索任务</a:t>
            </a:r>
          </a:p>
        </p:txBody>
      </p:sp>
      <p:sp>
        <p:nvSpPr>
          <p:cNvPr id="3" name="内容占位符 2"/>
          <p:cNvSpPr>
            <a:spLocks noGrp="1"/>
          </p:cNvSpPr>
          <p:nvPr>
            <p:ph idx="1"/>
          </p:nvPr>
        </p:nvSpPr>
        <p:spPr>
          <a:xfrm>
            <a:off x="838200" y="1407695"/>
            <a:ext cx="10515600" cy="4769268"/>
          </a:xfrm>
        </p:spPr>
        <p:txBody>
          <a:bodyPr>
            <a:normAutofit/>
          </a:bodyPr>
          <a:lstStyle/>
          <a:p>
            <a:pPr marL="0" indent="0">
              <a:buNone/>
            </a:pPr>
            <a:r>
              <a:rPr lang="zh-CN" altLang="en-US" sz="2400" dirty="0">
                <a:solidFill>
                  <a:schemeClr val="accent5"/>
                </a:solidFill>
                <a:latin typeface="华文楷体" panose="02010600040101010101" pitchFamily="2" charset="-122"/>
                <a:ea typeface="华文楷体" panose="02010600040101010101" pitchFamily="2" charset="-122"/>
              </a:rPr>
              <a:t>任选一个难度完成仿真系统设计。</a:t>
            </a:r>
          </a:p>
          <a:p>
            <a:pPr marL="0" indent="0">
              <a:buNone/>
            </a:pPr>
            <a:r>
              <a:rPr lang="zh-CN" altLang="en-US" sz="2400" dirty="0">
                <a:latin typeface="华文楷体" panose="02010600040101010101" pitchFamily="2" charset="-122"/>
                <a:ea typeface="华文楷体" panose="02010600040101010101" pitchFamily="2" charset="-122"/>
              </a:rPr>
              <a:t>难度</a:t>
            </a:r>
            <a:r>
              <a:rPr lang="en-US" altLang="zh-CN" sz="2400" dirty="0">
                <a:latin typeface="华文楷体" panose="02010600040101010101" pitchFamily="2" charset="-122"/>
                <a:ea typeface="华文楷体" panose="02010600040101010101" pitchFamily="2" charset="-122"/>
              </a:rPr>
              <a:t>1:</a:t>
            </a:r>
            <a:endParaRPr lang="zh-CN" altLang="en-US" sz="2400"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系统中仅包含野兔和狼，作出野兔和狼的生态平衡系统，并分析平衡后野兔数量和狼数量之比（若是振荡，则给出范围），该比例与什么有关系</a:t>
            </a:r>
          </a:p>
          <a:p>
            <a:pPr marL="0" indent="0">
              <a:buNone/>
            </a:pPr>
            <a:r>
              <a:rPr lang="zh-CN" altLang="en-US" sz="2400" dirty="0">
                <a:latin typeface="华文楷体" panose="02010600040101010101" pitchFamily="2" charset="-122"/>
                <a:ea typeface="华文楷体" panose="02010600040101010101" pitchFamily="2" charset="-122"/>
              </a:rPr>
              <a:t>难度</a:t>
            </a:r>
            <a:r>
              <a:rPr lang="en-US" altLang="zh-CN" sz="2400" dirty="0">
                <a:latin typeface="华文楷体" panose="02010600040101010101" pitchFamily="2" charset="-122"/>
                <a:ea typeface="华文楷体" panose="02010600040101010101" pitchFamily="2" charset="-122"/>
              </a:rPr>
              <a:t>2:</a:t>
            </a:r>
            <a:endParaRPr lang="zh-CN" altLang="en-US" sz="2400"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假设野兔需要草原上的食物作为生存资源，系统中加入草原的承载力（固定承载能力），此时的生态系统是否存在趋于平衡的可能，野兔和狼的种群数量比例应当是多少，平衡时的比例与什么有关。</a:t>
            </a:r>
          </a:p>
        </p:txBody>
      </p:sp>
    </p:spTree>
    <p:extLst>
      <p:ext uri="{BB962C8B-B14F-4D97-AF65-F5344CB8AC3E}">
        <p14:creationId xmlns:p14="http://schemas.microsoft.com/office/powerpoint/2010/main" val="11561087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208</Words>
  <Application>Microsoft Macintosh PowerPoint</Application>
  <PresentationFormat>宽屏</PresentationFormat>
  <Paragraphs>11</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等线</vt:lpstr>
      <vt:lpstr>等线 Light</vt:lpstr>
      <vt:lpstr>华文楷体</vt:lpstr>
      <vt:lpstr>Arial</vt:lpstr>
      <vt:lpstr>Office 主题​​</vt:lpstr>
      <vt:lpstr>作业4</vt:lpstr>
      <vt:lpstr>任务1：捕食者</vt:lpstr>
      <vt:lpstr>探索任务</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物流系统仿真与建模</dc:title>
  <dc:creator>Ning Xu</dc:creator>
  <cp:lastModifiedBy>Xu Ning</cp:lastModifiedBy>
  <cp:revision>25</cp:revision>
  <dcterms:created xsi:type="dcterms:W3CDTF">2018-03-07T16:09:53Z</dcterms:created>
  <dcterms:modified xsi:type="dcterms:W3CDTF">2019-05-16T15:13:40Z</dcterms:modified>
</cp:coreProperties>
</file>