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0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52CC9FB8-9AA8-47EB-A86B-19C62116DAE1}" type="datetimeFigureOut">
              <a:rPr lang="zh-CN" altLang="en-US" smtClean="0"/>
              <a:t>2019/3/14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2C1ABD-10F7-4D97-B1BA-33D3DF4B4C3E}" type="slidenum">
              <a:rPr lang="zh-CN" altLang="en-US" smtClean="0"/>
              <a:t>‹#›</a:t>
            </a:fld>
            <a:endParaRPr lang="zh-CN" altLang="en-US"/>
          </a:p>
        </p:txBody>
      </p:sp>
    </p:spTree>
    <p:extLst>
      <p:ext uri="{BB962C8B-B14F-4D97-AF65-F5344CB8AC3E}">
        <p14:creationId xmlns:p14="http://schemas.microsoft.com/office/powerpoint/2010/main" val="129701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2CC9FB8-9AA8-47EB-A86B-19C62116DAE1}" type="datetimeFigureOut">
              <a:rPr lang="zh-CN" altLang="en-US" smtClean="0"/>
              <a:t>2019/3/14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2C1ABD-10F7-4D97-B1BA-33D3DF4B4C3E}" type="slidenum">
              <a:rPr lang="zh-CN" altLang="en-US" smtClean="0"/>
              <a:t>‹#›</a:t>
            </a:fld>
            <a:endParaRPr lang="zh-CN" altLang="en-US"/>
          </a:p>
        </p:txBody>
      </p:sp>
    </p:spTree>
    <p:extLst>
      <p:ext uri="{BB962C8B-B14F-4D97-AF65-F5344CB8AC3E}">
        <p14:creationId xmlns:p14="http://schemas.microsoft.com/office/powerpoint/2010/main" val="79932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2CC9FB8-9AA8-47EB-A86B-19C62116DAE1}" type="datetimeFigureOut">
              <a:rPr lang="zh-CN" altLang="en-US" smtClean="0"/>
              <a:t>2019/3/14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2C1ABD-10F7-4D97-B1BA-33D3DF4B4C3E}" type="slidenum">
              <a:rPr lang="zh-CN" altLang="en-US" smtClean="0"/>
              <a:t>‹#›</a:t>
            </a:fld>
            <a:endParaRPr lang="zh-CN" altLang="en-US"/>
          </a:p>
        </p:txBody>
      </p:sp>
    </p:spTree>
    <p:extLst>
      <p:ext uri="{BB962C8B-B14F-4D97-AF65-F5344CB8AC3E}">
        <p14:creationId xmlns:p14="http://schemas.microsoft.com/office/powerpoint/2010/main" val="2596321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2CC9FB8-9AA8-47EB-A86B-19C62116DAE1}" type="datetimeFigureOut">
              <a:rPr lang="zh-CN" altLang="en-US" smtClean="0"/>
              <a:t>2019/3/14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2C1ABD-10F7-4D97-B1BA-33D3DF4B4C3E}" type="slidenum">
              <a:rPr lang="zh-CN" altLang="en-US" smtClean="0"/>
              <a:t>‹#›</a:t>
            </a:fld>
            <a:endParaRPr lang="zh-CN" altLang="en-US"/>
          </a:p>
        </p:txBody>
      </p:sp>
    </p:spTree>
    <p:extLst>
      <p:ext uri="{BB962C8B-B14F-4D97-AF65-F5344CB8AC3E}">
        <p14:creationId xmlns:p14="http://schemas.microsoft.com/office/powerpoint/2010/main" val="199225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52CC9FB8-9AA8-47EB-A86B-19C62116DAE1}" type="datetimeFigureOut">
              <a:rPr lang="zh-CN" altLang="en-US" smtClean="0"/>
              <a:t>2019/3/14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2C1ABD-10F7-4D97-B1BA-33D3DF4B4C3E}" type="slidenum">
              <a:rPr lang="zh-CN" altLang="en-US" smtClean="0"/>
              <a:t>‹#›</a:t>
            </a:fld>
            <a:endParaRPr lang="zh-CN" altLang="en-US"/>
          </a:p>
        </p:txBody>
      </p:sp>
    </p:spTree>
    <p:extLst>
      <p:ext uri="{BB962C8B-B14F-4D97-AF65-F5344CB8AC3E}">
        <p14:creationId xmlns:p14="http://schemas.microsoft.com/office/powerpoint/2010/main" val="2455723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2CC9FB8-9AA8-47EB-A86B-19C62116DAE1}" type="datetimeFigureOut">
              <a:rPr lang="zh-CN" altLang="en-US" smtClean="0"/>
              <a:t>2019/3/14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2C1ABD-10F7-4D97-B1BA-33D3DF4B4C3E}" type="slidenum">
              <a:rPr lang="zh-CN" altLang="en-US" smtClean="0"/>
              <a:t>‹#›</a:t>
            </a:fld>
            <a:endParaRPr lang="zh-CN" altLang="en-US"/>
          </a:p>
        </p:txBody>
      </p:sp>
    </p:spTree>
    <p:extLst>
      <p:ext uri="{BB962C8B-B14F-4D97-AF65-F5344CB8AC3E}">
        <p14:creationId xmlns:p14="http://schemas.microsoft.com/office/powerpoint/2010/main" val="3651561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2CC9FB8-9AA8-47EB-A86B-19C62116DAE1}" type="datetimeFigureOut">
              <a:rPr lang="zh-CN" altLang="en-US" smtClean="0"/>
              <a:t>2019/3/14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72C1ABD-10F7-4D97-B1BA-33D3DF4B4C3E}" type="slidenum">
              <a:rPr lang="zh-CN" altLang="en-US" smtClean="0"/>
              <a:t>‹#›</a:t>
            </a:fld>
            <a:endParaRPr lang="zh-CN" altLang="en-US"/>
          </a:p>
        </p:txBody>
      </p:sp>
    </p:spTree>
    <p:extLst>
      <p:ext uri="{BB962C8B-B14F-4D97-AF65-F5344CB8AC3E}">
        <p14:creationId xmlns:p14="http://schemas.microsoft.com/office/powerpoint/2010/main" val="2969731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2CC9FB8-9AA8-47EB-A86B-19C62116DAE1}" type="datetimeFigureOut">
              <a:rPr lang="zh-CN" altLang="en-US" smtClean="0"/>
              <a:t>2019/3/14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72C1ABD-10F7-4D97-B1BA-33D3DF4B4C3E}" type="slidenum">
              <a:rPr lang="zh-CN" altLang="en-US" smtClean="0"/>
              <a:t>‹#›</a:t>
            </a:fld>
            <a:endParaRPr lang="zh-CN" altLang="en-US"/>
          </a:p>
        </p:txBody>
      </p:sp>
    </p:spTree>
    <p:extLst>
      <p:ext uri="{BB962C8B-B14F-4D97-AF65-F5344CB8AC3E}">
        <p14:creationId xmlns:p14="http://schemas.microsoft.com/office/powerpoint/2010/main" val="2018414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2CC9FB8-9AA8-47EB-A86B-19C62116DAE1}" type="datetimeFigureOut">
              <a:rPr lang="zh-CN" altLang="en-US" smtClean="0"/>
              <a:t>2019/3/14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2C1ABD-10F7-4D97-B1BA-33D3DF4B4C3E}" type="slidenum">
              <a:rPr lang="zh-CN" altLang="en-US" smtClean="0"/>
              <a:t>‹#›</a:t>
            </a:fld>
            <a:endParaRPr lang="zh-CN" altLang="en-US"/>
          </a:p>
        </p:txBody>
      </p:sp>
    </p:spTree>
    <p:extLst>
      <p:ext uri="{BB962C8B-B14F-4D97-AF65-F5344CB8AC3E}">
        <p14:creationId xmlns:p14="http://schemas.microsoft.com/office/powerpoint/2010/main" val="131241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2CC9FB8-9AA8-47EB-A86B-19C62116DAE1}" type="datetimeFigureOut">
              <a:rPr lang="zh-CN" altLang="en-US" smtClean="0"/>
              <a:t>2019/3/14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2C1ABD-10F7-4D97-B1BA-33D3DF4B4C3E}" type="slidenum">
              <a:rPr lang="zh-CN" altLang="en-US" smtClean="0"/>
              <a:t>‹#›</a:t>
            </a:fld>
            <a:endParaRPr lang="zh-CN" altLang="en-US"/>
          </a:p>
        </p:txBody>
      </p:sp>
    </p:spTree>
    <p:extLst>
      <p:ext uri="{BB962C8B-B14F-4D97-AF65-F5344CB8AC3E}">
        <p14:creationId xmlns:p14="http://schemas.microsoft.com/office/powerpoint/2010/main" val="1263258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2CC9FB8-9AA8-47EB-A86B-19C62116DAE1}" type="datetimeFigureOut">
              <a:rPr lang="zh-CN" altLang="en-US" smtClean="0"/>
              <a:t>2019/3/14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2C1ABD-10F7-4D97-B1BA-33D3DF4B4C3E}" type="slidenum">
              <a:rPr lang="zh-CN" altLang="en-US" smtClean="0"/>
              <a:t>‹#›</a:t>
            </a:fld>
            <a:endParaRPr lang="zh-CN" altLang="en-US"/>
          </a:p>
        </p:txBody>
      </p:sp>
    </p:spTree>
    <p:extLst>
      <p:ext uri="{BB962C8B-B14F-4D97-AF65-F5344CB8AC3E}">
        <p14:creationId xmlns:p14="http://schemas.microsoft.com/office/powerpoint/2010/main" val="13562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CC9FB8-9AA8-47EB-A86B-19C62116DAE1}" type="datetimeFigureOut">
              <a:rPr lang="zh-CN" altLang="en-US" smtClean="0"/>
              <a:t>2019/3/14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2C1ABD-10F7-4D97-B1BA-33D3DF4B4C3E}" type="slidenum">
              <a:rPr lang="zh-CN" altLang="en-US" smtClean="0"/>
              <a:t>‹#›</a:t>
            </a:fld>
            <a:endParaRPr lang="zh-CN" altLang="en-US"/>
          </a:p>
        </p:txBody>
      </p:sp>
    </p:spTree>
    <p:extLst>
      <p:ext uri="{BB962C8B-B14F-4D97-AF65-F5344CB8AC3E}">
        <p14:creationId xmlns:p14="http://schemas.microsoft.com/office/powerpoint/2010/main" val="3460103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案例：仓库管理的仿真系统</a:t>
            </a:r>
            <a:endParaRPr lang="zh-CN" altLang="en-US" dirty="0"/>
          </a:p>
        </p:txBody>
      </p:sp>
      <p:pic>
        <p:nvPicPr>
          <p:cNvPr id="4" name="图片 3"/>
          <p:cNvPicPr>
            <a:picLocks noChangeAspect="1"/>
          </p:cNvPicPr>
          <p:nvPr/>
        </p:nvPicPr>
        <p:blipFill>
          <a:blip r:embed="rId2"/>
          <a:stretch>
            <a:fillRect/>
          </a:stretch>
        </p:blipFill>
        <p:spPr>
          <a:xfrm>
            <a:off x="1343472" y="1556793"/>
            <a:ext cx="7070120" cy="5017865"/>
          </a:xfrm>
          <a:prstGeom prst="rect">
            <a:avLst/>
          </a:prstGeom>
        </p:spPr>
      </p:pic>
      <p:sp>
        <p:nvSpPr>
          <p:cNvPr id="3" name="文本框 2"/>
          <p:cNvSpPr txBox="1"/>
          <p:nvPr/>
        </p:nvSpPr>
        <p:spPr>
          <a:xfrm>
            <a:off x="7032105" y="2204864"/>
            <a:ext cx="4104456" cy="1477328"/>
          </a:xfrm>
          <a:prstGeom prst="rect">
            <a:avLst/>
          </a:prstGeom>
          <a:noFill/>
        </p:spPr>
        <p:txBody>
          <a:bodyPr wrap="square" rtlCol="0">
            <a:spAutoFit/>
          </a:bodyPr>
          <a:lstStyle/>
          <a:p>
            <a:r>
              <a:rPr lang="zh-CN" altLang="en-US" dirty="0"/>
              <a:t>仓库系统：某商品的供应仓库根据市场需求进行发货，企业需要管理库存的补货，正常发货和补货都需要一定的过程处理，采购部门会根据近几日的平均发货率以及对库存的目标来估算采购量</a:t>
            </a:r>
          </a:p>
        </p:txBody>
      </p:sp>
    </p:spTree>
    <p:extLst>
      <p:ext uri="{BB962C8B-B14F-4D97-AF65-F5344CB8AC3E}">
        <p14:creationId xmlns:p14="http://schemas.microsoft.com/office/powerpoint/2010/main" val="3861109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案例：仓库管理的仿真系统</a:t>
            </a:r>
            <a:endParaRPr lang="zh-CN" altLang="en-US" dirty="0"/>
          </a:p>
        </p:txBody>
      </p:sp>
      <p:pic>
        <p:nvPicPr>
          <p:cNvPr id="6" name="图片 5"/>
          <p:cNvPicPr>
            <a:picLocks noChangeAspect="1"/>
          </p:cNvPicPr>
          <p:nvPr/>
        </p:nvPicPr>
        <p:blipFill>
          <a:blip r:embed="rId2"/>
          <a:stretch>
            <a:fillRect/>
          </a:stretch>
        </p:blipFill>
        <p:spPr>
          <a:xfrm>
            <a:off x="1415480" y="1844824"/>
            <a:ext cx="7004262" cy="4784452"/>
          </a:xfrm>
          <a:prstGeom prst="rect">
            <a:avLst/>
          </a:prstGeom>
        </p:spPr>
      </p:pic>
      <p:sp>
        <p:nvSpPr>
          <p:cNvPr id="7" name="内容占位符 2"/>
          <p:cNvSpPr txBox="1">
            <a:spLocks/>
          </p:cNvSpPr>
          <p:nvPr/>
        </p:nvSpPr>
        <p:spPr>
          <a:xfrm>
            <a:off x="7536161" y="1844824"/>
            <a:ext cx="4464497" cy="4572000"/>
          </a:xfrm>
          <a:prstGeom prst="rect">
            <a:avLst/>
          </a:prstGeom>
        </p:spPr>
        <p:txBody>
          <a:bodyPr vert="horz" lIns="91440" tIns="45720" rIns="91440" bIns="45720" rtlCol="0">
            <a:normAutofit fontScale="85000" lnSpcReduction="20000"/>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buNone/>
            </a:pPr>
            <a:r>
              <a:rPr lang="en-US" altLang="zh-CN" sz="2400"/>
              <a:t>INV=INTEG(ORDERS-SHIP,300)</a:t>
            </a:r>
          </a:p>
          <a:p>
            <a:pPr marL="0" indent="0">
              <a:buNone/>
            </a:pPr>
            <a:r>
              <a:rPr lang="en-US" altLang="zh-CN" sz="2400"/>
              <a:t>ORDERS=DELAY3(INVADJ+AVSHIP,DEL)</a:t>
            </a:r>
          </a:p>
          <a:p>
            <a:pPr marL="0" indent="0">
              <a:buNone/>
            </a:pPr>
            <a:r>
              <a:rPr lang="en-US" altLang="zh-CN" sz="2400"/>
              <a:t>SHIP=NSHIP+TEST</a:t>
            </a:r>
          </a:p>
          <a:p>
            <a:pPr marL="0" indent="0">
              <a:buNone/>
            </a:pPr>
            <a:r>
              <a:rPr lang="en-US" altLang="zh-CN" sz="2400"/>
              <a:t>INVADJ=(DSINV-INV)/LAT</a:t>
            </a:r>
          </a:p>
          <a:p>
            <a:pPr marL="0" indent="0">
              <a:buNone/>
            </a:pPr>
            <a:r>
              <a:rPr lang="en-US" altLang="zh-CN" sz="2400"/>
              <a:t>DSINV=DIC*NSHIP</a:t>
            </a:r>
          </a:p>
          <a:p>
            <a:pPr marL="0" indent="0">
              <a:buNone/>
            </a:pPr>
            <a:r>
              <a:rPr lang="en-US" altLang="zh-CN" sz="2400"/>
              <a:t>AVSHIP=SMOOTH(SHIP,TAS)</a:t>
            </a:r>
          </a:p>
          <a:p>
            <a:pPr marL="0" indent="0">
              <a:buNone/>
            </a:pPr>
            <a:r>
              <a:rPr lang="en-US" altLang="zh-CN" sz="2400"/>
              <a:t>NSHIP=100</a:t>
            </a:r>
          </a:p>
          <a:p>
            <a:pPr marL="0" indent="0">
              <a:buNone/>
            </a:pPr>
            <a:r>
              <a:rPr lang="en-US" altLang="zh-CN" sz="2400"/>
              <a:t>DEL=3</a:t>
            </a:r>
          </a:p>
          <a:p>
            <a:pPr marL="0" indent="0">
              <a:buNone/>
            </a:pPr>
            <a:r>
              <a:rPr lang="en-US" altLang="zh-CN" sz="2400"/>
              <a:t>LAT=2</a:t>
            </a:r>
          </a:p>
          <a:p>
            <a:pPr marL="0" indent="0">
              <a:buNone/>
            </a:pPr>
            <a:r>
              <a:rPr lang="en-US" altLang="zh-CN" sz="2400"/>
              <a:t>DIC=3</a:t>
            </a:r>
          </a:p>
          <a:p>
            <a:pPr marL="0" indent="0">
              <a:buNone/>
            </a:pPr>
            <a:r>
              <a:rPr lang="en-US" altLang="zh-CN" sz="2400"/>
              <a:t>TAS=2</a:t>
            </a:r>
            <a:endParaRPr lang="zh-CN" altLang="en-US" sz="2400"/>
          </a:p>
        </p:txBody>
      </p:sp>
    </p:spTree>
    <p:extLst>
      <p:ext uri="{BB962C8B-B14F-4D97-AF65-F5344CB8AC3E}">
        <p14:creationId xmlns:p14="http://schemas.microsoft.com/office/powerpoint/2010/main" val="3005878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83</Words>
  <Application>Microsoft Office PowerPoint</Application>
  <PresentationFormat>宽屏</PresentationFormat>
  <Paragraphs>14</Paragraphs>
  <Slides>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vt:i4>
      </vt:variant>
    </vt:vector>
  </HeadingPairs>
  <TitlesOfParts>
    <vt:vector size="8" baseType="lpstr">
      <vt:lpstr>等线</vt:lpstr>
      <vt:lpstr>等线 Light</vt:lpstr>
      <vt:lpstr>微软雅黑</vt:lpstr>
      <vt:lpstr>Arial</vt:lpstr>
      <vt:lpstr>Euphemia</vt:lpstr>
      <vt:lpstr>Office 主题​​</vt:lpstr>
      <vt:lpstr>案例：仓库管理的仿真系统</vt:lpstr>
      <vt:lpstr>案例：仓库管理的仿真系统</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 Ning</dc:creator>
  <cp:lastModifiedBy>Xu Ning</cp:lastModifiedBy>
  <cp:revision>2</cp:revision>
  <dcterms:created xsi:type="dcterms:W3CDTF">2019-03-14T14:34:41Z</dcterms:created>
  <dcterms:modified xsi:type="dcterms:W3CDTF">2019-03-14T14:35:58Z</dcterms:modified>
</cp:coreProperties>
</file>