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8"/>
  </p:sldMasterIdLst>
  <p:notesMasterIdLst>
    <p:notesMasterId r:id="rId28"/>
  </p:notesMasterIdLst>
  <p:handoutMasterIdLst>
    <p:handoutMasterId r:id="rId29"/>
  </p:handoutMasterIdLst>
  <p:sldIdLst>
    <p:sldId id="256" r:id="rId9"/>
    <p:sldId id="257" r:id="rId10"/>
    <p:sldId id="259" r:id="rId11"/>
    <p:sldId id="260" r:id="rId12"/>
    <p:sldId id="263" r:id="rId13"/>
    <p:sldId id="269" r:id="rId14"/>
    <p:sldId id="270" r:id="rId15"/>
    <p:sldId id="271" r:id="rId16"/>
    <p:sldId id="261" r:id="rId17"/>
    <p:sldId id="262" r:id="rId18"/>
    <p:sldId id="258" r:id="rId19"/>
    <p:sldId id="264" r:id="rId20"/>
    <p:sldId id="267" r:id="rId21"/>
    <p:sldId id="268" r:id="rId22"/>
    <p:sldId id="273" r:id="rId23"/>
    <p:sldId id="266" r:id="rId24"/>
    <p:sldId id="272" r:id="rId25"/>
    <p:sldId id="275" r:id="rId26"/>
    <p:sldId id="276" r:id="rId27"/>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5833" autoAdjust="0"/>
  </p:normalViewPr>
  <p:slideViewPr>
    <p:cSldViewPr showGuides="1">
      <p:cViewPr varScale="1">
        <p:scale>
          <a:sx n="87" d="100"/>
          <a:sy n="87" d="100"/>
        </p:scale>
        <p:origin x="696" y="78"/>
      </p:cViewPr>
      <p:guideLst>
        <p:guide orient="horz" pos="2160"/>
        <p:guide pos="3839"/>
        <p:guide pos="1007"/>
      </p:guideLst>
    </p:cSldViewPr>
  </p:slideViewPr>
  <p:notesTextViewPr>
    <p:cViewPr>
      <p:scale>
        <a:sx n="1" d="1"/>
        <a:sy n="1" d="1"/>
      </p:scale>
      <p:origin x="0" y="0"/>
    </p:cViewPr>
  </p:notesTextViewPr>
  <p:notesViewPr>
    <p:cSldViewPr showGuides="1">
      <p:cViewPr varScale="1">
        <p:scale>
          <a:sx n="99" d="100"/>
          <a:sy n="99" d="100"/>
        </p:scale>
        <p:origin x="28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presProps" Target="presProps.xml"/><Relationship Id="rId8"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8AFF26-4600-4BA8-8D58-BCF13E651FD4}" type="doc">
      <dgm:prSet loTypeId="urn:microsoft.com/office/officeart/2005/8/layout/arrow3" loCatId="relationship" qsTypeId="urn:microsoft.com/office/officeart/2005/8/quickstyle/simple1" qsCatId="simple" csTypeId="urn:microsoft.com/office/officeart/2005/8/colors/accent5_2" csCatId="accent5" phldr="1"/>
      <dgm:spPr/>
      <dgm:t>
        <a:bodyPr/>
        <a:lstStyle/>
        <a:p>
          <a:endParaRPr lang="zh-CN" altLang="en-US"/>
        </a:p>
      </dgm:t>
    </dgm:pt>
    <dgm:pt modelId="{7A575F39-EB57-4FC1-B67D-05531B47A68B}">
      <dgm:prSet phldrT="[文本]" custT="1"/>
      <dgm:spPr/>
      <dgm:t>
        <a:bodyPr/>
        <a:lstStyle/>
        <a:p>
          <a:r>
            <a:rPr lang="zh-CN" altLang="en-US" sz="1800" dirty="0" smtClean="0">
              <a:latin typeface="华文行楷" panose="02010800040101010101" pitchFamily="2" charset="-122"/>
              <a:ea typeface="华文行楷" panose="02010800040101010101" pitchFamily="2" charset="-122"/>
            </a:rPr>
            <a:t>正反馈回路</a:t>
          </a:r>
          <a:endParaRPr lang="zh-CN" altLang="en-US" sz="1800" dirty="0">
            <a:latin typeface="华文行楷" panose="02010800040101010101" pitchFamily="2" charset="-122"/>
            <a:ea typeface="华文行楷" panose="02010800040101010101" pitchFamily="2" charset="-122"/>
          </a:endParaRPr>
        </a:p>
      </dgm:t>
    </dgm:pt>
    <dgm:pt modelId="{2867CEAF-009F-469A-BED0-482CEB2AA5F1}" type="parTrans" cxnId="{9BB463B2-664F-4FE5-BF4C-ACC7BD37B52D}">
      <dgm:prSet/>
      <dgm:spPr/>
      <dgm:t>
        <a:bodyPr/>
        <a:lstStyle/>
        <a:p>
          <a:endParaRPr lang="zh-CN" altLang="en-US"/>
        </a:p>
      </dgm:t>
    </dgm:pt>
    <dgm:pt modelId="{1893DF59-5F04-4616-A449-FC08D8921E60}" type="sibTrans" cxnId="{9BB463B2-664F-4FE5-BF4C-ACC7BD37B52D}">
      <dgm:prSet/>
      <dgm:spPr/>
      <dgm:t>
        <a:bodyPr/>
        <a:lstStyle/>
        <a:p>
          <a:endParaRPr lang="zh-CN" altLang="en-US"/>
        </a:p>
      </dgm:t>
    </dgm:pt>
    <dgm:pt modelId="{08BA976D-B62B-4CB1-B6C3-9452FCB0972C}">
      <dgm:prSet phldrT="[文本]" custT="1"/>
      <dgm:spPr/>
      <dgm:t>
        <a:bodyPr/>
        <a:lstStyle/>
        <a:p>
          <a:r>
            <a:rPr lang="zh-CN" altLang="en-US" sz="1800" dirty="0" smtClean="0">
              <a:latin typeface="华文行楷" panose="02010800040101010101" pitchFamily="2" charset="-122"/>
              <a:ea typeface="华文行楷" panose="02010800040101010101" pitchFamily="2" charset="-122"/>
            </a:rPr>
            <a:t>负反馈回路</a:t>
          </a:r>
          <a:endParaRPr lang="zh-CN" altLang="en-US" sz="1800" dirty="0">
            <a:latin typeface="华文行楷" panose="02010800040101010101" pitchFamily="2" charset="-122"/>
            <a:ea typeface="华文行楷" panose="02010800040101010101" pitchFamily="2" charset="-122"/>
          </a:endParaRPr>
        </a:p>
      </dgm:t>
    </dgm:pt>
    <dgm:pt modelId="{AFBE87E7-69B8-4C2C-BEA1-65DAE70DB0FE}" type="parTrans" cxnId="{F6402EED-4777-4D2D-9474-545533D84207}">
      <dgm:prSet/>
      <dgm:spPr/>
      <dgm:t>
        <a:bodyPr/>
        <a:lstStyle/>
        <a:p>
          <a:endParaRPr lang="zh-CN" altLang="en-US"/>
        </a:p>
      </dgm:t>
    </dgm:pt>
    <dgm:pt modelId="{55D827B9-6DC0-4A1B-8CE2-6A22F6D01BF9}" type="sibTrans" cxnId="{F6402EED-4777-4D2D-9474-545533D84207}">
      <dgm:prSet/>
      <dgm:spPr/>
      <dgm:t>
        <a:bodyPr/>
        <a:lstStyle/>
        <a:p>
          <a:endParaRPr lang="zh-CN" altLang="en-US"/>
        </a:p>
      </dgm:t>
    </dgm:pt>
    <dgm:pt modelId="{A72B058A-8504-47A2-A9A6-3DB3F5046B43}" type="pres">
      <dgm:prSet presAssocID="{A08AFF26-4600-4BA8-8D58-BCF13E651FD4}" presName="compositeShape" presStyleCnt="0">
        <dgm:presLayoutVars>
          <dgm:chMax val="2"/>
          <dgm:dir/>
          <dgm:resizeHandles val="exact"/>
        </dgm:presLayoutVars>
      </dgm:prSet>
      <dgm:spPr/>
      <dgm:t>
        <a:bodyPr/>
        <a:lstStyle/>
        <a:p>
          <a:endParaRPr lang="zh-CN" altLang="en-US"/>
        </a:p>
      </dgm:t>
    </dgm:pt>
    <dgm:pt modelId="{FC5B00AA-8297-45DB-A9CE-D7010DDFFBC2}" type="pres">
      <dgm:prSet presAssocID="{A08AFF26-4600-4BA8-8D58-BCF13E651FD4}" presName="divider" presStyleLbl="fgShp" presStyleIdx="0" presStyleCnt="1"/>
      <dgm:spPr>
        <a:solidFill>
          <a:srgbClr val="7030A0"/>
        </a:solidFill>
      </dgm:spPr>
    </dgm:pt>
    <dgm:pt modelId="{96685DDE-D6B0-452F-BF53-5176FB6AA6E2}" type="pres">
      <dgm:prSet presAssocID="{7A575F39-EB57-4FC1-B67D-05531B47A68B}" presName="downArrow" presStyleLbl="node1" presStyleIdx="0" presStyleCnt="2"/>
      <dgm:spPr/>
    </dgm:pt>
    <dgm:pt modelId="{009DC60F-73BF-41AB-8CE5-BCDB50B5107D}" type="pres">
      <dgm:prSet presAssocID="{7A575F39-EB57-4FC1-B67D-05531B47A68B}" presName="downArrowText" presStyleLbl="revTx" presStyleIdx="0" presStyleCnt="2">
        <dgm:presLayoutVars>
          <dgm:bulletEnabled val="1"/>
        </dgm:presLayoutVars>
      </dgm:prSet>
      <dgm:spPr/>
      <dgm:t>
        <a:bodyPr/>
        <a:lstStyle/>
        <a:p>
          <a:endParaRPr lang="zh-CN" altLang="en-US"/>
        </a:p>
      </dgm:t>
    </dgm:pt>
    <dgm:pt modelId="{21D82551-F3BA-44CD-970E-86845BACF258}" type="pres">
      <dgm:prSet presAssocID="{08BA976D-B62B-4CB1-B6C3-9452FCB0972C}" presName="upArrow" presStyleLbl="node1" presStyleIdx="1" presStyleCnt="2"/>
      <dgm:spPr/>
    </dgm:pt>
    <dgm:pt modelId="{15578B2B-E1B5-42E9-9F18-0D53A2611240}" type="pres">
      <dgm:prSet presAssocID="{08BA976D-B62B-4CB1-B6C3-9452FCB0972C}" presName="upArrowText" presStyleLbl="revTx" presStyleIdx="1" presStyleCnt="2">
        <dgm:presLayoutVars>
          <dgm:bulletEnabled val="1"/>
        </dgm:presLayoutVars>
      </dgm:prSet>
      <dgm:spPr/>
      <dgm:t>
        <a:bodyPr/>
        <a:lstStyle/>
        <a:p>
          <a:endParaRPr lang="zh-CN" altLang="en-US"/>
        </a:p>
      </dgm:t>
    </dgm:pt>
  </dgm:ptLst>
  <dgm:cxnLst>
    <dgm:cxn modelId="{290C4E6B-60F4-41A1-A06C-FE5D445290A9}" type="presOf" srcId="{08BA976D-B62B-4CB1-B6C3-9452FCB0972C}" destId="{15578B2B-E1B5-42E9-9F18-0D53A2611240}" srcOrd="0" destOrd="0" presId="urn:microsoft.com/office/officeart/2005/8/layout/arrow3"/>
    <dgm:cxn modelId="{67370737-60FB-4427-A9F7-123A23E7021C}" type="presOf" srcId="{7A575F39-EB57-4FC1-B67D-05531B47A68B}" destId="{009DC60F-73BF-41AB-8CE5-BCDB50B5107D}" srcOrd="0" destOrd="0" presId="urn:microsoft.com/office/officeart/2005/8/layout/arrow3"/>
    <dgm:cxn modelId="{937DF62B-E7E0-4E52-AB93-12F401F88001}" type="presOf" srcId="{A08AFF26-4600-4BA8-8D58-BCF13E651FD4}" destId="{A72B058A-8504-47A2-A9A6-3DB3F5046B43}" srcOrd="0" destOrd="0" presId="urn:microsoft.com/office/officeart/2005/8/layout/arrow3"/>
    <dgm:cxn modelId="{9BB463B2-664F-4FE5-BF4C-ACC7BD37B52D}" srcId="{A08AFF26-4600-4BA8-8D58-BCF13E651FD4}" destId="{7A575F39-EB57-4FC1-B67D-05531B47A68B}" srcOrd="0" destOrd="0" parTransId="{2867CEAF-009F-469A-BED0-482CEB2AA5F1}" sibTransId="{1893DF59-5F04-4616-A449-FC08D8921E60}"/>
    <dgm:cxn modelId="{F6402EED-4777-4D2D-9474-545533D84207}" srcId="{A08AFF26-4600-4BA8-8D58-BCF13E651FD4}" destId="{08BA976D-B62B-4CB1-B6C3-9452FCB0972C}" srcOrd="1" destOrd="0" parTransId="{AFBE87E7-69B8-4C2C-BEA1-65DAE70DB0FE}" sibTransId="{55D827B9-6DC0-4A1B-8CE2-6A22F6D01BF9}"/>
    <dgm:cxn modelId="{A16D2F46-F20D-4877-B629-83417B608F57}" type="presParOf" srcId="{A72B058A-8504-47A2-A9A6-3DB3F5046B43}" destId="{FC5B00AA-8297-45DB-A9CE-D7010DDFFBC2}" srcOrd="0" destOrd="0" presId="urn:microsoft.com/office/officeart/2005/8/layout/arrow3"/>
    <dgm:cxn modelId="{CF2763C0-FFB4-4C8B-A391-3E692E0304C7}" type="presParOf" srcId="{A72B058A-8504-47A2-A9A6-3DB3F5046B43}" destId="{96685DDE-D6B0-452F-BF53-5176FB6AA6E2}" srcOrd="1" destOrd="0" presId="urn:microsoft.com/office/officeart/2005/8/layout/arrow3"/>
    <dgm:cxn modelId="{945BD927-3E48-4744-A8F7-153D16F72BF4}" type="presParOf" srcId="{A72B058A-8504-47A2-A9A6-3DB3F5046B43}" destId="{009DC60F-73BF-41AB-8CE5-BCDB50B5107D}" srcOrd="2" destOrd="0" presId="urn:microsoft.com/office/officeart/2005/8/layout/arrow3"/>
    <dgm:cxn modelId="{22E486E2-D529-414E-8ED4-340F3D0DD7EF}" type="presParOf" srcId="{A72B058A-8504-47A2-A9A6-3DB3F5046B43}" destId="{21D82551-F3BA-44CD-970E-86845BACF258}" srcOrd="3" destOrd="0" presId="urn:microsoft.com/office/officeart/2005/8/layout/arrow3"/>
    <dgm:cxn modelId="{5552B612-EBFB-4EBC-AA65-2156D74F7DDF}" type="presParOf" srcId="{A72B058A-8504-47A2-A9A6-3DB3F5046B43}" destId="{15578B2B-E1B5-42E9-9F18-0D53A2611240}"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A4EA14-6130-4F20-84D9-A17D6CE2CA2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C9038E44-37FD-435F-8E00-81DF112935D6}">
      <dgm:prSet phldrT="[文本]" custT="1"/>
      <dgm:spPr/>
      <dgm:t>
        <a:bodyPr/>
        <a:lstStyle/>
        <a:p>
          <a:r>
            <a:rPr lang="zh-CN" altLang="en-US" sz="4200" dirty="0" smtClean="0"/>
            <a:t>课程内容计划</a:t>
          </a:r>
          <a:r>
            <a:rPr lang="zh-CN" altLang="en-US" sz="1800" dirty="0" smtClean="0"/>
            <a:t>（两周一个单元）</a:t>
          </a:r>
          <a:endParaRPr lang="zh-CN" altLang="en-US" sz="1800" dirty="0"/>
        </a:p>
      </dgm:t>
    </dgm:pt>
    <dgm:pt modelId="{5BCE2FA7-9DD5-4E7C-9D83-C1385DBA5ECE}" type="parTrans" cxnId="{716AD9FC-B9CC-4CB2-97F2-23B2967FBAAF}">
      <dgm:prSet/>
      <dgm:spPr/>
      <dgm:t>
        <a:bodyPr/>
        <a:lstStyle/>
        <a:p>
          <a:endParaRPr lang="zh-CN" altLang="en-US"/>
        </a:p>
      </dgm:t>
    </dgm:pt>
    <dgm:pt modelId="{F3389DD4-2376-4CB0-9757-06FB205032A4}" type="sibTrans" cxnId="{716AD9FC-B9CC-4CB2-97F2-23B2967FBAAF}">
      <dgm:prSet/>
      <dgm:spPr/>
      <dgm:t>
        <a:bodyPr/>
        <a:lstStyle/>
        <a:p>
          <a:endParaRPr lang="zh-CN" altLang="en-US"/>
        </a:p>
      </dgm:t>
    </dgm:pt>
    <dgm:pt modelId="{5B56582E-BD5E-4CA6-BDC0-BCEC8EBBE953}">
      <dgm:prSet phldrT="[文本]"/>
      <dgm:spPr/>
      <dgm:t>
        <a:bodyPr/>
        <a:lstStyle/>
        <a:p>
          <a:r>
            <a:rPr lang="en-US" altLang="zh-CN" dirty="0" smtClean="0"/>
            <a:t>1 </a:t>
          </a:r>
          <a:r>
            <a:rPr lang="zh-CN" altLang="en-US" dirty="0" smtClean="0"/>
            <a:t>概述           工具 流量存量</a:t>
          </a:r>
          <a:endParaRPr lang="zh-CN" altLang="en-US" dirty="0"/>
        </a:p>
      </dgm:t>
    </dgm:pt>
    <dgm:pt modelId="{85325260-17E3-4CF8-90B5-379FB3C13AE2}" type="parTrans" cxnId="{CBC1E894-D893-4A2D-B434-632DE814225A}">
      <dgm:prSet/>
      <dgm:spPr/>
      <dgm:t>
        <a:bodyPr/>
        <a:lstStyle/>
        <a:p>
          <a:endParaRPr lang="zh-CN" altLang="en-US"/>
        </a:p>
      </dgm:t>
    </dgm:pt>
    <dgm:pt modelId="{9AF50FF0-2210-492B-90A1-F0263DFE5D6C}" type="sibTrans" cxnId="{CBC1E894-D893-4A2D-B434-632DE814225A}">
      <dgm:prSet/>
      <dgm:spPr/>
      <dgm:t>
        <a:bodyPr/>
        <a:lstStyle/>
        <a:p>
          <a:endParaRPr lang="zh-CN" altLang="en-US"/>
        </a:p>
      </dgm:t>
    </dgm:pt>
    <dgm:pt modelId="{B683B98A-B215-4D6D-89EA-F789C1D936D6}">
      <dgm:prSet phldrT="[文本]"/>
      <dgm:spPr/>
      <dgm:t>
        <a:bodyPr/>
        <a:lstStyle/>
        <a:p>
          <a:r>
            <a:rPr lang="en-US" altLang="zh-CN" dirty="0" smtClean="0"/>
            <a:t>2 </a:t>
          </a:r>
          <a:r>
            <a:rPr lang="zh-CN" altLang="en-US" dirty="0" smtClean="0"/>
            <a:t>函数           基础函数 动态函数</a:t>
          </a:r>
          <a:endParaRPr lang="zh-CN" altLang="en-US" dirty="0"/>
        </a:p>
      </dgm:t>
    </dgm:pt>
    <dgm:pt modelId="{93A82BF3-8D5B-47AD-A798-98F1D4DA4C2F}" type="parTrans" cxnId="{58B9AAC0-1514-489D-8CA4-3434A112E4A5}">
      <dgm:prSet/>
      <dgm:spPr/>
      <dgm:t>
        <a:bodyPr/>
        <a:lstStyle/>
        <a:p>
          <a:endParaRPr lang="zh-CN" altLang="en-US"/>
        </a:p>
      </dgm:t>
    </dgm:pt>
    <dgm:pt modelId="{8FA692D0-9569-4BC4-945C-C15C8A87398F}" type="sibTrans" cxnId="{58B9AAC0-1514-489D-8CA4-3434A112E4A5}">
      <dgm:prSet/>
      <dgm:spPr/>
      <dgm:t>
        <a:bodyPr/>
        <a:lstStyle/>
        <a:p>
          <a:endParaRPr lang="zh-CN" altLang="en-US"/>
        </a:p>
      </dgm:t>
    </dgm:pt>
    <dgm:pt modelId="{596476C9-4CAA-49F5-A501-192F9593CC70}">
      <dgm:prSet phldrT="[文本]"/>
      <dgm:spPr/>
      <dgm:t>
        <a:bodyPr/>
        <a:lstStyle/>
        <a:p>
          <a:r>
            <a:rPr lang="en-US" altLang="zh-CN" dirty="0" smtClean="0"/>
            <a:t>3 </a:t>
          </a:r>
          <a:r>
            <a:rPr lang="zh-CN" altLang="en-US" dirty="0" smtClean="0"/>
            <a:t>因果分析       因果链 反馈回路</a:t>
          </a:r>
          <a:endParaRPr lang="zh-CN" altLang="en-US" dirty="0"/>
        </a:p>
      </dgm:t>
    </dgm:pt>
    <dgm:pt modelId="{B9E3CE57-FBBE-4C59-B980-F138139D7EC9}" type="parTrans" cxnId="{9D9E34B3-EB82-4BA0-8B23-3D3AFE0CAB1A}">
      <dgm:prSet/>
      <dgm:spPr/>
      <dgm:t>
        <a:bodyPr/>
        <a:lstStyle/>
        <a:p>
          <a:endParaRPr lang="zh-CN" altLang="en-US"/>
        </a:p>
      </dgm:t>
    </dgm:pt>
    <dgm:pt modelId="{24B15899-A304-4254-9504-EF685DDF1493}" type="sibTrans" cxnId="{9D9E34B3-EB82-4BA0-8B23-3D3AFE0CAB1A}">
      <dgm:prSet/>
      <dgm:spPr/>
      <dgm:t>
        <a:bodyPr/>
        <a:lstStyle/>
        <a:p>
          <a:endParaRPr lang="zh-CN" altLang="en-US"/>
        </a:p>
      </dgm:t>
    </dgm:pt>
    <dgm:pt modelId="{7A2DB394-FE5F-4333-ADF7-44D8C18B02CC}">
      <dgm:prSet/>
      <dgm:spPr/>
      <dgm:t>
        <a:bodyPr/>
        <a:lstStyle/>
        <a:p>
          <a:r>
            <a:rPr lang="en-US" altLang="zh-CN" dirty="0" smtClean="0"/>
            <a:t>4 </a:t>
          </a:r>
          <a:r>
            <a:rPr lang="zh-CN" altLang="en-US" dirty="0" smtClean="0"/>
            <a:t>一阶系统</a:t>
          </a:r>
          <a:endParaRPr lang="zh-CN" altLang="en-US" dirty="0"/>
        </a:p>
      </dgm:t>
    </dgm:pt>
    <dgm:pt modelId="{48131B7E-EEEC-4F92-B8B8-1704F201DDF2}" type="parTrans" cxnId="{8E11B3AA-7178-4805-9810-1673929D15AA}">
      <dgm:prSet/>
      <dgm:spPr/>
      <dgm:t>
        <a:bodyPr/>
        <a:lstStyle/>
        <a:p>
          <a:endParaRPr lang="zh-CN" altLang="en-US"/>
        </a:p>
      </dgm:t>
    </dgm:pt>
    <dgm:pt modelId="{5DC316C0-9068-4179-912C-29F0F605510A}" type="sibTrans" cxnId="{8E11B3AA-7178-4805-9810-1673929D15AA}">
      <dgm:prSet/>
      <dgm:spPr/>
      <dgm:t>
        <a:bodyPr/>
        <a:lstStyle/>
        <a:p>
          <a:endParaRPr lang="zh-CN" altLang="en-US"/>
        </a:p>
      </dgm:t>
    </dgm:pt>
    <dgm:pt modelId="{2B8CB3CB-3DA6-4071-848B-CFA60C841D31}">
      <dgm:prSet/>
      <dgm:spPr/>
      <dgm:t>
        <a:bodyPr/>
        <a:lstStyle/>
        <a:p>
          <a:r>
            <a:rPr lang="en-US" altLang="zh-CN" dirty="0" smtClean="0"/>
            <a:t>5 </a:t>
          </a:r>
          <a:r>
            <a:rPr lang="zh-CN" altLang="en-US" dirty="0" smtClean="0"/>
            <a:t>二阶系统</a:t>
          </a:r>
          <a:endParaRPr lang="zh-CN" altLang="en-US" dirty="0"/>
        </a:p>
      </dgm:t>
    </dgm:pt>
    <dgm:pt modelId="{4B80FA84-8D38-4ED8-B516-68736E40A304}" type="parTrans" cxnId="{1DAAE917-7ED2-42E6-A4D1-EE5420332C49}">
      <dgm:prSet/>
      <dgm:spPr/>
      <dgm:t>
        <a:bodyPr/>
        <a:lstStyle/>
        <a:p>
          <a:endParaRPr lang="zh-CN" altLang="en-US"/>
        </a:p>
      </dgm:t>
    </dgm:pt>
    <dgm:pt modelId="{71C7516F-003F-4488-A672-59CFC8545B9C}" type="sibTrans" cxnId="{1DAAE917-7ED2-42E6-A4D1-EE5420332C49}">
      <dgm:prSet/>
      <dgm:spPr/>
      <dgm:t>
        <a:bodyPr/>
        <a:lstStyle/>
        <a:p>
          <a:endParaRPr lang="zh-CN" altLang="en-US"/>
        </a:p>
      </dgm:t>
    </dgm:pt>
    <dgm:pt modelId="{BF7922ED-8519-47E2-AAF7-ACA67921A813}">
      <dgm:prSet/>
      <dgm:spPr/>
      <dgm:t>
        <a:bodyPr/>
        <a:lstStyle/>
        <a:p>
          <a:r>
            <a:rPr lang="en-US" altLang="zh-CN" dirty="0" smtClean="0"/>
            <a:t>6 </a:t>
          </a:r>
          <a:r>
            <a:rPr lang="zh-CN" altLang="en-US" dirty="0" smtClean="0"/>
            <a:t>延迟系统</a:t>
          </a:r>
          <a:endParaRPr lang="zh-CN" altLang="en-US" dirty="0"/>
        </a:p>
      </dgm:t>
    </dgm:pt>
    <dgm:pt modelId="{1B73B08D-3F38-4E80-8619-BDCC091F9919}" type="parTrans" cxnId="{779F48A4-2CC3-469A-BE1F-7DD026C0524A}">
      <dgm:prSet/>
      <dgm:spPr/>
      <dgm:t>
        <a:bodyPr/>
        <a:lstStyle/>
        <a:p>
          <a:endParaRPr lang="zh-CN" altLang="en-US"/>
        </a:p>
      </dgm:t>
    </dgm:pt>
    <dgm:pt modelId="{EFA9B458-8F59-4BA4-948A-258D362CE43D}" type="sibTrans" cxnId="{779F48A4-2CC3-469A-BE1F-7DD026C0524A}">
      <dgm:prSet/>
      <dgm:spPr/>
      <dgm:t>
        <a:bodyPr/>
        <a:lstStyle/>
        <a:p>
          <a:endParaRPr lang="zh-CN" altLang="en-US"/>
        </a:p>
      </dgm:t>
    </dgm:pt>
    <dgm:pt modelId="{82DA45AA-A16A-415D-9E2A-BB810BED8374}">
      <dgm:prSet/>
      <dgm:spPr/>
      <dgm:t>
        <a:bodyPr/>
        <a:lstStyle/>
        <a:p>
          <a:r>
            <a:rPr lang="en-US" altLang="zh-CN" dirty="0" smtClean="0"/>
            <a:t>7 </a:t>
          </a:r>
          <a:r>
            <a:rPr lang="zh-CN" altLang="en-US" dirty="0" smtClean="0"/>
            <a:t>老化与协流</a:t>
          </a:r>
          <a:endParaRPr lang="zh-CN" altLang="en-US" dirty="0"/>
        </a:p>
      </dgm:t>
    </dgm:pt>
    <dgm:pt modelId="{98EE14F4-12A1-452D-B0C9-6259CCBFC6D5}" type="parTrans" cxnId="{88CB1C55-8774-46A8-828B-ACFD5821EE48}">
      <dgm:prSet/>
      <dgm:spPr/>
      <dgm:t>
        <a:bodyPr/>
        <a:lstStyle/>
        <a:p>
          <a:endParaRPr lang="zh-CN" altLang="en-US"/>
        </a:p>
      </dgm:t>
    </dgm:pt>
    <dgm:pt modelId="{4FE8A5F2-AAA1-42A6-A4C0-EF90E9572DB1}" type="sibTrans" cxnId="{88CB1C55-8774-46A8-828B-ACFD5821EE48}">
      <dgm:prSet/>
      <dgm:spPr/>
      <dgm:t>
        <a:bodyPr/>
        <a:lstStyle/>
        <a:p>
          <a:endParaRPr lang="zh-CN" altLang="en-US"/>
        </a:p>
      </dgm:t>
    </dgm:pt>
    <dgm:pt modelId="{791EAEA1-C3EB-4983-95FE-710FBB07D009}">
      <dgm:prSet/>
      <dgm:spPr/>
      <dgm:t>
        <a:bodyPr/>
        <a:lstStyle/>
        <a:p>
          <a:r>
            <a:rPr lang="en-US" altLang="zh-CN" dirty="0" smtClean="0"/>
            <a:t>8 </a:t>
          </a:r>
          <a:r>
            <a:rPr lang="zh-CN" altLang="en-US" dirty="0" smtClean="0"/>
            <a:t>系统基模</a:t>
          </a:r>
          <a:endParaRPr lang="zh-CN" altLang="en-US" dirty="0"/>
        </a:p>
      </dgm:t>
    </dgm:pt>
    <dgm:pt modelId="{E20B2919-A4C1-4CC2-BE5D-40573C56B277}" type="parTrans" cxnId="{0160B69C-F81D-413E-9CE9-4F63292746EC}">
      <dgm:prSet/>
      <dgm:spPr/>
      <dgm:t>
        <a:bodyPr/>
        <a:lstStyle/>
        <a:p>
          <a:endParaRPr lang="zh-CN" altLang="en-US"/>
        </a:p>
      </dgm:t>
    </dgm:pt>
    <dgm:pt modelId="{4475FCDC-130D-4940-B7D1-6FCCC88D8621}" type="sibTrans" cxnId="{0160B69C-F81D-413E-9CE9-4F63292746EC}">
      <dgm:prSet/>
      <dgm:spPr/>
      <dgm:t>
        <a:bodyPr/>
        <a:lstStyle/>
        <a:p>
          <a:endParaRPr lang="zh-CN" altLang="en-US"/>
        </a:p>
      </dgm:t>
    </dgm:pt>
    <dgm:pt modelId="{1116D877-F5E5-4A79-A17F-61B4E9995F13}">
      <dgm:prSet/>
      <dgm:spPr/>
      <dgm:t>
        <a:bodyPr/>
        <a:lstStyle/>
        <a:p>
          <a:r>
            <a:rPr lang="zh-CN" altLang="en-US" dirty="0" smtClean="0"/>
            <a:t>路径依赖（安排</a:t>
          </a:r>
          <a:r>
            <a:rPr lang="zh-CN" altLang="en-US" dirty="0" smtClean="0"/>
            <a:t>待定</a:t>
          </a:r>
          <a:r>
            <a:rPr lang="zh-CN" altLang="en-US" dirty="0" smtClean="0"/>
            <a:t>）</a:t>
          </a:r>
          <a:endParaRPr lang="zh-CN" altLang="en-US" dirty="0"/>
        </a:p>
      </dgm:t>
    </dgm:pt>
    <dgm:pt modelId="{0CB8B4EE-B3D6-49E2-BF90-68FB9D73A493}" type="parTrans" cxnId="{B28FDEC1-CC26-4EDE-9C36-9C1CA91A7FF0}">
      <dgm:prSet/>
      <dgm:spPr/>
      <dgm:t>
        <a:bodyPr/>
        <a:lstStyle/>
        <a:p>
          <a:endParaRPr lang="zh-CN" altLang="en-US"/>
        </a:p>
      </dgm:t>
    </dgm:pt>
    <dgm:pt modelId="{378B88C9-E65E-4A6F-A60C-41FD0AB2676B}" type="sibTrans" cxnId="{B28FDEC1-CC26-4EDE-9C36-9C1CA91A7FF0}">
      <dgm:prSet/>
      <dgm:spPr/>
      <dgm:t>
        <a:bodyPr/>
        <a:lstStyle/>
        <a:p>
          <a:endParaRPr lang="zh-CN" altLang="en-US"/>
        </a:p>
      </dgm:t>
    </dgm:pt>
    <dgm:pt modelId="{F7C1D979-85D7-4702-BA38-900E936AB698}" type="pres">
      <dgm:prSet presAssocID="{54A4EA14-6130-4F20-84D9-A17D6CE2CA2F}" presName="vert0" presStyleCnt="0">
        <dgm:presLayoutVars>
          <dgm:dir/>
          <dgm:animOne val="branch"/>
          <dgm:animLvl val="lvl"/>
        </dgm:presLayoutVars>
      </dgm:prSet>
      <dgm:spPr/>
    </dgm:pt>
    <dgm:pt modelId="{A915AF04-3A3F-4C11-AEE0-AEDD3C4408F7}" type="pres">
      <dgm:prSet presAssocID="{C9038E44-37FD-435F-8E00-81DF112935D6}" presName="thickLine" presStyleLbl="alignNode1" presStyleIdx="0" presStyleCnt="1"/>
      <dgm:spPr/>
    </dgm:pt>
    <dgm:pt modelId="{A59069FB-3345-476F-8850-C066C69F59C5}" type="pres">
      <dgm:prSet presAssocID="{C9038E44-37FD-435F-8E00-81DF112935D6}" presName="horz1" presStyleCnt="0"/>
      <dgm:spPr/>
    </dgm:pt>
    <dgm:pt modelId="{EB288330-9E4A-485C-A728-163C9450A1A2}" type="pres">
      <dgm:prSet presAssocID="{C9038E44-37FD-435F-8E00-81DF112935D6}" presName="tx1" presStyleLbl="revTx" presStyleIdx="0" presStyleCnt="10"/>
      <dgm:spPr/>
      <dgm:t>
        <a:bodyPr/>
        <a:lstStyle/>
        <a:p>
          <a:endParaRPr lang="zh-CN" altLang="en-US"/>
        </a:p>
      </dgm:t>
    </dgm:pt>
    <dgm:pt modelId="{0E18C2FD-E1BC-446C-881F-040C139E577C}" type="pres">
      <dgm:prSet presAssocID="{C9038E44-37FD-435F-8E00-81DF112935D6}" presName="vert1" presStyleCnt="0"/>
      <dgm:spPr/>
    </dgm:pt>
    <dgm:pt modelId="{EF37D7E5-DC6A-43A6-B819-EF17A8E15A27}" type="pres">
      <dgm:prSet presAssocID="{5B56582E-BD5E-4CA6-BDC0-BCEC8EBBE953}" presName="vertSpace2a" presStyleCnt="0"/>
      <dgm:spPr/>
    </dgm:pt>
    <dgm:pt modelId="{4217B261-D562-4B07-9829-FD00991341C3}" type="pres">
      <dgm:prSet presAssocID="{5B56582E-BD5E-4CA6-BDC0-BCEC8EBBE953}" presName="horz2" presStyleCnt="0"/>
      <dgm:spPr/>
    </dgm:pt>
    <dgm:pt modelId="{371C899B-789A-4B13-A999-DF0DF7DD68DF}" type="pres">
      <dgm:prSet presAssocID="{5B56582E-BD5E-4CA6-BDC0-BCEC8EBBE953}" presName="horzSpace2" presStyleCnt="0"/>
      <dgm:spPr/>
    </dgm:pt>
    <dgm:pt modelId="{1162525E-0AE0-465C-B6BE-60252AC42FDF}" type="pres">
      <dgm:prSet presAssocID="{5B56582E-BD5E-4CA6-BDC0-BCEC8EBBE953}" presName="tx2" presStyleLbl="revTx" presStyleIdx="1" presStyleCnt="10"/>
      <dgm:spPr/>
      <dgm:t>
        <a:bodyPr/>
        <a:lstStyle/>
        <a:p>
          <a:endParaRPr lang="zh-CN" altLang="en-US"/>
        </a:p>
      </dgm:t>
    </dgm:pt>
    <dgm:pt modelId="{71991B8C-F381-4802-9CCE-3F90B85AE265}" type="pres">
      <dgm:prSet presAssocID="{5B56582E-BD5E-4CA6-BDC0-BCEC8EBBE953}" presName="vert2" presStyleCnt="0"/>
      <dgm:spPr/>
    </dgm:pt>
    <dgm:pt modelId="{49C4DF29-C354-4925-BB74-DB956A176CD6}" type="pres">
      <dgm:prSet presAssocID="{5B56582E-BD5E-4CA6-BDC0-BCEC8EBBE953}" presName="thinLine2b" presStyleLbl="callout" presStyleIdx="0" presStyleCnt="9"/>
      <dgm:spPr/>
    </dgm:pt>
    <dgm:pt modelId="{17C7A8A5-4396-4BBB-8020-63DDA06D10DD}" type="pres">
      <dgm:prSet presAssocID="{5B56582E-BD5E-4CA6-BDC0-BCEC8EBBE953}" presName="vertSpace2b" presStyleCnt="0"/>
      <dgm:spPr/>
    </dgm:pt>
    <dgm:pt modelId="{075C6C45-B735-44E9-832B-8028EDBEF2EA}" type="pres">
      <dgm:prSet presAssocID="{B683B98A-B215-4D6D-89EA-F789C1D936D6}" presName="horz2" presStyleCnt="0"/>
      <dgm:spPr/>
    </dgm:pt>
    <dgm:pt modelId="{CBB59496-AA50-4207-9B3F-0436E127CF99}" type="pres">
      <dgm:prSet presAssocID="{B683B98A-B215-4D6D-89EA-F789C1D936D6}" presName="horzSpace2" presStyleCnt="0"/>
      <dgm:spPr/>
    </dgm:pt>
    <dgm:pt modelId="{468ADB43-81AE-4188-A862-0B0D1BD66A3B}" type="pres">
      <dgm:prSet presAssocID="{B683B98A-B215-4D6D-89EA-F789C1D936D6}" presName="tx2" presStyleLbl="revTx" presStyleIdx="2" presStyleCnt="10"/>
      <dgm:spPr/>
      <dgm:t>
        <a:bodyPr/>
        <a:lstStyle/>
        <a:p>
          <a:endParaRPr lang="zh-CN" altLang="en-US"/>
        </a:p>
      </dgm:t>
    </dgm:pt>
    <dgm:pt modelId="{46AAB831-E201-4C43-A6E7-9FE047E5846F}" type="pres">
      <dgm:prSet presAssocID="{B683B98A-B215-4D6D-89EA-F789C1D936D6}" presName="vert2" presStyleCnt="0"/>
      <dgm:spPr/>
    </dgm:pt>
    <dgm:pt modelId="{09B28E32-6A1A-4759-91E6-CE04385E5451}" type="pres">
      <dgm:prSet presAssocID="{B683B98A-B215-4D6D-89EA-F789C1D936D6}" presName="thinLine2b" presStyleLbl="callout" presStyleIdx="1" presStyleCnt="9"/>
      <dgm:spPr/>
    </dgm:pt>
    <dgm:pt modelId="{21BBBAED-158F-4BCE-9DBF-2BF45E5092A9}" type="pres">
      <dgm:prSet presAssocID="{B683B98A-B215-4D6D-89EA-F789C1D936D6}" presName="vertSpace2b" presStyleCnt="0"/>
      <dgm:spPr/>
    </dgm:pt>
    <dgm:pt modelId="{5D7A1C8B-D46F-43BC-A971-110819BC98C9}" type="pres">
      <dgm:prSet presAssocID="{596476C9-4CAA-49F5-A501-192F9593CC70}" presName="horz2" presStyleCnt="0"/>
      <dgm:spPr/>
    </dgm:pt>
    <dgm:pt modelId="{9EBC70AB-69DE-4129-8E48-4EA287210B89}" type="pres">
      <dgm:prSet presAssocID="{596476C9-4CAA-49F5-A501-192F9593CC70}" presName="horzSpace2" presStyleCnt="0"/>
      <dgm:spPr/>
    </dgm:pt>
    <dgm:pt modelId="{1CCA1900-01BF-462D-95CB-1CED84F16F95}" type="pres">
      <dgm:prSet presAssocID="{596476C9-4CAA-49F5-A501-192F9593CC70}" presName="tx2" presStyleLbl="revTx" presStyleIdx="3" presStyleCnt="10"/>
      <dgm:spPr/>
      <dgm:t>
        <a:bodyPr/>
        <a:lstStyle/>
        <a:p>
          <a:endParaRPr lang="zh-CN" altLang="en-US"/>
        </a:p>
      </dgm:t>
    </dgm:pt>
    <dgm:pt modelId="{AF3FA86D-1C36-4E02-AF99-314B815D464C}" type="pres">
      <dgm:prSet presAssocID="{596476C9-4CAA-49F5-A501-192F9593CC70}" presName="vert2" presStyleCnt="0"/>
      <dgm:spPr/>
    </dgm:pt>
    <dgm:pt modelId="{65C0776F-52FA-4BDB-98D4-DC2E546D322C}" type="pres">
      <dgm:prSet presAssocID="{596476C9-4CAA-49F5-A501-192F9593CC70}" presName="thinLine2b" presStyleLbl="callout" presStyleIdx="2" presStyleCnt="9"/>
      <dgm:spPr/>
    </dgm:pt>
    <dgm:pt modelId="{1551A13C-660C-4593-9115-7AC320304373}" type="pres">
      <dgm:prSet presAssocID="{596476C9-4CAA-49F5-A501-192F9593CC70}" presName="vertSpace2b" presStyleCnt="0"/>
      <dgm:spPr/>
    </dgm:pt>
    <dgm:pt modelId="{0D8E6034-4A5B-4A2D-9ECC-57CC56EE0D46}" type="pres">
      <dgm:prSet presAssocID="{7A2DB394-FE5F-4333-ADF7-44D8C18B02CC}" presName="horz2" presStyleCnt="0"/>
      <dgm:spPr/>
    </dgm:pt>
    <dgm:pt modelId="{04F3F066-FFE1-4B28-9B2F-0C2E816A1DC6}" type="pres">
      <dgm:prSet presAssocID="{7A2DB394-FE5F-4333-ADF7-44D8C18B02CC}" presName="horzSpace2" presStyleCnt="0"/>
      <dgm:spPr/>
    </dgm:pt>
    <dgm:pt modelId="{47B329C9-E131-4B25-8B42-259E33DF846A}" type="pres">
      <dgm:prSet presAssocID="{7A2DB394-FE5F-4333-ADF7-44D8C18B02CC}" presName="tx2" presStyleLbl="revTx" presStyleIdx="4" presStyleCnt="10"/>
      <dgm:spPr/>
    </dgm:pt>
    <dgm:pt modelId="{F3B631D2-DF78-4C01-B2CE-F86EA891194C}" type="pres">
      <dgm:prSet presAssocID="{7A2DB394-FE5F-4333-ADF7-44D8C18B02CC}" presName="vert2" presStyleCnt="0"/>
      <dgm:spPr/>
    </dgm:pt>
    <dgm:pt modelId="{C4E3626F-B8B8-400B-BE55-CA8C0BB8D8B4}" type="pres">
      <dgm:prSet presAssocID="{7A2DB394-FE5F-4333-ADF7-44D8C18B02CC}" presName="thinLine2b" presStyleLbl="callout" presStyleIdx="3" presStyleCnt="9"/>
      <dgm:spPr/>
    </dgm:pt>
    <dgm:pt modelId="{E8652008-3B5F-42E1-9587-82F08F77EC1A}" type="pres">
      <dgm:prSet presAssocID="{7A2DB394-FE5F-4333-ADF7-44D8C18B02CC}" presName="vertSpace2b" presStyleCnt="0"/>
      <dgm:spPr/>
    </dgm:pt>
    <dgm:pt modelId="{CFED3714-0893-456D-AA21-75A5A8150EE9}" type="pres">
      <dgm:prSet presAssocID="{2B8CB3CB-3DA6-4071-848B-CFA60C841D31}" presName="horz2" presStyleCnt="0"/>
      <dgm:spPr/>
    </dgm:pt>
    <dgm:pt modelId="{00AFBA4D-2367-4164-99C7-1BC3260FAD55}" type="pres">
      <dgm:prSet presAssocID="{2B8CB3CB-3DA6-4071-848B-CFA60C841D31}" presName="horzSpace2" presStyleCnt="0"/>
      <dgm:spPr/>
    </dgm:pt>
    <dgm:pt modelId="{AE72AB19-A60D-4860-B796-EDA466A2DF87}" type="pres">
      <dgm:prSet presAssocID="{2B8CB3CB-3DA6-4071-848B-CFA60C841D31}" presName="tx2" presStyleLbl="revTx" presStyleIdx="5" presStyleCnt="10"/>
      <dgm:spPr/>
      <dgm:t>
        <a:bodyPr/>
        <a:lstStyle/>
        <a:p>
          <a:endParaRPr lang="zh-CN" altLang="en-US"/>
        </a:p>
      </dgm:t>
    </dgm:pt>
    <dgm:pt modelId="{DEEA8DC6-6AB1-4F6D-9864-FD7577221C16}" type="pres">
      <dgm:prSet presAssocID="{2B8CB3CB-3DA6-4071-848B-CFA60C841D31}" presName="vert2" presStyleCnt="0"/>
      <dgm:spPr/>
    </dgm:pt>
    <dgm:pt modelId="{A8BA1781-83CB-4493-BF6C-FD23F3921053}" type="pres">
      <dgm:prSet presAssocID="{2B8CB3CB-3DA6-4071-848B-CFA60C841D31}" presName="thinLine2b" presStyleLbl="callout" presStyleIdx="4" presStyleCnt="9"/>
      <dgm:spPr/>
    </dgm:pt>
    <dgm:pt modelId="{4F099C22-62D3-4D0A-93AD-F21C6738C4C4}" type="pres">
      <dgm:prSet presAssocID="{2B8CB3CB-3DA6-4071-848B-CFA60C841D31}" presName="vertSpace2b" presStyleCnt="0"/>
      <dgm:spPr/>
    </dgm:pt>
    <dgm:pt modelId="{882A5F4B-5390-4A57-8A8E-60E807159555}" type="pres">
      <dgm:prSet presAssocID="{BF7922ED-8519-47E2-AAF7-ACA67921A813}" presName="horz2" presStyleCnt="0"/>
      <dgm:spPr/>
    </dgm:pt>
    <dgm:pt modelId="{44BF03BA-670E-452E-A16F-53AE6D309EE3}" type="pres">
      <dgm:prSet presAssocID="{BF7922ED-8519-47E2-AAF7-ACA67921A813}" presName="horzSpace2" presStyleCnt="0"/>
      <dgm:spPr/>
    </dgm:pt>
    <dgm:pt modelId="{DAED73F3-B389-46C7-A5A1-02528FB4EF3A}" type="pres">
      <dgm:prSet presAssocID="{BF7922ED-8519-47E2-AAF7-ACA67921A813}" presName="tx2" presStyleLbl="revTx" presStyleIdx="6" presStyleCnt="10"/>
      <dgm:spPr/>
    </dgm:pt>
    <dgm:pt modelId="{CF116272-5EF1-4E15-BDDE-9F55FEB74624}" type="pres">
      <dgm:prSet presAssocID="{BF7922ED-8519-47E2-AAF7-ACA67921A813}" presName="vert2" presStyleCnt="0"/>
      <dgm:spPr/>
    </dgm:pt>
    <dgm:pt modelId="{18E4FF3C-98F4-45D9-829D-DE6883938FD7}" type="pres">
      <dgm:prSet presAssocID="{BF7922ED-8519-47E2-AAF7-ACA67921A813}" presName="thinLine2b" presStyleLbl="callout" presStyleIdx="5" presStyleCnt="9"/>
      <dgm:spPr/>
    </dgm:pt>
    <dgm:pt modelId="{5B2FA9E2-40F3-42AE-BCB7-C58CCF81077E}" type="pres">
      <dgm:prSet presAssocID="{BF7922ED-8519-47E2-AAF7-ACA67921A813}" presName="vertSpace2b" presStyleCnt="0"/>
      <dgm:spPr/>
    </dgm:pt>
    <dgm:pt modelId="{87F320A0-CD5F-436F-AC70-DC863C3891BA}" type="pres">
      <dgm:prSet presAssocID="{82DA45AA-A16A-415D-9E2A-BB810BED8374}" presName="horz2" presStyleCnt="0"/>
      <dgm:spPr/>
    </dgm:pt>
    <dgm:pt modelId="{7212C055-BD47-4446-A449-D01FE492C0F6}" type="pres">
      <dgm:prSet presAssocID="{82DA45AA-A16A-415D-9E2A-BB810BED8374}" presName="horzSpace2" presStyleCnt="0"/>
      <dgm:spPr/>
    </dgm:pt>
    <dgm:pt modelId="{EDA5C92A-B2FA-44DD-9D6B-B860107B806D}" type="pres">
      <dgm:prSet presAssocID="{82DA45AA-A16A-415D-9E2A-BB810BED8374}" presName="tx2" presStyleLbl="revTx" presStyleIdx="7" presStyleCnt="10"/>
      <dgm:spPr/>
      <dgm:t>
        <a:bodyPr/>
        <a:lstStyle/>
        <a:p>
          <a:endParaRPr lang="zh-CN" altLang="en-US"/>
        </a:p>
      </dgm:t>
    </dgm:pt>
    <dgm:pt modelId="{4F42FE15-38A6-4208-BF0B-6DFB3DE15367}" type="pres">
      <dgm:prSet presAssocID="{82DA45AA-A16A-415D-9E2A-BB810BED8374}" presName="vert2" presStyleCnt="0"/>
      <dgm:spPr/>
    </dgm:pt>
    <dgm:pt modelId="{1EA5A7C6-19D3-4973-8E67-21959E64E6F6}" type="pres">
      <dgm:prSet presAssocID="{82DA45AA-A16A-415D-9E2A-BB810BED8374}" presName="thinLine2b" presStyleLbl="callout" presStyleIdx="6" presStyleCnt="9"/>
      <dgm:spPr/>
    </dgm:pt>
    <dgm:pt modelId="{B5BDBDAF-B943-4ADD-9092-2E2A81A9D2F3}" type="pres">
      <dgm:prSet presAssocID="{82DA45AA-A16A-415D-9E2A-BB810BED8374}" presName="vertSpace2b" presStyleCnt="0"/>
      <dgm:spPr/>
    </dgm:pt>
    <dgm:pt modelId="{AA68D470-F966-42B5-AF2E-97D195F9114F}" type="pres">
      <dgm:prSet presAssocID="{791EAEA1-C3EB-4983-95FE-710FBB07D009}" presName="horz2" presStyleCnt="0"/>
      <dgm:spPr/>
    </dgm:pt>
    <dgm:pt modelId="{23FC9055-5CAE-4101-A12B-9E2653F54454}" type="pres">
      <dgm:prSet presAssocID="{791EAEA1-C3EB-4983-95FE-710FBB07D009}" presName="horzSpace2" presStyleCnt="0"/>
      <dgm:spPr/>
    </dgm:pt>
    <dgm:pt modelId="{482DC934-4C95-4AAC-B743-C3995FB6BCBE}" type="pres">
      <dgm:prSet presAssocID="{791EAEA1-C3EB-4983-95FE-710FBB07D009}" presName="tx2" presStyleLbl="revTx" presStyleIdx="8" presStyleCnt="10"/>
      <dgm:spPr/>
      <dgm:t>
        <a:bodyPr/>
        <a:lstStyle/>
        <a:p>
          <a:endParaRPr lang="zh-CN" altLang="en-US"/>
        </a:p>
      </dgm:t>
    </dgm:pt>
    <dgm:pt modelId="{CF9942FA-5790-4D91-AD04-ED1C66673033}" type="pres">
      <dgm:prSet presAssocID="{791EAEA1-C3EB-4983-95FE-710FBB07D009}" presName="vert2" presStyleCnt="0"/>
      <dgm:spPr/>
    </dgm:pt>
    <dgm:pt modelId="{3EA756C3-E16B-4A90-8602-1C2A5B0C79E3}" type="pres">
      <dgm:prSet presAssocID="{791EAEA1-C3EB-4983-95FE-710FBB07D009}" presName="thinLine2b" presStyleLbl="callout" presStyleIdx="7" presStyleCnt="9"/>
      <dgm:spPr/>
    </dgm:pt>
    <dgm:pt modelId="{B09BC083-1461-45B6-AB7C-01174EFE5F7B}" type="pres">
      <dgm:prSet presAssocID="{791EAEA1-C3EB-4983-95FE-710FBB07D009}" presName="vertSpace2b" presStyleCnt="0"/>
      <dgm:spPr/>
    </dgm:pt>
    <dgm:pt modelId="{DBFA3E4B-EA7D-4EDD-9C4B-8B8C0EA3EB38}" type="pres">
      <dgm:prSet presAssocID="{1116D877-F5E5-4A79-A17F-61B4E9995F13}" presName="horz2" presStyleCnt="0"/>
      <dgm:spPr/>
    </dgm:pt>
    <dgm:pt modelId="{C5EF0806-A528-46C8-B474-8C2490835FB8}" type="pres">
      <dgm:prSet presAssocID="{1116D877-F5E5-4A79-A17F-61B4E9995F13}" presName="horzSpace2" presStyleCnt="0"/>
      <dgm:spPr/>
    </dgm:pt>
    <dgm:pt modelId="{2812355F-EDDF-45CD-94ED-EB204B0F85BA}" type="pres">
      <dgm:prSet presAssocID="{1116D877-F5E5-4A79-A17F-61B4E9995F13}" presName="tx2" presStyleLbl="revTx" presStyleIdx="9" presStyleCnt="10"/>
      <dgm:spPr/>
      <dgm:t>
        <a:bodyPr/>
        <a:lstStyle/>
        <a:p>
          <a:endParaRPr lang="zh-CN" altLang="en-US"/>
        </a:p>
      </dgm:t>
    </dgm:pt>
    <dgm:pt modelId="{B6963100-29F3-4A33-8B75-8AA794EA950F}" type="pres">
      <dgm:prSet presAssocID="{1116D877-F5E5-4A79-A17F-61B4E9995F13}" presName="vert2" presStyleCnt="0"/>
      <dgm:spPr/>
    </dgm:pt>
    <dgm:pt modelId="{509F1403-1D7B-4699-99AA-695C449E81BF}" type="pres">
      <dgm:prSet presAssocID="{1116D877-F5E5-4A79-A17F-61B4E9995F13}" presName="thinLine2b" presStyleLbl="callout" presStyleIdx="8" presStyleCnt="9"/>
      <dgm:spPr/>
    </dgm:pt>
    <dgm:pt modelId="{2A64459F-DD94-4C7C-9830-B7E8AB469876}" type="pres">
      <dgm:prSet presAssocID="{1116D877-F5E5-4A79-A17F-61B4E9995F13}" presName="vertSpace2b" presStyleCnt="0"/>
      <dgm:spPr/>
    </dgm:pt>
  </dgm:ptLst>
  <dgm:cxnLst>
    <dgm:cxn modelId="{9C1E4530-BDE9-427D-B3EA-6805773177A3}" type="presOf" srcId="{82DA45AA-A16A-415D-9E2A-BB810BED8374}" destId="{EDA5C92A-B2FA-44DD-9D6B-B860107B806D}" srcOrd="0" destOrd="0" presId="urn:microsoft.com/office/officeart/2008/layout/LinedList"/>
    <dgm:cxn modelId="{9D9E34B3-EB82-4BA0-8B23-3D3AFE0CAB1A}" srcId="{C9038E44-37FD-435F-8E00-81DF112935D6}" destId="{596476C9-4CAA-49F5-A501-192F9593CC70}" srcOrd="2" destOrd="0" parTransId="{B9E3CE57-FBBE-4C59-B980-F138139D7EC9}" sibTransId="{24B15899-A304-4254-9504-EF685DDF1493}"/>
    <dgm:cxn modelId="{716AD9FC-B9CC-4CB2-97F2-23B2967FBAAF}" srcId="{54A4EA14-6130-4F20-84D9-A17D6CE2CA2F}" destId="{C9038E44-37FD-435F-8E00-81DF112935D6}" srcOrd="0" destOrd="0" parTransId="{5BCE2FA7-9DD5-4E7C-9D83-C1385DBA5ECE}" sibTransId="{F3389DD4-2376-4CB0-9757-06FB205032A4}"/>
    <dgm:cxn modelId="{70F68FCA-4D6C-4551-99B4-DA7A6839C3AF}" type="presOf" srcId="{2B8CB3CB-3DA6-4071-848B-CFA60C841D31}" destId="{AE72AB19-A60D-4860-B796-EDA466A2DF87}" srcOrd="0" destOrd="0" presId="urn:microsoft.com/office/officeart/2008/layout/LinedList"/>
    <dgm:cxn modelId="{0160B69C-F81D-413E-9CE9-4F63292746EC}" srcId="{C9038E44-37FD-435F-8E00-81DF112935D6}" destId="{791EAEA1-C3EB-4983-95FE-710FBB07D009}" srcOrd="7" destOrd="0" parTransId="{E20B2919-A4C1-4CC2-BE5D-40573C56B277}" sibTransId="{4475FCDC-130D-4940-B7D1-6FCCC88D8621}"/>
    <dgm:cxn modelId="{1DAAE917-7ED2-42E6-A4D1-EE5420332C49}" srcId="{C9038E44-37FD-435F-8E00-81DF112935D6}" destId="{2B8CB3CB-3DA6-4071-848B-CFA60C841D31}" srcOrd="4" destOrd="0" parTransId="{4B80FA84-8D38-4ED8-B516-68736E40A304}" sibTransId="{71C7516F-003F-4488-A672-59CFC8545B9C}"/>
    <dgm:cxn modelId="{95B8C54F-C5E7-45F9-943E-A12DC76B4165}" type="presOf" srcId="{BF7922ED-8519-47E2-AAF7-ACA67921A813}" destId="{DAED73F3-B389-46C7-A5A1-02528FB4EF3A}" srcOrd="0" destOrd="0" presId="urn:microsoft.com/office/officeart/2008/layout/LinedList"/>
    <dgm:cxn modelId="{EB6B83E0-30C9-41F8-947B-D245FDE31143}" type="presOf" srcId="{7A2DB394-FE5F-4333-ADF7-44D8C18B02CC}" destId="{47B329C9-E131-4B25-8B42-259E33DF846A}" srcOrd="0" destOrd="0" presId="urn:microsoft.com/office/officeart/2008/layout/LinedList"/>
    <dgm:cxn modelId="{EE89136D-DC5B-4E85-908A-87DD2604FB99}" type="presOf" srcId="{596476C9-4CAA-49F5-A501-192F9593CC70}" destId="{1CCA1900-01BF-462D-95CB-1CED84F16F95}" srcOrd="0" destOrd="0" presId="urn:microsoft.com/office/officeart/2008/layout/LinedList"/>
    <dgm:cxn modelId="{CBC1E894-D893-4A2D-B434-632DE814225A}" srcId="{C9038E44-37FD-435F-8E00-81DF112935D6}" destId="{5B56582E-BD5E-4CA6-BDC0-BCEC8EBBE953}" srcOrd="0" destOrd="0" parTransId="{85325260-17E3-4CF8-90B5-379FB3C13AE2}" sibTransId="{9AF50FF0-2210-492B-90A1-F0263DFE5D6C}"/>
    <dgm:cxn modelId="{03EC64A9-17B5-4E48-BE81-28A008432D7E}" type="presOf" srcId="{5B56582E-BD5E-4CA6-BDC0-BCEC8EBBE953}" destId="{1162525E-0AE0-465C-B6BE-60252AC42FDF}" srcOrd="0" destOrd="0" presId="urn:microsoft.com/office/officeart/2008/layout/LinedList"/>
    <dgm:cxn modelId="{B28FDEC1-CC26-4EDE-9C36-9C1CA91A7FF0}" srcId="{C9038E44-37FD-435F-8E00-81DF112935D6}" destId="{1116D877-F5E5-4A79-A17F-61B4E9995F13}" srcOrd="8" destOrd="0" parTransId="{0CB8B4EE-B3D6-49E2-BF90-68FB9D73A493}" sibTransId="{378B88C9-E65E-4A6F-A60C-41FD0AB2676B}"/>
    <dgm:cxn modelId="{779F48A4-2CC3-469A-BE1F-7DD026C0524A}" srcId="{C9038E44-37FD-435F-8E00-81DF112935D6}" destId="{BF7922ED-8519-47E2-AAF7-ACA67921A813}" srcOrd="5" destOrd="0" parTransId="{1B73B08D-3F38-4E80-8619-BDCC091F9919}" sibTransId="{EFA9B458-8F59-4BA4-948A-258D362CE43D}"/>
    <dgm:cxn modelId="{88CB1C55-8774-46A8-828B-ACFD5821EE48}" srcId="{C9038E44-37FD-435F-8E00-81DF112935D6}" destId="{82DA45AA-A16A-415D-9E2A-BB810BED8374}" srcOrd="6" destOrd="0" parTransId="{98EE14F4-12A1-452D-B0C9-6259CCBFC6D5}" sibTransId="{4FE8A5F2-AAA1-42A6-A4C0-EF90E9572DB1}"/>
    <dgm:cxn modelId="{04A04ECA-89E3-4729-AFD3-C93BB5C2B4FE}" type="presOf" srcId="{54A4EA14-6130-4F20-84D9-A17D6CE2CA2F}" destId="{F7C1D979-85D7-4702-BA38-900E936AB698}" srcOrd="0" destOrd="0" presId="urn:microsoft.com/office/officeart/2008/layout/LinedList"/>
    <dgm:cxn modelId="{8E11B3AA-7178-4805-9810-1673929D15AA}" srcId="{C9038E44-37FD-435F-8E00-81DF112935D6}" destId="{7A2DB394-FE5F-4333-ADF7-44D8C18B02CC}" srcOrd="3" destOrd="0" parTransId="{48131B7E-EEEC-4F92-B8B8-1704F201DDF2}" sibTransId="{5DC316C0-9068-4179-912C-29F0F605510A}"/>
    <dgm:cxn modelId="{B428B438-0AFD-454F-A454-76302A9561EA}" type="presOf" srcId="{791EAEA1-C3EB-4983-95FE-710FBB07D009}" destId="{482DC934-4C95-4AAC-B743-C3995FB6BCBE}" srcOrd="0" destOrd="0" presId="urn:microsoft.com/office/officeart/2008/layout/LinedList"/>
    <dgm:cxn modelId="{59D33DB4-446E-4D01-B2F0-0BE84C16A525}" type="presOf" srcId="{1116D877-F5E5-4A79-A17F-61B4E9995F13}" destId="{2812355F-EDDF-45CD-94ED-EB204B0F85BA}" srcOrd="0" destOrd="0" presId="urn:microsoft.com/office/officeart/2008/layout/LinedList"/>
    <dgm:cxn modelId="{ADF14401-39AE-4C80-B3B7-669A6EE0343A}" type="presOf" srcId="{B683B98A-B215-4D6D-89EA-F789C1D936D6}" destId="{468ADB43-81AE-4188-A862-0B0D1BD66A3B}" srcOrd="0" destOrd="0" presId="urn:microsoft.com/office/officeart/2008/layout/LinedList"/>
    <dgm:cxn modelId="{58B9AAC0-1514-489D-8CA4-3434A112E4A5}" srcId="{C9038E44-37FD-435F-8E00-81DF112935D6}" destId="{B683B98A-B215-4D6D-89EA-F789C1D936D6}" srcOrd="1" destOrd="0" parTransId="{93A82BF3-8D5B-47AD-A798-98F1D4DA4C2F}" sibTransId="{8FA692D0-9569-4BC4-945C-C15C8A87398F}"/>
    <dgm:cxn modelId="{1296AA14-E737-4597-A332-CB975EDA2309}" type="presOf" srcId="{C9038E44-37FD-435F-8E00-81DF112935D6}" destId="{EB288330-9E4A-485C-A728-163C9450A1A2}" srcOrd="0" destOrd="0" presId="urn:microsoft.com/office/officeart/2008/layout/LinedList"/>
    <dgm:cxn modelId="{DB5837B6-F6F8-42A7-95AC-50A99DA498BE}" type="presParOf" srcId="{F7C1D979-85D7-4702-BA38-900E936AB698}" destId="{A915AF04-3A3F-4C11-AEE0-AEDD3C4408F7}" srcOrd="0" destOrd="0" presId="urn:microsoft.com/office/officeart/2008/layout/LinedList"/>
    <dgm:cxn modelId="{8D14223D-DBDF-458E-81A0-C7C2B4E35157}" type="presParOf" srcId="{F7C1D979-85D7-4702-BA38-900E936AB698}" destId="{A59069FB-3345-476F-8850-C066C69F59C5}" srcOrd="1" destOrd="0" presId="urn:microsoft.com/office/officeart/2008/layout/LinedList"/>
    <dgm:cxn modelId="{AA954AAA-1549-41EA-ACC9-3A73E3193F7B}" type="presParOf" srcId="{A59069FB-3345-476F-8850-C066C69F59C5}" destId="{EB288330-9E4A-485C-A728-163C9450A1A2}" srcOrd="0" destOrd="0" presId="urn:microsoft.com/office/officeart/2008/layout/LinedList"/>
    <dgm:cxn modelId="{6CBBF0C8-D261-4E22-9C05-29EAF3C46E7F}" type="presParOf" srcId="{A59069FB-3345-476F-8850-C066C69F59C5}" destId="{0E18C2FD-E1BC-446C-881F-040C139E577C}" srcOrd="1" destOrd="0" presId="urn:microsoft.com/office/officeart/2008/layout/LinedList"/>
    <dgm:cxn modelId="{48ABB80A-408E-4913-8B52-DADE4EE6300F}" type="presParOf" srcId="{0E18C2FD-E1BC-446C-881F-040C139E577C}" destId="{EF37D7E5-DC6A-43A6-B819-EF17A8E15A27}" srcOrd="0" destOrd="0" presId="urn:microsoft.com/office/officeart/2008/layout/LinedList"/>
    <dgm:cxn modelId="{09F97EBC-78FE-4365-A79D-2A83F18F47C4}" type="presParOf" srcId="{0E18C2FD-E1BC-446C-881F-040C139E577C}" destId="{4217B261-D562-4B07-9829-FD00991341C3}" srcOrd="1" destOrd="0" presId="urn:microsoft.com/office/officeart/2008/layout/LinedList"/>
    <dgm:cxn modelId="{4481BE3C-B369-4282-B6AE-1BFC5FCAC609}" type="presParOf" srcId="{4217B261-D562-4B07-9829-FD00991341C3}" destId="{371C899B-789A-4B13-A999-DF0DF7DD68DF}" srcOrd="0" destOrd="0" presId="urn:microsoft.com/office/officeart/2008/layout/LinedList"/>
    <dgm:cxn modelId="{29951353-6BDF-412B-829E-9BA47DDC35CF}" type="presParOf" srcId="{4217B261-D562-4B07-9829-FD00991341C3}" destId="{1162525E-0AE0-465C-B6BE-60252AC42FDF}" srcOrd="1" destOrd="0" presId="urn:microsoft.com/office/officeart/2008/layout/LinedList"/>
    <dgm:cxn modelId="{A8BA82A7-9CD5-41C7-A2B5-4E4C6E6A33A5}" type="presParOf" srcId="{4217B261-D562-4B07-9829-FD00991341C3}" destId="{71991B8C-F381-4802-9CCE-3F90B85AE265}" srcOrd="2" destOrd="0" presId="urn:microsoft.com/office/officeart/2008/layout/LinedList"/>
    <dgm:cxn modelId="{1BCB87B2-D1E4-4AC6-A51D-76A1F8CF03F2}" type="presParOf" srcId="{0E18C2FD-E1BC-446C-881F-040C139E577C}" destId="{49C4DF29-C354-4925-BB74-DB956A176CD6}" srcOrd="2" destOrd="0" presId="urn:microsoft.com/office/officeart/2008/layout/LinedList"/>
    <dgm:cxn modelId="{033B9AF9-5886-4641-90BA-0D865A703A73}" type="presParOf" srcId="{0E18C2FD-E1BC-446C-881F-040C139E577C}" destId="{17C7A8A5-4396-4BBB-8020-63DDA06D10DD}" srcOrd="3" destOrd="0" presId="urn:microsoft.com/office/officeart/2008/layout/LinedList"/>
    <dgm:cxn modelId="{920BCD6F-1B66-4106-866A-F1E1B93AD2D2}" type="presParOf" srcId="{0E18C2FD-E1BC-446C-881F-040C139E577C}" destId="{075C6C45-B735-44E9-832B-8028EDBEF2EA}" srcOrd="4" destOrd="0" presId="urn:microsoft.com/office/officeart/2008/layout/LinedList"/>
    <dgm:cxn modelId="{D29D1CF1-911B-42D5-B3AA-DEFBC0F050CE}" type="presParOf" srcId="{075C6C45-B735-44E9-832B-8028EDBEF2EA}" destId="{CBB59496-AA50-4207-9B3F-0436E127CF99}" srcOrd="0" destOrd="0" presId="urn:microsoft.com/office/officeart/2008/layout/LinedList"/>
    <dgm:cxn modelId="{5A6FCAD5-DD71-4F65-8C43-22709FD11564}" type="presParOf" srcId="{075C6C45-B735-44E9-832B-8028EDBEF2EA}" destId="{468ADB43-81AE-4188-A862-0B0D1BD66A3B}" srcOrd="1" destOrd="0" presId="urn:microsoft.com/office/officeart/2008/layout/LinedList"/>
    <dgm:cxn modelId="{982BB540-73E7-4812-BE87-C42CF804CC71}" type="presParOf" srcId="{075C6C45-B735-44E9-832B-8028EDBEF2EA}" destId="{46AAB831-E201-4C43-A6E7-9FE047E5846F}" srcOrd="2" destOrd="0" presId="urn:microsoft.com/office/officeart/2008/layout/LinedList"/>
    <dgm:cxn modelId="{4EDB39ED-92BF-4CF6-8D19-76583287DC41}" type="presParOf" srcId="{0E18C2FD-E1BC-446C-881F-040C139E577C}" destId="{09B28E32-6A1A-4759-91E6-CE04385E5451}" srcOrd="5" destOrd="0" presId="urn:microsoft.com/office/officeart/2008/layout/LinedList"/>
    <dgm:cxn modelId="{8CF98A23-2630-4773-BE72-BA9107A9103B}" type="presParOf" srcId="{0E18C2FD-E1BC-446C-881F-040C139E577C}" destId="{21BBBAED-158F-4BCE-9DBF-2BF45E5092A9}" srcOrd="6" destOrd="0" presId="urn:microsoft.com/office/officeart/2008/layout/LinedList"/>
    <dgm:cxn modelId="{0A6B524E-7904-4D8E-B344-4C688CE849FA}" type="presParOf" srcId="{0E18C2FD-E1BC-446C-881F-040C139E577C}" destId="{5D7A1C8B-D46F-43BC-A971-110819BC98C9}" srcOrd="7" destOrd="0" presId="urn:microsoft.com/office/officeart/2008/layout/LinedList"/>
    <dgm:cxn modelId="{FB7493BC-3682-4682-B99F-8C753B3CC334}" type="presParOf" srcId="{5D7A1C8B-D46F-43BC-A971-110819BC98C9}" destId="{9EBC70AB-69DE-4129-8E48-4EA287210B89}" srcOrd="0" destOrd="0" presId="urn:microsoft.com/office/officeart/2008/layout/LinedList"/>
    <dgm:cxn modelId="{8D98C5B9-1F24-4575-920A-551AE0928F1E}" type="presParOf" srcId="{5D7A1C8B-D46F-43BC-A971-110819BC98C9}" destId="{1CCA1900-01BF-462D-95CB-1CED84F16F95}" srcOrd="1" destOrd="0" presId="urn:microsoft.com/office/officeart/2008/layout/LinedList"/>
    <dgm:cxn modelId="{3A4FA885-7ACB-4823-83EA-2EE8FDC235A3}" type="presParOf" srcId="{5D7A1C8B-D46F-43BC-A971-110819BC98C9}" destId="{AF3FA86D-1C36-4E02-AF99-314B815D464C}" srcOrd="2" destOrd="0" presId="urn:microsoft.com/office/officeart/2008/layout/LinedList"/>
    <dgm:cxn modelId="{5A3181D3-0129-41EB-960D-C62EF67BF750}" type="presParOf" srcId="{0E18C2FD-E1BC-446C-881F-040C139E577C}" destId="{65C0776F-52FA-4BDB-98D4-DC2E546D322C}" srcOrd="8" destOrd="0" presId="urn:microsoft.com/office/officeart/2008/layout/LinedList"/>
    <dgm:cxn modelId="{4012B1D8-10AD-4D69-8F8C-F4DAABF82248}" type="presParOf" srcId="{0E18C2FD-E1BC-446C-881F-040C139E577C}" destId="{1551A13C-660C-4593-9115-7AC320304373}" srcOrd="9" destOrd="0" presId="urn:microsoft.com/office/officeart/2008/layout/LinedList"/>
    <dgm:cxn modelId="{F4E6BE21-7E37-4C78-AB6B-3624BA3CCAC8}" type="presParOf" srcId="{0E18C2FD-E1BC-446C-881F-040C139E577C}" destId="{0D8E6034-4A5B-4A2D-9ECC-57CC56EE0D46}" srcOrd="10" destOrd="0" presId="urn:microsoft.com/office/officeart/2008/layout/LinedList"/>
    <dgm:cxn modelId="{78790A18-E5E2-4D06-BC7D-FE4C37DBFC6B}" type="presParOf" srcId="{0D8E6034-4A5B-4A2D-9ECC-57CC56EE0D46}" destId="{04F3F066-FFE1-4B28-9B2F-0C2E816A1DC6}" srcOrd="0" destOrd="0" presId="urn:microsoft.com/office/officeart/2008/layout/LinedList"/>
    <dgm:cxn modelId="{45C9342A-CB80-41D1-A87A-FC099B31C81D}" type="presParOf" srcId="{0D8E6034-4A5B-4A2D-9ECC-57CC56EE0D46}" destId="{47B329C9-E131-4B25-8B42-259E33DF846A}" srcOrd="1" destOrd="0" presId="urn:microsoft.com/office/officeart/2008/layout/LinedList"/>
    <dgm:cxn modelId="{9AB190D7-EFC0-4F47-9B8D-4612C4094103}" type="presParOf" srcId="{0D8E6034-4A5B-4A2D-9ECC-57CC56EE0D46}" destId="{F3B631D2-DF78-4C01-B2CE-F86EA891194C}" srcOrd="2" destOrd="0" presId="urn:microsoft.com/office/officeart/2008/layout/LinedList"/>
    <dgm:cxn modelId="{ADF0542B-4A16-4CA5-9C8D-BB7BE01FECD6}" type="presParOf" srcId="{0E18C2FD-E1BC-446C-881F-040C139E577C}" destId="{C4E3626F-B8B8-400B-BE55-CA8C0BB8D8B4}" srcOrd="11" destOrd="0" presId="urn:microsoft.com/office/officeart/2008/layout/LinedList"/>
    <dgm:cxn modelId="{72A1599F-9D8A-445A-8C86-802068F05F32}" type="presParOf" srcId="{0E18C2FD-E1BC-446C-881F-040C139E577C}" destId="{E8652008-3B5F-42E1-9587-82F08F77EC1A}" srcOrd="12" destOrd="0" presId="urn:microsoft.com/office/officeart/2008/layout/LinedList"/>
    <dgm:cxn modelId="{7F275424-09C6-435C-9AAD-D9B3462B01BA}" type="presParOf" srcId="{0E18C2FD-E1BC-446C-881F-040C139E577C}" destId="{CFED3714-0893-456D-AA21-75A5A8150EE9}" srcOrd="13" destOrd="0" presId="urn:microsoft.com/office/officeart/2008/layout/LinedList"/>
    <dgm:cxn modelId="{70539875-E9BF-4224-81FF-BAEC7D4C97D8}" type="presParOf" srcId="{CFED3714-0893-456D-AA21-75A5A8150EE9}" destId="{00AFBA4D-2367-4164-99C7-1BC3260FAD55}" srcOrd="0" destOrd="0" presId="urn:microsoft.com/office/officeart/2008/layout/LinedList"/>
    <dgm:cxn modelId="{F6D946B5-40A9-4058-B177-01B1545D92E4}" type="presParOf" srcId="{CFED3714-0893-456D-AA21-75A5A8150EE9}" destId="{AE72AB19-A60D-4860-B796-EDA466A2DF87}" srcOrd="1" destOrd="0" presId="urn:microsoft.com/office/officeart/2008/layout/LinedList"/>
    <dgm:cxn modelId="{63D3048E-9C88-4FAB-BF5E-4051B976D4A4}" type="presParOf" srcId="{CFED3714-0893-456D-AA21-75A5A8150EE9}" destId="{DEEA8DC6-6AB1-4F6D-9864-FD7577221C16}" srcOrd="2" destOrd="0" presId="urn:microsoft.com/office/officeart/2008/layout/LinedList"/>
    <dgm:cxn modelId="{89861FA2-3405-4635-AF07-BD6C0FC6493A}" type="presParOf" srcId="{0E18C2FD-E1BC-446C-881F-040C139E577C}" destId="{A8BA1781-83CB-4493-BF6C-FD23F3921053}" srcOrd="14" destOrd="0" presId="urn:microsoft.com/office/officeart/2008/layout/LinedList"/>
    <dgm:cxn modelId="{C0766C35-3C7F-4A1A-867C-EE8AE4E6FA10}" type="presParOf" srcId="{0E18C2FD-E1BC-446C-881F-040C139E577C}" destId="{4F099C22-62D3-4D0A-93AD-F21C6738C4C4}" srcOrd="15" destOrd="0" presId="urn:microsoft.com/office/officeart/2008/layout/LinedList"/>
    <dgm:cxn modelId="{11BB0CF3-3E49-47D1-9017-10B2C6548816}" type="presParOf" srcId="{0E18C2FD-E1BC-446C-881F-040C139E577C}" destId="{882A5F4B-5390-4A57-8A8E-60E807159555}" srcOrd="16" destOrd="0" presId="urn:microsoft.com/office/officeart/2008/layout/LinedList"/>
    <dgm:cxn modelId="{1B79399C-C78B-40B2-8FB7-EF0EF75E42AF}" type="presParOf" srcId="{882A5F4B-5390-4A57-8A8E-60E807159555}" destId="{44BF03BA-670E-452E-A16F-53AE6D309EE3}" srcOrd="0" destOrd="0" presId="urn:microsoft.com/office/officeart/2008/layout/LinedList"/>
    <dgm:cxn modelId="{81E26A29-C47B-48E8-BE2B-B69DF48BEE7F}" type="presParOf" srcId="{882A5F4B-5390-4A57-8A8E-60E807159555}" destId="{DAED73F3-B389-46C7-A5A1-02528FB4EF3A}" srcOrd="1" destOrd="0" presId="urn:microsoft.com/office/officeart/2008/layout/LinedList"/>
    <dgm:cxn modelId="{3F8DA30D-21D3-494C-A38C-7BDBE22D35C0}" type="presParOf" srcId="{882A5F4B-5390-4A57-8A8E-60E807159555}" destId="{CF116272-5EF1-4E15-BDDE-9F55FEB74624}" srcOrd="2" destOrd="0" presId="urn:microsoft.com/office/officeart/2008/layout/LinedList"/>
    <dgm:cxn modelId="{82DB930E-A36B-4894-838A-E1A97D262CD9}" type="presParOf" srcId="{0E18C2FD-E1BC-446C-881F-040C139E577C}" destId="{18E4FF3C-98F4-45D9-829D-DE6883938FD7}" srcOrd="17" destOrd="0" presId="urn:microsoft.com/office/officeart/2008/layout/LinedList"/>
    <dgm:cxn modelId="{A3C7B89D-4F8B-48EC-A5FC-E6AB47D8ABB9}" type="presParOf" srcId="{0E18C2FD-E1BC-446C-881F-040C139E577C}" destId="{5B2FA9E2-40F3-42AE-BCB7-C58CCF81077E}" srcOrd="18" destOrd="0" presId="urn:microsoft.com/office/officeart/2008/layout/LinedList"/>
    <dgm:cxn modelId="{8FF2303A-2969-4C2A-8F0D-2FFBDAB35D44}" type="presParOf" srcId="{0E18C2FD-E1BC-446C-881F-040C139E577C}" destId="{87F320A0-CD5F-436F-AC70-DC863C3891BA}" srcOrd="19" destOrd="0" presId="urn:microsoft.com/office/officeart/2008/layout/LinedList"/>
    <dgm:cxn modelId="{C6CCB96A-E7B5-4959-8DB3-CF816E4C1E5E}" type="presParOf" srcId="{87F320A0-CD5F-436F-AC70-DC863C3891BA}" destId="{7212C055-BD47-4446-A449-D01FE492C0F6}" srcOrd="0" destOrd="0" presId="urn:microsoft.com/office/officeart/2008/layout/LinedList"/>
    <dgm:cxn modelId="{E3DFA717-46F4-4B23-BFCA-F87B821BD42C}" type="presParOf" srcId="{87F320A0-CD5F-436F-AC70-DC863C3891BA}" destId="{EDA5C92A-B2FA-44DD-9D6B-B860107B806D}" srcOrd="1" destOrd="0" presId="urn:microsoft.com/office/officeart/2008/layout/LinedList"/>
    <dgm:cxn modelId="{32A55E8B-3B75-46C1-B233-AA5BC7F88FCE}" type="presParOf" srcId="{87F320A0-CD5F-436F-AC70-DC863C3891BA}" destId="{4F42FE15-38A6-4208-BF0B-6DFB3DE15367}" srcOrd="2" destOrd="0" presId="urn:microsoft.com/office/officeart/2008/layout/LinedList"/>
    <dgm:cxn modelId="{9BCEB201-D65E-417A-B908-4035EE47352B}" type="presParOf" srcId="{0E18C2FD-E1BC-446C-881F-040C139E577C}" destId="{1EA5A7C6-19D3-4973-8E67-21959E64E6F6}" srcOrd="20" destOrd="0" presId="urn:microsoft.com/office/officeart/2008/layout/LinedList"/>
    <dgm:cxn modelId="{D9B3E0E6-12F4-4E31-BAAC-CA873BB44C54}" type="presParOf" srcId="{0E18C2FD-E1BC-446C-881F-040C139E577C}" destId="{B5BDBDAF-B943-4ADD-9092-2E2A81A9D2F3}" srcOrd="21" destOrd="0" presId="urn:microsoft.com/office/officeart/2008/layout/LinedList"/>
    <dgm:cxn modelId="{0FC8E784-496C-4CBE-AC6C-B6B891BEE7AF}" type="presParOf" srcId="{0E18C2FD-E1BC-446C-881F-040C139E577C}" destId="{AA68D470-F966-42B5-AF2E-97D195F9114F}" srcOrd="22" destOrd="0" presId="urn:microsoft.com/office/officeart/2008/layout/LinedList"/>
    <dgm:cxn modelId="{28BC00CE-53DE-4242-8D0D-753C06AC07DE}" type="presParOf" srcId="{AA68D470-F966-42B5-AF2E-97D195F9114F}" destId="{23FC9055-5CAE-4101-A12B-9E2653F54454}" srcOrd="0" destOrd="0" presId="urn:microsoft.com/office/officeart/2008/layout/LinedList"/>
    <dgm:cxn modelId="{C32D9D88-6AC5-4F16-AE76-F917224E486C}" type="presParOf" srcId="{AA68D470-F966-42B5-AF2E-97D195F9114F}" destId="{482DC934-4C95-4AAC-B743-C3995FB6BCBE}" srcOrd="1" destOrd="0" presId="urn:microsoft.com/office/officeart/2008/layout/LinedList"/>
    <dgm:cxn modelId="{95F147A8-262D-493C-B730-6F5882E21D84}" type="presParOf" srcId="{AA68D470-F966-42B5-AF2E-97D195F9114F}" destId="{CF9942FA-5790-4D91-AD04-ED1C66673033}" srcOrd="2" destOrd="0" presId="urn:microsoft.com/office/officeart/2008/layout/LinedList"/>
    <dgm:cxn modelId="{E36D8A4D-2B04-4DAC-A27B-8879FB4FE19E}" type="presParOf" srcId="{0E18C2FD-E1BC-446C-881F-040C139E577C}" destId="{3EA756C3-E16B-4A90-8602-1C2A5B0C79E3}" srcOrd="23" destOrd="0" presId="urn:microsoft.com/office/officeart/2008/layout/LinedList"/>
    <dgm:cxn modelId="{5928063F-5A43-4D72-9E08-02807FF6413C}" type="presParOf" srcId="{0E18C2FD-E1BC-446C-881F-040C139E577C}" destId="{B09BC083-1461-45B6-AB7C-01174EFE5F7B}" srcOrd="24" destOrd="0" presId="urn:microsoft.com/office/officeart/2008/layout/LinedList"/>
    <dgm:cxn modelId="{B36DBCCE-339C-4D16-9A48-E9F340958181}" type="presParOf" srcId="{0E18C2FD-E1BC-446C-881F-040C139E577C}" destId="{DBFA3E4B-EA7D-4EDD-9C4B-8B8C0EA3EB38}" srcOrd="25" destOrd="0" presId="urn:microsoft.com/office/officeart/2008/layout/LinedList"/>
    <dgm:cxn modelId="{AAC43F77-8C22-48E8-B903-EB067506018D}" type="presParOf" srcId="{DBFA3E4B-EA7D-4EDD-9C4B-8B8C0EA3EB38}" destId="{C5EF0806-A528-46C8-B474-8C2490835FB8}" srcOrd="0" destOrd="0" presId="urn:microsoft.com/office/officeart/2008/layout/LinedList"/>
    <dgm:cxn modelId="{F4E8EA9B-CD97-459F-BB46-FA4BF699EFE7}" type="presParOf" srcId="{DBFA3E4B-EA7D-4EDD-9C4B-8B8C0EA3EB38}" destId="{2812355F-EDDF-45CD-94ED-EB204B0F85BA}" srcOrd="1" destOrd="0" presId="urn:microsoft.com/office/officeart/2008/layout/LinedList"/>
    <dgm:cxn modelId="{C300E884-B1D0-425F-B8D9-406F2B3BC6EB}" type="presParOf" srcId="{DBFA3E4B-EA7D-4EDD-9C4B-8B8C0EA3EB38}" destId="{B6963100-29F3-4A33-8B75-8AA794EA950F}" srcOrd="2" destOrd="0" presId="urn:microsoft.com/office/officeart/2008/layout/LinedList"/>
    <dgm:cxn modelId="{49FED4E8-5C60-4BAF-9C53-118D0A435309}" type="presParOf" srcId="{0E18C2FD-E1BC-446C-881F-040C139E577C}" destId="{509F1403-1D7B-4699-99AA-695C449E81BF}" srcOrd="26" destOrd="0" presId="urn:microsoft.com/office/officeart/2008/layout/LinedList"/>
    <dgm:cxn modelId="{5D120E38-3F4C-4C1C-8D13-A2374D0681CC}" type="presParOf" srcId="{0E18C2FD-E1BC-446C-881F-040C139E577C}" destId="{2A64459F-DD94-4C7C-9830-B7E8AB469876}" srcOrd="27"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B00AA-8297-45DB-A9CE-D7010DDFFBC2}">
      <dsp:nvSpPr>
        <dsp:cNvPr id="0" name=""/>
        <dsp:cNvSpPr/>
      </dsp:nvSpPr>
      <dsp:spPr>
        <a:xfrm rot="21300000">
          <a:off x="640777" y="834495"/>
          <a:ext cx="4791955" cy="419241"/>
        </a:xfrm>
        <a:prstGeom prst="mathMinus">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685DDE-D6B0-452F-BF53-5176FB6AA6E2}">
      <dsp:nvSpPr>
        <dsp:cNvPr id="0" name=""/>
        <dsp:cNvSpPr/>
      </dsp:nvSpPr>
      <dsp:spPr>
        <a:xfrm>
          <a:off x="728821" y="104411"/>
          <a:ext cx="1822053" cy="835292"/>
        </a:xfrm>
        <a:prstGeom prst="downArrow">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9DC60F-73BF-41AB-8CE5-BCDB50B5107D}">
      <dsp:nvSpPr>
        <dsp:cNvPr id="0" name=""/>
        <dsp:cNvSpPr/>
      </dsp:nvSpPr>
      <dsp:spPr>
        <a:xfrm>
          <a:off x="3218960" y="0"/>
          <a:ext cx="1943523" cy="877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华文行楷" panose="02010800040101010101" pitchFamily="2" charset="-122"/>
              <a:ea typeface="华文行楷" panose="02010800040101010101" pitchFamily="2" charset="-122"/>
            </a:rPr>
            <a:t>正反馈回路</a:t>
          </a:r>
          <a:endParaRPr lang="zh-CN" altLang="en-US" sz="1800" kern="1200" dirty="0">
            <a:latin typeface="华文行楷" panose="02010800040101010101" pitchFamily="2" charset="-122"/>
            <a:ea typeface="华文行楷" panose="02010800040101010101" pitchFamily="2" charset="-122"/>
          </a:endParaRPr>
        </a:p>
      </dsp:txBody>
      <dsp:txXfrm>
        <a:off x="3218960" y="0"/>
        <a:ext cx="1943523" cy="877057"/>
      </dsp:txXfrm>
    </dsp:sp>
    <dsp:sp modelId="{21D82551-F3BA-44CD-970E-86845BACF258}">
      <dsp:nvSpPr>
        <dsp:cNvPr id="0" name=""/>
        <dsp:cNvSpPr/>
      </dsp:nvSpPr>
      <dsp:spPr>
        <a:xfrm>
          <a:off x="3522636" y="1148527"/>
          <a:ext cx="1822053" cy="835292"/>
        </a:xfrm>
        <a:prstGeom prst="upArrow">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578B2B-E1B5-42E9-9F18-0D53A2611240}">
      <dsp:nvSpPr>
        <dsp:cNvPr id="0" name=""/>
        <dsp:cNvSpPr/>
      </dsp:nvSpPr>
      <dsp:spPr>
        <a:xfrm>
          <a:off x="911026" y="1211174"/>
          <a:ext cx="1943523" cy="877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华文行楷" panose="02010800040101010101" pitchFamily="2" charset="-122"/>
              <a:ea typeface="华文行楷" panose="02010800040101010101" pitchFamily="2" charset="-122"/>
            </a:rPr>
            <a:t>负反馈回路</a:t>
          </a:r>
          <a:endParaRPr lang="zh-CN" altLang="en-US" sz="1800" kern="1200" dirty="0">
            <a:latin typeface="华文行楷" panose="02010800040101010101" pitchFamily="2" charset="-122"/>
            <a:ea typeface="华文行楷" panose="02010800040101010101" pitchFamily="2" charset="-122"/>
          </a:endParaRPr>
        </a:p>
      </dsp:txBody>
      <dsp:txXfrm>
        <a:off x="911026" y="1211174"/>
        <a:ext cx="1943523" cy="8770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15AF04-3A3F-4C11-AEE0-AEDD3C4408F7}">
      <dsp:nvSpPr>
        <dsp:cNvPr id="0" name=""/>
        <dsp:cNvSpPr/>
      </dsp:nvSpPr>
      <dsp:spPr>
        <a:xfrm>
          <a:off x="0" y="0"/>
          <a:ext cx="97929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288330-9E4A-485C-A728-163C9450A1A2}">
      <dsp:nvSpPr>
        <dsp:cNvPr id="0" name=""/>
        <dsp:cNvSpPr/>
      </dsp:nvSpPr>
      <dsp:spPr>
        <a:xfrm>
          <a:off x="0" y="0"/>
          <a:ext cx="1958587" cy="5388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lvl="0" algn="l" defTabSz="1866900">
            <a:lnSpc>
              <a:spcPct val="90000"/>
            </a:lnSpc>
            <a:spcBef>
              <a:spcPct val="0"/>
            </a:spcBef>
            <a:spcAft>
              <a:spcPct val="35000"/>
            </a:spcAft>
          </a:pPr>
          <a:r>
            <a:rPr lang="zh-CN" altLang="en-US" sz="4200" kern="1200" dirty="0" smtClean="0"/>
            <a:t>课程内容计划</a:t>
          </a:r>
          <a:r>
            <a:rPr lang="zh-CN" altLang="en-US" sz="1800" kern="1200" dirty="0" smtClean="0"/>
            <a:t>（两周一个单元）</a:t>
          </a:r>
          <a:endParaRPr lang="zh-CN" altLang="en-US" sz="1800" kern="1200" dirty="0"/>
        </a:p>
      </dsp:txBody>
      <dsp:txXfrm>
        <a:off x="0" y="0"/>
        <a:ext cx="1958587" cy="5388050"/>
      </dsp:txXfrm>
    </dsp:sp>
    <dsp:sp modelId="{1162525E-0AE0-465C-B6BE-60252AC42FDF}">
      <dsp:nvSpPr>
        <dsp:cNvPr id="0" name=""/>
        <dsp:cNvSpPr/>
      </dsp:nvSpPr>
      <dsp:spPr>
        <a:xfrm>
          <a:off x="2105481" y="28347"/>
          <a:ext cx="7687453" cy="566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altLang="zh-CN" sz="2000" kern="1200" dirty="0" smtClean="0"/>
            <a:t>1 </a:t>
          </a:r>
          <a:r>
            <a:rPr lang="zh-CN" altLang="en-US" sz="2000" kern="1200" dirty="0" smtClean="0"/>
            <a:t>概述           工具 流量存量</a:t>
          </a:r>
          <a:endParaRPr lang="zh-CN" altLang="en-US" sz="2000" kern="1200" dirty="0"/>
        </a:p>
      </dsp:txBody>
      <dsp:txXfrm>
        <a:off x="2105481" y="28347"/>
        <a:ext cx="7687453" cy="566955"/>
      </dsp:txXfrm>
    </dsp:sp>
    <dsp:sp modelId="{49C4DF29-C354-4925-BB74-DB956A176CD6}">
      <dsp:nvSpPr>
        <dsp:cNvPr id="0" name=""/>
        <dsp:cNvSpPr/>
      </dsp:nvSpPr>
      <dsp:spPr>
        <a:xfrm>
          <a:off x="1958587" y="595303"/>
          <a:ext cx="783434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8ADB43-81AE-4188-A862-0B0D1BD66A3B}">
      <dsp:nvSpPr>
        <dsp:cNvPr id="0" name=""/>
        <dsp:cNvSpPr/>
      </dsp:nvSpPr>
      <dsp:spPr>
        <a:xfrm>
          <a:off x="2105481" y="623651"/>
          <a:ext cx="7687453" cy="566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altLang="zh-CN" sz="2000" kern="1200" dirty="0" smtClean="0"/>
            <a:t>2 </a:t>
          </a:r>
          <a:r>
            <a:rPr lang="zh-CN" altLang="en-US" sz="2000" kern="1200" dirty="0" smtClean="0"/>
            <a:t>函数           基础函数 动态函数</a:t>
          </a:r>
          <a:endParaRPr lang="zh-CN" altLang="en-US" sz="2000" kern="1200" dirty="0"/>
        </a:p>
      </dsp:txBody>
      <dsp:txXfrm>
        <a:off x="2105481" y="623651"/>
        <a:ext cx="7687453" cy="566955"/>
      </dsp:txXfrm>
    </dsp:sp>
    <dsp:sp modelId="{09B28E32-6A1A-4759-91E6-CE04385E5451}">
      <dsp:nvSpPr>
        <dsp:cNvPr id="0" name=""/>
        <dsp:cNvSpPr/>
      </dsp:nvSpPr>
      <dsp:spPr>
        <a:xfrm>
          <a:off x="1958587" y="1190606"/>
          <a:ext cx="783434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CA1900-01BF-462D-95CB-1CED84F16F95}">
      <dsp:nvSpPr>
        <dsp:cNvPr id="0" name=""/>
        <dsp:cNvSpPr/>
      </dsp:nvSpPr>
      <dsp:spPr>
        <a:xfrm>
          <a:off x="2105481" y="1218954"/>
          <a:ext cx="7687453" cy="566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altLang="zh-CN" sz="2000" kern="1200" dirty="0" smtClean="0"/>
            <a:t>3 </a:t>
          </a:r>
          <a:r>
            <a:rPr lang="zh-CN" altLang="en-US" sz="2000" kern="1200" dirty="0" smtClean="0"/>
            <a:t>因果分析       因果链 反馈回路</a:t>
          </a:r>
          <a:endParaRPr lang="zh-CN" altLang="en-US" sz="2000" kern="1200" dirty="0"/>
        </a:p>
      </dsp:txBody>
      <dsp:txXfrm>
        <a:off x="2105481" y="1218954"/>
        <a:ext cx="7687453" cy="566955"/>
      </dsp:txXfrm>
    </dsp:sp>
    <dsp:sp modelId="{65C0776F-52FA-4BDB-98D4-DC2E546D322C}">
      <dsp:nvSpPr>
        <dsp:cNvPr id="0" name=""/>
        <dsp:cNvSpPr/>
      </dsp:nvSpPr>
      <dsp:spPr>
        <a:xfrm>
          <a:off x="1958587" y="1785909"/>
          <a:ext cx="783434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B329C9-E131-4B25-8B42-259E33DF846A}">
      <dsp:nvSpPr>
        <dsp:cNvPr id="0" name=""/>
        <dsp:cNvSpPr/>
      </dsp:nvSpPr>
      <dsp:spPr>
        <a:xfrm>
          <a:off x="2105481" y="1814257"/>
          <a:ext cx="7687453" cy="566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altLang="zh-CN" sz="2000" kern="1200" dirty="0" smtClean="0"/>
            <a:t>4 </a:t>
          </a:r>
          <a:r>
            <a:rPr lang="zh-CN" altLang="en-US" sz="2000" kern="1200" dirty="0" smtClean="0"/>
            <a:t>一阶系统</a:t>
          </a:r>
          <a:endParaRPr lang="zh-CN" altLang="en-US" sz="2000" kern="1200" dirty="0"/>
        </a:p>
      </dsp:txBody>
      <dsp:txXfrm>
        <a:off x="2105481" y="1814257"/>
        <a:ext cx="7687453" cy="566955"/>
      </dsp:txXfrm>
    </dsp:sp>
    <dsp:sp modelId="{C4E3626F-B8B8-400B-BE55-CA8C0BB8D8B4}">
      <dsp:nvSpPr>
        <dsp:cNvPr id="0" name=""/>
        <dsp:cNvSpPr/>
      </dsp:nvSpPr>
      <dsp:spPr>
        <a:xfrm>
          <a:off x="1958587" y="2381212"/>
          <a:ext cx="783434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72AB19-A60D-4860-B796-EDA466A2DF87}">
      <dsp:nvSpPr>
        <dsp:cNvPr id="0" name=""/>
        <dsp:cNvSpPr/>
      </dsp:nvSpPr>
      <dsp:spPr>
        <a:xfrm>
          <a:off x="2105481" y="2409560"/>
          <a:ext cx="7687453" cy="566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altLang="zh-CN" sz="2000" kern="1200" dirty="0" smtClean="0"/>
            <a:t>5 </a:t>
          </a:r>
          <a:r>
            <a:rPr lang="zh-CN" altLang="en-US" sz="2000" kern="1200" dirty="0" smtClean="0"/>
            <a:t>二阶系统</a:t>
          </a:r>
          <a:endParaRPr lang="zh-CN" altLang="en-US" sz="2000" kern="1200" dirty="0"/>
        </a:p>
      </dsp:txBody>
      <dsp:txXfrm>
        <a:off x="2105481" y="2409560"/>
        <a:ext cx="7687453" cy="566955"/>
      </dsp:txXfrm>
    </dsp:sp>
    <dsp:sp modelId="{A8BA1781-83CB-4493-BF6C-FD23F3921053}">
      <dsp:nvSpPr>
        <dsp:cNvPr id="0" name=""/>
        <dsp:cNvSpPr/>
      </dsp:nvSpPr>
      <dsp:spPr>
        <a:xfrm>
          <a:off x="1958587" y="2976516"/>
          <a:ext cx="783434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ED73F3-B389-46C7-A5A1-02528FB4EF3A}">
      <dsp:nvSpPr>
        <dsp:cNvPr id="0" name=""/>
        <dsp:cNvSpPr/>
      </dsp:nvSpPr>
      <dsp:spPr>
        <a:xfrm>
          <a:off x="2105481" y="3004863"/>
          <a:ext cx="7687453" cy="566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altLang="zh-CN" sz="2000" kern="1200" dirty="0" smtClean="0"/>
            <a:t>6 </a:t>
          </a:r>
          <a:r>
            <a:rPr lang="zh-CN" altLang="en-US" sz="2000" kern="1200" dirty="0" smtClean="0"/>
            <a:t>延迟系统</a:t>
          </a:r>
          <a:endParaRPr lang="zh-CN" altLang="en-US" sz="2000" kern="1200" dirty="0"/>
        </a:p>
      </dsp:txBody>
      <dsp:txXfrm>
        <a:off x="2105481" y="3004863"/>
        <a:ext cx="7687453" cy="566955"/>
      </dsp:txXfrm>
    </dsp:sp>
    <dsp:sp modelId="{18E4FF3C-98F4-45D9-829D-DE6883938FD7}">
      <dsp:nvSpPr>
        <dsp:cNvPr id="0" name=""/>
        <dsp:cNvSpPr/>
      </dsp:nvSpPr>
      <dsp:spPr>
        <a:xfrm>
          <a:off x="1958587" y="3571819"/>
          <a:ext cx="783434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A5C92A-B2FA-44DD-9D6B-B860107B806D}">
      <dsp:nvSpPr>
        <dsp:cNvPr id="0" name=""/>
        <dsp:cNvSpPr/>
      </dsp:nvSpPr>
      <dsp:spPr>
        <a:xfrm>
          <a:off x="2105481" y="3600167"/>
          <a:ext cx="7687453" cy="566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altLang="zh-CN" sz="2000" kern="1200" dirty="0" smtClean="0"/>
            <a:t>7 </a:t>
          </a:r>
          <a:r>
            <a:rPr lang="zh-CN" altLang="en-US" sz="2000" kern="1200" dirty="0" smtClean="0"/>
            <a:t>老化与协流</a:t>
          </a:r>
          <a:endParaRPr lang="zh-CN" altLang="en-US" sz="2000" kern="1200" dirty="0"/>
        </a:p>
      </dsp:txBody>
      <dsp:txXfrm>
        <a:off x="2105481" y="3600167"/>
        <a:ext cx="7687453" cy="566955"/>
      </dsp:txXfrm>
    </dsp:sp>
    <dsp:sp modelId="{1EA5A7C6-19D3-4973-8E67-21959E64E6F6}">
      <dsp:nvSpPr>
        <dsp:cNvPr id="0" name=""/>
        <dsp:cNvSpPr/>
      </dsp:nvSpPr>
      <dsp:spPr>
        <a:xfrm>
          <a:off x="1958587" y="4167122"/>
          <a:ext cx="783434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2DC934-4C95-4AAC-B743-C3995FB6BCBE}">
      <dsp:nvSpPr>
        <dsp:cNvPr id="0" name=""/>
        <dsp:cNvSpPr/>
      </dsp:nvSpPr>
      <dsp:spPr>
        <a:xfrm>
          <a:off x="2105481" y="4195470"/>
          <a:ext cx="7687453" cy="566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altLang="zh-CN" sz="2000" kern="1200" dirty="0" smtClean="0"/>
            <a:t>8 </a:t>
          </a:r>
          <a:r>
            <a:rPr lang="zh-CN" altLang="en-US" sz="2000" kern="1200" dirty="0" smtClean="0"/>
            <a:t>系统基模</a:t>
          </a:r>
          <a:endParaRPr lang="zh-CN" altLang="en-US" sz="2000" kern="1200" dirty="0"/>
        </a:p>
      </dsp:txBody>
      <dsp:txXfrm>
        <a:off x="2105481" y="4195470"/>
        <a:ext cx="7687453" cy="566955"/>
      </dsp:txXfrm>
    </dsp:sp>
    <dsp:sp modelId="{3EA756C3-E16B-4A90-8602-1C2A5B0C79E3}">
      <dsp:nvSpPr>
        <dsp:cNvPr id="0" name=""/>
        <dsp:cNvSpPr/>
      </dsp:nvSpPr>
      <dsp:spPr>
        <a:xfrm>
          <a:off x="1958587" y="4762425"/>
          <a:ext cx="783434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12355F-EDDF-45CD-94ED-EB204B0F85BA}">
      <dsp:nvSpPr>
        <dsp:cNvPr id="0" name=""/>
        <dsp:cNvSpPr/>
      </dsp:nvSpPr>
      <dsp:spPr>
        <a:xfrm>
          <a:off x="2105481" y="4790773"/>
          <a:ext cx="7687453" cy="566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CN" altLang="en-US" sz="2000" kern="1200" dirty="0" smtClean="0"/>
            <a:t>路径依赖（安排</a:t>
          </a:r>
          <a:r>
            <a:rPr lang="zh-CN" altLang="en-US" sz="2000" kern="1200" dirty="0" smtClean="0"/>
            <a:t>待定</a:t>
          </a:r>
          <a:r>
            <a:rPr lang="zh-CN" altLang="en-US" sz="2000" kern="1200" dirty="0" smtClean="0"/>
            <a:t>）</a:t>
          </a:r>
          <a:endParaRPr lang="zh-CN" altLang="en-US" sz="2000" kern="1200" dirty="0"/>
        </a:p>
      </dsp:txBody>
      <dsp:txXfrm>
        <a:off x="2105481" y="4790773"/>
        <a:ext cx="7687453" cy="566955"/>
      </dsp:txXfrm>
    </dsp:sp>
    <dsp:sp modelId="{509F1403-1D7B-4699-99AA-695C449E81BF}">
      <dsp:nvSpPr>
        <dsp:cNvPr id="0" name=""/>
        <dsp:cNvSpPr/>
      </dsp:nvSpPr>
      <dsp:spPr>
        <a:xfrm>
          <a:off x="1958587" y="5357729"/>
          <a:ext cx="783434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C18CD539-FAD5-4365-8C96-1C15728EA4FB}" type="datetime2">
              <a:rPr lang="zh-CN" altLang="en-US" smtClean="0">
                <a:latin typeface="微软雅黑" panose="020B0503020204020204" pitchFamily="34" charset="-122"/>
                <a:ea typeface="微软雅黑" panose="020B0503020204020204" pitchFamily="34" charset="-122"/>
              </a:rPr>
              <a:t>2018年4月22日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latin typeface="微软雅黑" panose="020B0503020204020204" pitchFamily="34" charset="-122"/>
                <a:ea typeface="微软雅黑" panose="020B0503020204020204" pitchFamily="34" charset="-122"/>
              </a:defRPr>
            </a:lvl1pPr>
          </a:lstStyle>
          <a:p>
            <a:fld id="{07D6BDDC-F39A-4E16-93D6-E40B88AA6D58}" type="datetime2">
              <a:rPr lang="zh-CN" altLang="en-US" smtClean="0"/>
              <a:pPr/>
              <a:t>2018年4月22日</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latin typeface="微软雅黑" panose="020B0503020204020204" pitchFamily="34" charset="-122"/>
                <a:ea typeface="微软雅黑" panose="020B0503020204020204" pitchFamily="34" charset="-122"/>
              </a:defRPr>
            </a:lvl1pPr>
          </a:lstStyle>
          <a:p>
            <a:fld id="{841221E5-7225-48EB-A4EE-420E7BFCF705}" type="slidenum">
              <a:rPr lang="en-US" altLang="zh-CN" noProof="0" smtClean="0"/>
              <a:pPr/>
              <a:t>‹#›</a:t>
            </a:fld>
            <a:endParaRPr lang="zh-CN" altLang="en-US"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a:t>
            </a:fld>
            <a:endParaRPr lang="zh-CN" altLang="en-US" dirty="0"/>
          </a:p>
        </p:txBody>
      </p:sp>
    </p:spTree>
    <p:extLst>
      <p:ext uri="{BB962C8B-B14F-4D97-AF65-F5344CB8AC3E}">
        <p14:creationId xmlns:p14="http://schemas.microsoft.com/office/powerpoint/2010/main" val="3317138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矩形​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1" name="矩形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2" name="矩形​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5" name="直接连接符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2428669" y="1600200"/>
            <a:ext cx="8329031" cy="2680127"/>
          </a:xfrm>
        </p:spPr>
        <p:txBody>
          <a:bodyPr rtlCol="0">
            <a:noAutofit/>
          </a:bodyPr>
          <a:lstStyle>
            <a:lvl1pPr>
              <a:defRPr sz="5400">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smtClean="0"/>
              <a:t>单击以编辑母版副标题样式</a:t>
            </a:r>
            <a:endParaRPr lang="zh-CN" altLang="en-US" noProof="0" dirty="0"/>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4947C3F0-2957-4D41-9FB7-182757A04D67}" type="datetime2">
              <a:rPr lang="zh-CN" altLang="en-US" smtClean="0"/>
              <a:pPr/>
              <a:t>2018年4月22日</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412"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8DF8E148-EC1F-43A2-8C9E-1F57F6D08A76}" type="datetime2">
              <a:rPr lang="zh-CN" altLang="en-US" smtClean="0"/>
              <a:pPr/>
              <a:t>2018年4月22日</a:t>
            </a:fld>
            <a:endParaRPr lang="zh-CN" altLang="en-US"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6" name="灯片编号占位符 5"/>
          <p:cNvSpPr>
            <a:spLocks noGrp="1"/>
          </p:cNvSpPr>
          <p:nvPr>
            <p:ph type="sldNum" sz="quarter" idx="12"/>
          </p:nvPr>
        </p:nvSpPr>
        <p:spPr/>
        <p:txBody>
          <a:bodyPr rtlCol="0"/>
          <a:lstStyle/>
          <a:p>
            <a:pPr rtl="0"/>
            <a:fld id="{7DC1BBB0-96F0-4077-A278-0F3FB5C104D3}" type="slidenum">
              <a:rPr lang="en-US" altLang="zh-CN" noProof="0" smtClean="0"/>
              <a:t>‹#›</a:t>
            </a:fld>
            <a:endParaRPr lang="zh-CN" altLang="en-US"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矩形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1" name="直接连接符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垂直标题 1"/>
          <p:cNvSpPr>
            <a:spLocks noGrp="1"/>
          </p:cNvSpPr>
          <p:nvPr>
            <p:ph type="title" orient="vert"/>
          </p:nvPr>
        </p:nvSpPr>
        <p:spPr>
          <a:xfrm>
            <a:off x="9599612" y="685800"/>
            <a:ext cx="1787526" cy="5486400"/>
          </a:xfrm>
        </p:spPr>
        <p:txBody>
          <a:bodyPr vert="eaVert" rtlCol="0"/>
          <a:lstStyle>
            <a:lvl1pPr>
              <a:defRPr>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竖排文字占位符 2"/>
          <p:cNvSpPr>
            <a:spLocks noGrp="1"/>
          </p:cNvSpPr>
          <p:nvPr>
            <p:ph type="body" orient="vert" idx="1"/>
          </p:nvPr>
        </p:nvSpPr>
        <p:spPr>
          <a:xfrm>
            <a:off x="1598613" y="685800"/>
            <a:ext cx="7848599" cy="5486400"/>
          </a:xfrm>
        </p:spPr>
        <p:txBody>
          <a:bodyPr vert="eaVert"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B7B4C11-1E14-4887-9E78-A9346EC068F1}" type="datetime2">
              <a:rPr lang="zh-CN" altLang="en-US" smtClean="0"/>
              <a:pPr/>
              <a:t>2018年4月22日</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zh-CN" altLang="en-US"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vl6pPr>
              <a:defRPr/>
            </a:lvl6pPr>
            <a:lvl7pPr>
              <a:defRPr/>
            </a:lvl7pPr>
            <a:lvl8pPr>
              <a:defRPr/>
            </a:lvl8pPr>
            <a:lvl9pPr>
              <a:defRPr/>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86FD5D46-E987-42B2-B42C-B8920598FADE}" type="datetime2">
              <a:rPr lang="zh-CN" altLang="en-US" smtClean="0"/>
              <a:pPr/>
              <a:t>2018年4月22日</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9" name="矩形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0" name="矩形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4" name="矩形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1" name="矩形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23" name="直接连接符​​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7" name="矩形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8" name="矩形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9" name="矩形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30" name="矩形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1" name="直接连接符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3" name="直接连接符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598613" y="1600201"/>
            <a:ext cx="8283272" cy="2654064"/>
          </a:xfrm>
        </p:spPr>
        <p:txBody>
          <a:bodyPr rtlCol="0" anchor="b">
            <a:normAutofit/>
          </a:bodyPr>
          <a:lstStyle>
            <a:lvl1pPr algn="l">
              <a:defRPr sz="5400" b="0" cap="none" baseline="0">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smtClean="0"/>
              <a:t>编辑母版文本样式</a:t>
            </a:r>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8365F240-A7EF-41C8-A85B-C448CF84B5E5}" type="datetime2">
              <a:rPr lang="zh-CN" altLang="en-US" smtClean="0"/>
              <a:pPr/>
              <a:t>2018年4月22日</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571"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ltLang="en-US" dirty="0"/>
          </a:p>
        </p:txBody>
      </p:sp>
      <p:sp>
        <p:nvSpPr>
          <p:cNvPr id="3" name="内容占位符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4" name="内容占位符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5" name="日期占位符 4"/>
          <p:cNvSpPr>
            <a:spLocks noGrp="1"/>
          </p:cNvSpPr>
          <p:nvPr>
            <p:ph type="dt" sz="half" idx="10"/>
          </p:nvPr>
        </p:nvSpPr>
        <p:spPr/>
        <p:txBody>
          <a:bodyPr rtlCol="0"/>
          <a:lstStyle>
            <a:lvl1pPr>
              <a:defRPr/>
            </a:lvl1pPr>
          </a:lstStyle>
          <a:p>
            <a:fld id="{F770B30E-8728-44DB-AEE3-E4A75AEDBBD9}" type="datetime2">
              <a:rPr lang="zh-CN" altLang="en-US" smtClean="0"/>
              <a:pPr/>
              <a:t>2018年4月22日</a:t>
            </a:fld>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7" name="灯片编号占位符 6"/>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zh-CN" altLang="en-US" dirty="0"/>
          </a:p>
        </p:txBody>
      </p:sp>
      <p:sp>
        <p:nvSpPr>
          <p:cNvPr id="3" name="文本占位符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smtClean="0"/>
              <a:t>编辑母版文本样式</a:t>
            </a:r>
          </a:p>
        </p:txBody>
      </p:sp>
      <p:sp>
        <p:nvSpPr>
          <p:cNvPr id="4" name="内容占位符 3"/>
          <p:cNvSpPr>
            <a:spLocks noGrp="1"/>
          </p:cNvSpPr>
          <p:nvPr>
            <p:ph sz="half" idx="2"/>
          </p:nvPr>
        </p:nvSpPr>
        <p:spPr>
          <a:xfrm>
            <a:off x="1593436" y="2514706"/>
            <a:ext cx="4814586" cy="3657493"/>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baseline="0"/>
            </a:lvl8pPr>
            <a:lvl9pPr>
              <a:defRPr sz="1600" baseline="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5" name="文本占位符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smtClean="0"/>
              <a:t>编辑母版文本样式</a:t>
            </a:r>
          </a:p>
        </p:txBody>
      </p:sp>
      <p:sp>
        <p:nvSpPr>
          <p:cNvPr id="6" name="内容占位符 5"/>
          <p:cNvSpPr>
            <a:spLocks noGrp="1"/>
          </p:cNvSpPr>
          <p:nvPr>
            <p:ph sz="quarter" idx="4"/>
          </p:nvPr>
        </p:nvSpPr>
        <p:spPr>
          <a:xfrm>
            <a:off x="6557349" y="2514600"/>
            <a:ext cx="4818888" cy="3655568"/>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680BCF82-A51A-4389-A573-378AD02C5141}" type="datetime2">
              <a:rPr lang="zh-CN" altLang="en-US" smtClean="0"/>
              <a:pPr/>
              <a:t>2018年4月22日</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9" name="灯片编号占位符 8"/>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rtlCol="0"/>
          <a:lstStyle>
            <a:lvl1pPr>
              <a:defRPr/>
            </a:lvl1pPr>
          </a:lstStyle>
          <a:p>
            <a:fld id="{CE03A716-E3DC-4D9D-823C-60FCD8C9B163}" type="datetime2">
              <a:rPr lang="zh-CN" altLang="en-US" smtClean="0"/>
              <a:pPr/>
              <a:t>2018年4月22日</a:t>
            </a:fld>
            <a:endParaRPr lang="zh-CN" altLang="en-US" dirty="0"/>
          </a:p>
        </p:txBody>
      </p:sp>
      <p:sp>
        <p:nvSpPr>
          <p:cNvPr id="4" name="页脚占位符 3"/>
          <p:cNvSpPr>
            <a:spLocks noGrp="1"/>
          </p:cNvSpPr>
          <p:nvPr>
            <p:ph type="ftr" sz="quarter" idx="11"/>
          </p:nvPr>
        </p:nvSpPr>
        <p:spPr/>
        <p:txBody>
          <a:bodyPr rtlCol="0"/>
          <a:lstStyle/>
          <a:p>
            <a:pPr rtl="0"/>
            <a:r>
              <a:rPr lang="zh-CN" altLang="en-US" dirty="0"/>
              <a:t>添加页脚</a:t>
            </a:r>
          </a:p>
        </p:txBody>
      </p:sp>
      <p:sp>
        <p:nvSpPr>
          <p:cNvPr id="5" name="灯片编号占位符 4"/>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6" name="矩形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7" name="直接连接符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16B8A94-44E5-4844-A22C-F796FCAA90D9}" type="datetime2">
              <a:rPr lang="zh-CN" altLang="en-US" smtClean="0"/>
              <a:pPr/>
              <a:t>2018年4月22日</a:t>
            </a:fld>
            <a:endParaRPr lang="zh-CN" altLang="en-US" dirty="0"/>
          </a:p>
        </p:txBody>
      </p:sp>
      <p:sp>
        <p:nvSpPr>
          <p:cNvPr id="3" name="页脚占位符 2"/>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4" name="灯片编号占位符 3"/>
          <p:cNvSpPr>
            <a:spLocks noGrp="1"/>
          </p:cNvSpPr>
          <p:nvPr>
            <p:ph type="sldNum" sz="quarter" idx="12"/>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8" name="矩形​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10" name="直接连接符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内容占位符 2"/>
          <p:cNvSpPr>
            <a:spLocks noGrp="1"/>
          </p:cNvSpPr>
          <p:nvPr>
            <p:ph idx="1"/>
          </p:nvPr>
        </p:nvSpPr>
        <p:spPr>
          <a:xfrm>
            <a:off x="5180251" y="482600"/>
            <a:ext cx="6195986" cy="5689600"/>
          </a:xfrm>
        </p:spPr>
        <p:txBody>
          <a:bodyPr rtlCol="0">
            <a:normAutofit/>
          </a:bodyPr>
          <a:lstStyle>
            <a:lvl1pPr>
              <a:defRPr sz="2800">
                <a:latin typeface="微软雅黑" panose="020B0503020204020204" pitchFamily="34" charset="-122"/>
                <a:ea typeface="微软雅黑" panose="020B0503020204020204" pitchFamily="34" charset="-122"/>
              </a:defRPr>
            </a:lvl1pPr>
            <a:lvl2pPr>
              <a:defRPr sz="2400">
                <a:latin typeface="微软雅黑" panose="020B0503020204020204" pitchFamily="34" charset="-122"/>
                <a:ea typeface="微软雅黑" panose="020B0503020204020204" pitchFamily="34" charset="-122"/>
              </a:defRPr>
            </a:lvl2pPr>
            <a:lvl3pPr>
              <a:defRPr sz="20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vl6pPr>
              <a:defRPr sz="1800"/>
            </a:lvl6pPr>
            <a:lvl7pPr>
              <a:defRPr sz="1800"/>
            </a:lvl7pPr>
            <a:lvl8pPr>
              <a:defRPr sz="1800" baseline="0"/>
            </a:lvl8pPr>
            <a:lvl9pPr>
              <a:defRPr sz="1800" baseline="0"/>
            </a:lvl9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文本占位符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smtClean="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288B2AC-AC0A-4E49-82A3-94EE74FA7FBF}" type="datetime2">
              <a:rPr lang="zh-CN" altLang="en-US" smtClean="0"/>
              <a:pPr/>
              <a:t>2018年4月22日</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11" name="矩形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zh-CN" altLang="en-US" dirty="0"/>
          </a:p>
        </p:txBody>
      </p:sp>
      <p:sp>
        <p:nvSpPr>
          <p:cNvPr id="3" name="图片占位符 2" descr="为添加图像预留的空占位符。单击占位符，选择要添加的图像。"/>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smtClean="0"/>
              <a:t>单击图标添加图片</a:t>
            </a:r>
            <a:endParaRPr lang="zh-CN" altLang="en-US" dirty="0"/>
          </a:p>
        </p:txBody>
      </p:sp>
      <p:sp>
        <p:nvSpPr>
          <p:cNvPr id="4" name="文本占位符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smtClean="0"/>
              <a:t>编辑母版文本样式</a:t>
            </a:r>
          </a:p>
        </p:txBody>
      </p:sp>
      <p:sp>
        <p:nvSpPr>
          <p:cNvPr id="5" name="日期占位符 4"/>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1878E339-1BD2-4FEE-A113-9A0301740CF6}" type="datetime2">
              <a:rPr lang="zh-CN" altLang="en-US" smtClean="0"/>
              <a:pPr/>
              <a:t>2018年4月22日</a:t>
            </a:fld>
            <a:endParaRPr lang="zh-CN" altLang="en-US" dirty="0"/>
          </a:p>
        </p:txBody>
      </p:sp>
      <p:sp>
        <p:nvSpPr>
          <p:cNvPr id="6" name="页脚占位符 5"/>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7" name="灯片编号占位符 6"/>
          <p:cNvSpPr>
            <a:spLocks noGrp="1"/>
          </p:cNvSpPr>
          <p:nvPr>
            <p:ph type="sldNum" sz="quarter" idx="12"/>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cxnSp>
        <p:nvCxnSpPr>
          <p:cNvPr id="10" name="直接连接符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cxnSp>
        <p:nvCxnSpPr>
          <p:cNvPr id="16" name="直接连接符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4" name="日期占位符 3"/>
          <p:cNvSpPr>
            <a:spLocks noGrp="1"/>
          </p:cNvSpPr>
          <p:nvPr>
            <p:ph type="dt" sz="half" idx="2"/>
          </p:nvPr>
        </p:nvSpPr>
        <p:spPr>
          <a:xfrm>
            <a:off x="5027612" y="6356351"/>
            <a:ext cx="1371521" cy="365125"/>
          </a:xfrm>
          <a:prstGeom prst="rect">
            <a:avLst/>
          </a:prstGeom>
        </p:spPr>
        <p:txBody>
          <a:bodyPr vert="horz" lIns="91440" tIns="45720" rIns="91440" bIns="45720" rtlCol="0" anchor="ctr"/>
          <a:lstStyle>
            <a:lvl1pPr algn="l">
              <a:defRPr sz="1200" cap="all" baseline="0">
                <a:solidFill>
                  <a:schemeClr val="tx1"/>
                </a:solidFill>
                <a:latin typeface="微软雅黑" panose="020B0503020204020204" pitchFamily="34" charset="-122"/>
                <a:ea typeface="微软雅黑" panose="020B0503020204020204" pitchFamily="34" charset="-122"/>
              </a:defRPr>
            </a:lvl1pPr>
          </a:lstStyle>
          <a:p>
            <a:fld id="{A339CB27-C670-4AAB-948C-7E3D1D9FAE30}" type="datetime2">
              <a:rPr lang="zh-CN" altLang="en-US" smtClean="0"/>
              <a:pPr/>
              <a:t>2018年4月22日</a:t>
            </a:fld>
            <a:endParaRPr lang="zh-CN" altLang="en-US" dirty="0"/>
          </a:p>
        </p:txBody>
      </p:sp>
      <p:sp>
        <p:nvSpPr>
          <p:cNvPr id="5" name="页脚占位符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微软雅黑" panose="020B0503020204020204" pitchFamily="34" charset="-122"/>
          <a:ea typeface="微软雅黑" panose="020B0503020204020204" pitchFamily="34" charset="-122"/>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smtClean="0">
                <a:latin typeface="Arial" panose="020B0604020202020204" pitchFamily="34" charset="0"/>
                <a:ea typeface="微软雅黑" panose="020B0503020204020204" pitchFamily="34" charset="-122"/>
                <a:sym typeface="Arial" panose="020B0604020202020204" pitchFamily="34" charset="0"/>
              </a:rPr>
              <a:t>物流系统建模与仿真</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 name="副标题 2"/>
          <p:cNvSpPr>
            <a:spLocks noGrp="1"/>
          </p:cNvSpPr>
          <p:nvPr>
            <p:ph type="subTitle" idx="1"/>
          </p:nvPr>
        </p:nvSpPr>
        <p:spPr/>
        <p:txBody>
          <a:bodyPr rtlCol="0"/>
          <a:lstStyle/>
          <a:p>
            <a:pPr rtl="0"/>
            <a:r>
              <a:rPr lang="zh-CN" altLang="en-US" dirty="0" smtClean="0">
                <a:latin typeface="Arial" panose="020B0604020202020204" pitchFamily="34" charset="0"/>
                <a:ea typeface="微软雅黑" panose="020B0503020204020204" pitchFamily="34" charset="-122"/>
                <a:sym typeface="Arial" panose="020B0604020202020204" pitchFamily="34" charset="0"/>
              </a:rPr>
              <a:t>第十一节 一阶非线性系统</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5014292" y="588119"/>
            <a:ext cx="6916051" cy="5584081"/>
          </a:xfrm>
          <a:prstGeom prst="rect">
            <a:avLst/>
          </a:prstGeom>
        </p:spPr>
      </p:pic>
      <p:pic>
        <p:nvPicPr>
          <p:cNvPr id="9" name="图片 8"/>
          <p:cNvPicPr>
            <a:picLocks noChangeAspect="1"/>
          </p:cNvPicPr>
          <p:nvPr/>
        </p:nvPicPr>
        <p:blipFill>
          <a:blip r:embed="rId3"/>
          <a:stretch>
            <a:fillRect/>
          </a:stretch>
        </p:blipFill>
        <p:spPr>
          <a:xfrm>
            <a:off x="22526" y="0"/>
            <a:ext cx="4429475" cy="3045776"/>
          </a:xfrm>
          <a:prstGeom prst="rect">
            <a:avLst/>
          </a:prstGeom>
        </p:spPr>
      </p:pic>
      <p:pic>
        <p:nvPicPr>
          <p:cNvPr id="10" name="图片 9"/>
          <p:cNvPicPr>
            <a:picLocks noChangeAspect="1"/>
          </p:cNvPicPr>
          <p:nvPr/>
        </p:nvPicPr>
        <p:blipFill>
          <a:blip r:embed="rId4"/>
          <a:stretch>
            <a:fillRect/>
          </a:stretch>
        </p:blipFill>
        <p:spPr>
          <a:xfrm>
            <a:off x="22526" y="3745346"/>
            <a:ext cx="4559718" cy="3126424"/>
          </a:xfrm>
          <a:prstGeom prst="rect">
            <a:avLst/>
          </a:prstGeom>
        </p:spPr>
      </p:pic>
    </p:spTree>
    <p:extLst>
      <p:ext uri="{BB962C8B-B14F-4D97-AF65-F5344CB8AC3E}">
        <p14:creationId xmlns:p14="http://schemas.microsoft.com/office/powerpoint/2010/main" val="261705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负反馈中的延迟</a:t>
            </a:r>
            <a:endParaRPr lang="zh-CN" altLang="en-US" dirty="0"/>
          </a:p>
        </p:txBody>
      </p:sp>
      <p:sp>
        <p:nvSpPr>
          <p:cNvPr id="3" name="内容占位符 2"/>
          <p:cNvSpPr>
            <a:spLocks noGrp="1"/>
          </p:cNvSpPr>
          <p:nvPr>
            <p:ph idx="1"/>
          </p:nvPr>
        </p:nvSpPr>
        <p:spPr>
          <a:xfrm>
            <a:off x="1593437" y="1600199"/>
            <a:ext cx="3852904" cy="3106579"/>
          </a:xfrm>
        </p:spPr>
        <p:txBody>
          <a:bodyPr>
            <a:noAutofit/>
          </a:bodyPr>
          <a:lstStyle/>
          <a:p>
            <a:pPr marL="0" indent="0">
              <a:lnSpc>
                <a:spcPct val="120000"/>
              </a:lnSpc>
              <a:buNone/>
            </a:pPr>
            <a:r>
              <a:rPr lang="zh-CN" altLang="en-US" sz="1800" dirty="0" smtClean="0"/>
              <a:t>在案例</a:t>
            </a:r>
            <a:r>
              <a:rPr lang="en-US" altLang="zh-CN" sz="1800" dirty="0" smtClean="0"/>
              <a:t>3</a:t>
            </a:r>
            <a:r>
              <a:rPr lang="zh-CN" altLang="en-US" sz="1800" dirty="0" smtClean="0"/>
              <a:t>基础上考虑，实际承载力并非立刻发生变化，而是有一定时间的延迟，即人口增加后经过一年使用资源才实际造成承载力发生变化。请将延迟加入系统当中推演人口总量的变化趋势</a:t>
            </a:r>
            <a:endParaRPr lang="zh-CN" altLang="en-US" sz="1800" dirty="0"/>
          </a:p>
        </p:txBody>
      </p:sp>
      <p:pic>
        <p:nvPicPr>
          <p:cNvPr id="4" name="图片 3"/>
          <p:cNvPicPr>
            <a:picLocks noChangeAspect="1"/>
          </p:cNvPicPr>
          <p:nvPr/>
        </p:nvPicPr>
        <p:blipFill>
          <a:blip r:embed="rId2"/>
          <a:stretch>
            <a:fillRect/>
          </a:stretch>
        </p:blipFill>
        <p:spPr>
          <a:xfrm>
            <a:off x="5662364" y="2084074"/>
            <a:ext cx="6334459" cy="4270689"/>
          </a:xfrm>
          <a:prstGeom prst="rect">
            <a:avLst/>
          </a:prstGeom>
        </p:spPr>
      </p:pic>
      <p:sp>
        <p:nvSpPr>
          <p:cNvPr id="5" name="文本框 4"/>
          <p:cNvSpPr txBox="1"/>
          <p:nvPr/>
        </p:nvSpPr>
        <p:spPr>
          <a:xfrm>
            <a:off x="2133972" y="5373216"/>
            <a:ext cx="5174815" cy="369332"/>
          </a:xfrm>
          <a:prstGeom prst="rect">
            <a:avLst/>
          </a:prstGeom>
          <a:noFill/>
        </p:spPr>
        <p:txBody>
          <a:bodyPr wrap="none" rtlCol="0">
            <a:spAutoFit/>
          </a:bodyPr>
          <a:lstStyle/>
          <a:p>
            <a:r>
              <a:rPr lang="zh-CN" altLang="en-US" dirty="0" smtClean="0"/>
              <a:t>实际承载力</a:t>
            </a:r>
            <a:r>
              <a:rPr lang="en-US" altLang="zh-CN" dirty="0" smtClean="0"/>
              <a:t>=DELAY1(</a:t>
            </a:r>
            <a:r>
              <a:rPr lang="zh-CN" altLang="en-US" dirty="0" smtClean="0"/>
              <a:t>人口总量，</a:t>
            </a:r>
            <a:r>
              <a:rPr lang="en-US" altLang="zh-CN" dirty="0" smtClean="0"/>
              <a:t>1</a:t>
            </a:r>
            <a:r>
              <a:rPr lang="zh-CN" altLang="en-US" dirty="0" smtClean="0"/>
              <a:t>）</a:t>
            </a:r>
            <a:r>
              <a:rPr lang="en-US" altLang="zh-CN" dirty="0" smtClean="0"/>
              <a:t>/</a:t>
            </a:r>
            <a:r>
              <a:rPr lang="zh-CN" altLang="en-US" dirty="0" smtClean="0"/>
              <a:t>资源承载力</a:t>
            </a:r>
            <a:endParaRPr lang="zh-CN" altLang="en-US" dirty="0"/>
          </a:p>
        </p:txBody>
      </p:sp>
      <p:sp>
        <p:nvSpPr>
          <p:cNvPr id="8" name="椭圆 7"/>
          <p:cNvSpPr/>
          <p:nvPr/>
        </p:nvSpPr>
        <p:spPr>
          <a:xfrm>
            <a:off x="7606580" y="4509120"/>
            <a:ext cx="1800200" cy="792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249430" y="866872"/>
            <a:ext cx="825867" cy="400110"/>
          </a:xfrm>
          <a:prstGeom prst="rect">
            <a:avLst/>
          </a:prstGeom>
          <a:noFill/>
        </p:spPr>
        <p:txBody>
          <a:bodyPr wrap="none" rtlCol="0">
            <a:spAutoFit/>
          </a:bodyPr>
          <a:lstStyle/>
          <a:p>
            <a:r>
              <a:rPr lang="zh-CN" altLang="en-US" sz="2000" dirty="0" smtClean="0">
                <a:solidFill>
                  <a:srgbClr val="7030A0"/>
                </a:solidFill>
                <a:latin typeface="楷体" panose="02010609060101010101" pitchFamily="49" charset="-122"/>
                <a:ea typeface="楷体" panose="02010609060101010101" pitchFamily="49" charset="-122"/>
              </a:rPr>
              <a:t>案例</a:t>
            </a:r>
            <a:r>
              <a:rPr lang="en-US" altLang="zh-CN" sz="2000" dirty="0">
                <a:solidFill>
                  <a:srgbClr val="7030A0"/>
                </a:solidFill>
                <a:latin typeface="楷体" panose="02010609060101010101" pitchFamily="49" charset="-122"/>
                <a:ea typeface="楷体" panose="02010609060101010101" pitchFamily="49" charset="-122"/>
              </a:rPr>
              <a:t>4</a:t>
            </a:r>
            <a:endParaRPr lang="zh-CN" altLang="en-US" sz="2000" dirty="0">
              <a:solidFill>
                <a:srgbClr val="7030A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327033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超调模式的原理</a:t>
            </a:r>
            <a:endParaRPr lang="zh-CN" altLang="en-US" dirty="0"/>
          </a:p>
        </p:txBody>
      </p:sp>
      <p:sp>
        <p:nvSpPr>
          <p:cNvPr id="3" name="内容占位符 2"/>
          <p:cNvSpPr>
            <a:spLocks noGrp="1"/>
          </p:cNvSpPr>
          <p:nvPr>
            <p:ph idx="1"/>
          </p:nvPr>
        </p:nvSpPr>
        <p:spPr/>
        <p:txBody>
          <a:bodyPr/>
          <a:lstStyle/>
          <a:p>
            <a:r>
              <a:rPr lang="zh-CN" altLang="en-US" dirty="0" smtClean="0"/>
              <a:t>在负反馈回路中加入延迟</a:t>
            </a:r>
            <a:endParaRPr lang="en-US" altLang="zh-CN" dirty="0" smtClean="0"/>
          </a:p>
          <a:p>
            <a:r>
              <a:rPr lang="zh-CN" altLang="en-US" dirty="0" smtClean="0"/>
              <a:t>围绕承载能力出现反复调整</a:t>
            </a:r>
            <a:r>
              <a:rPr lang="zh-CN" altLang="en-US" dirty="0"/>
              <a:t>现象</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4798268" y="3073002"/>
            <a:ext cx="6789151" cy="3281761"/>
          </a:xfrm>
          <a:prstGeom prst="rect">
            <a:avLst/>
          </a:prstGeom>
        </p:spPr>
      </p:pic>
      <p:sp>
        <p:nvSpPr>
          <p:cNvPr id="5" name="文本框 4"/>
          <p:cNvSpPr txBox="1"/>
          <p:nvPr/>
        </p:nvSpPr>
        <p:spPr>
          <a:xfrm>
            <a:off x="7534572" y="6354763"/>
            <a:ext cx="3185487" cy="369332"/>
          </a:xfrm>
          <a:prstGeom prst="rect">
            <a:avLst/>
          </a:prstGeom>
          <a:noFill/>
        </p:spPr>
        <p:txBody>
          <a:bodyPr wrap="none" rtlCol="0">
            <a:spAutoFit/>
          </a:bodyPr>
          <a:lstStyle/>
          <a:p>
            <a:r>
              <a:rPr lang="zh-CN" altLang="en-US" dirty="0" smtClean="0"/>
              <a:t>正负多回路一阶系统基本结构</a:t>
            </a:r>
            <a:endParaRPr lang="zh-CN" altLang="en-US" dirty="0"/>
          </a:p>
        </p:txBody>
      </p:sp>
    </p:spTree>
    <p:extLst>
      <p:ext uri="{BB962C8B-B14F-4D97-AF65-F5344CB8AC3E}">
        <p14:creationId xmlns:p14="http://schemas.microsoft.com/office/powerpoint/2010/main" val="274439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超调模式</a:t>
            </a:r>
            <a:endParaRPr lang="zh-CN" altLang="en-US" dirty="0"/>
          </a:p>
        </p:txBody>
      </p:sp>
      <p:sp>
        <p:nvSpPr>
          <p:cNvPr id="3" name="内容占位符 2"/>
          <p:cNvSpPr>
            <a:spLocks noGrp="1"/>
          </p:cNvSpPr>
          <p:nvPr>
            <p:ph idx="1"/>
          </p:nvPr>
        </p:nvSpPr>
        <p:spPr/>
        <p:txBody>
          <a:bodyPr/>
          <a:lstStyle/>
          <a:p>
            <a:r>
              <a:rPr lang="zh-CN" altLang="en-US" dirty="0" smtClean="0"/>
              <a:t>案例</a:t>
            </a:r>
            <a:r>
              <a:rPr lang="en-US" altLang="zh-CN" dirty="0" smtClean="0"/>
              <a:t>4</a:t>
            </a:r>
            <a:r>
              <a:rPr lang="zh-CN" altLang="en-US" dirty="0" smtClean="0"/>
              <a:t>中显示了一阶系统一种新的调节模式，超调模式</a:t>
            </a:r>
            <a:endParaRPr lang="en-US" altLang="zh-CN" dirty="0" smtClean="0"/>
          </a:p>
          <a:p>
            <a:r>
              <a:rPr lang="zh-CN" altLang="en-US" dirty="0" smtClean="0"/>
              <a:t>增长方式</a:t>
            </a:r>
            <a:endParaRPr lang="en-US" altLang="zh-CN" dirty="0" smtClean="0"/>
          </a:p>
          <a:p>
            <a:pPr lvl="1"/>
            <a:r>
              <a:rPr lang="zh-CN" altLang="en-US" dirty="0" smtClean="0"/>
              <a:t>带波动的</a:t>
            </a:r>
            <a:r>
              <a:rPr lang="en-US" altLang="zh-CN" dirty="0" smtClean="0"/>
              <a:t>S</a:t>
            </a:r>
            <a:r>
              <a:rPr lang="zh-CN" altLang="en-US" dirty="0" smtClean="0"/>
              <a:t>型增长</a:t>
            </a:r>
            <a:endParaRPr lang="en-US" altLang="zh-CN" dirty="0" smtClean="0"/>
          </a:p>
          <a:p>
            <a:pPr lvl="1"/>
            <a:r>
              <a:rPr lang="zh-CN" altLang="en-US" dirty="0" smtClean="0"/>
              <a:t>仍然有平衡点</a:t>
            </a:r>
            <a:endParaRPr lang="en-US" altLang="zh-CN" dirty="0" smtClean="0"/>
          </a:p>
          <a:p>
            <a:pPr lvl="1"/>
            <a:r>
              <a:rPr lang="zh-CN" altLang="en-US" dirty="0" smtClean="0"/>
              <a:t>区别于振荡模式</a:t>
            </a:r>
            <a:endParaRPr lang="en-US" altLang="zh-CN" dirty="0" smtClean="0"/>
          </a:p>
          <a:p>
            <a:r>
              <a:rPr lang="zh-CN" altLang="en-US" dirty="0" smtClean="0"/>
              <a:t>原因</a:t>
            </a:r>
            <a:endParaRPr lang="en-US" altLang="zh-CN" dirty="0" smtClean="0"/>
          </a:p>
          <a:p>
            <a:pPr lvl="1"/>
            <a:r>
              <a:rPr lang="zh-CN" altLang="en-US" dirty="0" smtClean="0"/>
              <a:t>控制调节的回路中存在延迟</a:t>
            </a:r>
            <a:endParaRPr lang="en-US" altLang="zh-CN" dirty="0" smtClean="0"/>
          </a:p>
          <a:p>
            <a:pPr lvl="1"/>
            <a:endParaRPr lang="zh-CN" altLang="en-US" dirty="0"/>
          </a:p>
        </p:txBody>
      </p:sp>
    </p:spTree>
    <p:extLst>
      <p:ext uri="{BB962C8B-B14F-4D97-AF65-F5344CB8AC3E}">
        <p14:creationId xmlns:p14="http://schemas.microsoft.com/office/powerpoint/2010/main" val="310375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过度调节模式</a:t>
            </a:r>
            <a:endParaRPr lang="zh-CN" altLang="en-US" dirty="0"/>
          </a:p>
        </p:txBody>
      </p:sp>
      <p:sp>
        <p:nvSpPr>
          <p:cNvPr id="3" name="内容占位符 2"/>
          <p:cNvSpPr>
            <a:spLocks noGrp="1"/>
          </p:cNvSpPr>
          <p:nvPr>
            <p:ph idx="1"/>
          </p:nvPr>
        </p:nvSpPr>
        <p:spPr>
          <a:xfrm>
            <a:off x="1269876" y="1600200"/>
            <a:ext cx="4392487" cy="4572000"/>
          </a:xfrm>
        </p:spPr>
        <p:txBody>
          <a:bodyPr/>
          <a:lstStyle/>
          <a:p>
            <a:pPr marL="0" indent="0">
              <a:buNone/>
            </a:pPr>
            <a:r>
              <a:rPr lang="zh-CN" altLang="en-US" dirty="0" smtClean="0"/>
              <a:t>在案例</a:t>
            </a:r>
            <a:r>
              <a:rPr lang="en-US" altLang="zh-CN" dirty="0" smtClean="0"/>
              <a:t>3</a:t>
            </a:r>
            <a:r>
              <a:rPr lang="zh-CN" altLang="en-US" dirty="0" smtClean="0"/>
              <a:t>的基础上继续考虑增加新的条件：</a:t>
            </a:r>
            <a:endParaRPr lang="en-US" altLang="zh-CN" dirty="0" smtClean="0"/>
          </a:p>
          <a:p>
            <a:pPr marL="0" indent="0">
              <a:buNone/>
            </a:pPr>
            <a:r>
              <a:rPr lang="zh-CN" altLang="en-US" dirty="0" smtClean="0"/>
              <a:t>假设资源承载力并非可再生，即变量资源承载力是会被消耗的。此时系统如何变化。</a:t>
            </a:r>
            <a:endParaRPr lang="en-US" altLang="zh-CN" dirty="0" smtClean="0"/>
          </a:p>
          <a:p>
            <a:pPr marL="0" indent="0">
              <a:buNone/>
            </a:pPr>
            <a:r>
              <a:rPr lang="zh-CN" altLang="en-US" dirty="0" smtClean="0"/>
              <a:t>右侧给出了该情景的因果分析图，尝试转化为仿真模型</a:t>
            </a:r>
            <a:endParaRPr lang="zh-CN" altLang="en-US" dirty="0"/>
          </a:p>
        </p:txBody>
      </p:sp>
      <p:pic>
        <p:nvPicPr>
          <p:cNvPr id="5" name="图片 4"/>
          <p:cNvPicPr>
            <a:picLocks noChangeAspect="1"/>
          </p:cNvPicPr>
          <p:nvPr/>
        </p:nvPicPr>
        <p:blipFill>
          <a:blip r:embed="rId2"/>
          <a:stretch>
            <a:fillRect/>
          </a:stretch>
        </p:blipFill>
        <p:spPr>
          <a:xfrm>
            <a:off x="6742484" y="540839"/>
            <a:ext cx="6319621" cy="3345361"/>
          </a:xfrm>
          <a:prstGeom prst="rect">
            <a:avLst/>
          </a:prstGeom>
        </p:spPr>
      </p:pic>
      <p:pic>
        <p:nvPicPr>
          <p:cNvPr id="6" name="图片 5"/>
          <p:cNvPicPr>
            <a:picLocks noChangeAspect="1"/>
          </p:cNvPicPr>
          <p:nvPr/>
        </p:nvPicPr>
        <p:blipFill>
          <a:blip r:embed="rId3"/>
          <a:stretch>
            <a:fillRect/>
          </a:stretch>
        </p:blipFill>
        <p:spPr>
          <a:xfrm>
            <a:off x="5869204" y="3717032"/>
            <a:ext cx="6546571" cy="2860660"/>
          </a:xfrm>
          <a:prstGeom prst="rect">
            <a:avLst/>
          </a:prstGeom>
        </p:spPr>
      </p:pic>
      <p:sp>
        <p:nvSpPr>
          <p:cNvPr id="7" name="文本框 6"/>
          <p:cNvSpPr txBox="1"/>
          <p:nvPr/>
        </p:nvSpPr>
        <p:spPr>
          <a:xfrm>
            <a:off x="4643682" y="827809"/>
            <a:ext cx="825867" cy="400110"/>
          </a:xfrm>
          <a:prstGeom prst="rect">
            <a:avLst/>
          </a:prstGeom>
          <a:noFill/>
        </p:spPr>
        <p:txBody>
          <a:bodyPr wrap="none" rtlCol="0">
            <a:spAutoFit/>
          </a:bodyPr>
          <a:lstStyle/>
          <a:p>
            <a:r>
              <a:rPr lang="zh-CN" altLang="en-US" sz="2000" dirty="0" smtClean="0">
                <a:solidFill>
                  <a:srgbClr val="7030A0"/>
                </a:solidFill>
                <a:latin typeface="楷体" panose="02010609060101010101" pitchFamily="49" charset="-122"/>
                <a:ea typeface="楷体" panose="02010609060101010101" pitchFamily="49" charset="-122"/>
              </a:rPr>
              <a:t>案例</a:t>
            </a:r>
            <a:r>
              <a:rPr lang="en-US" altLang="zh-CN" sz="2000" dirty="0" smtClean="0">
                <a:solidFill>
                  <a:srgbClr val="7030A0"/>
                </a:solidFill>
                <a:latin typeface="楷体" panose="02010609060101010101" pitchFamily="49" charset="-122"/>
                <a:ea typeface="楷体" panose="02010609060101010101" pitchFamily="49" charset="-122"/>
              </a:rPr>
              <a:t>5</a:t>
            </a:r>
            <a:endParaRPr lang="zh-CN" altLang="en-US" sz="2000" dirty="0">
              <a:solidFill>
                <a:srgbClr val="7030A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446149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8873" y="548680"/>
            <a:ext cx="6491763" cy="436909"/>
          </a:xfrm>
        </p:spPr>
        <p:txBody>
          <a:bodyPr>
            <a:noAutofit/>
          </a:bodyPr>
          <a:lstStyle/>
          <a:p>
            <a:r>
              <a:rPr lang="zh-CN" altLang="en-US" sz="2800" dirty="0" smtClean="0"/>
              <a:t>目标变量的消耗</a:t>
            </a:r>
            <a:endParaRPr lang="zh-CN" altLang="en-US" sz="2800" dirty="0"/>
          </a:p>
        </p:txBody>
      </p:sp>
      <p:sp>
        <p:nvSpPr>
          <p:cNvPr id="3" name="内容占位符 2"/>
          <p:cNvSpPr>
            <a:spLocks noGrp="1"/>
          </p:cNvSpPr>
          <p:nvPr>
            <p:ph idx="1"/>
          </p:nvPr>
        </p:nvSpPr>
        <p:spPr>
          <a:xfrm>
            <a:off x="1593436" y="1196752"/>
            <a:ext cx="9782801" cy="4975448"/>
          </a:xfrm>
        </p:spPr>
        <p:txBody>
          <a:bodyPr/>
          <a:lstStyle/>
          <a:p>
            <a:pPr marL="0" indent="0">
              <a:lnSpc>
                <a:spcPct val="120000"/>
              </a:lnSpc>
              <a:buNone/>
            </a:pPr>
            <a:r>
              <a:rPr lang="zh-CN" altLang="en-US" dirty="0"/>
              <a:t>本</a:t>
            </a:r>
            <a:r>
              <a:rPr lang="zh-CN" altLang="en-US" dirty="0" smtClean="0"/>
              <a:t>例中目标变量由案例</a:t>
            </a:r>
            <a:r>
              <a:rPr lang="en-US" altLang="zh-CN" dirty="0" smtClean="0"/>
              <a:t>3</a:t>
            </a:r>
            <a:r>
              <a:rPr lang="zh-CN" altLang="en-US" dirty="0" smtClean="0"/>
              <a:t>的常数转变为了可变变量，出于方便起见该变量可以设置为存量，这也超出了一阶系统范围，变为了二阶系统。</a:t>
            </a:r>
            <a:endParaRPr lang="zh-CN" altLang="en-US" dirty="0"/>
          </a:p>
        </p:txBody>
      </p:sp>
    </p:spTree>
    <p:extLst>
      <p:ext uri="{BB962C8B-B14F-4D97-AF65-F5344CB8AC3E}">
        <p14:creationId xmlns:p14="http://schemas.microsoft.com/office/powerpoint/2010/main" val="237894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过度调节并崩溃</a:t>
            </a:r>
            <a:endParaRPr lang="zh-CN" altLang="en-US" dirty="0"/>
          </a:p>
        </p:txBody>
      </p:sp>
      <p:sp>
        <p:nvSpPr>
          <p:cNvPr id="3" name="内容占位符 2"/>
          <p:cNvSpPr>
            <a:spLocks noGrp="1"/>
          </p:cNvSpPr>
          <p:nvPr>
            <p:ph idx="1"/>
          </p:nvPr>
        </p:nvSpPr>
        <p:spPr>
          <a:xfrm>
            <a:off x="1593437" y="1600200"/>
            <a:ext cx="4572984" cy="2044824"/>
          </a:xfrm>
        </p:spPr>
        <p:txBody>
          <a:bodyPr>
            <a:normAutofit lnSpcReduction="10000"/>
          </a:bodyPr>
          <a:lstStyle/>
          <a:p>
            <a:pPr marL="0" indent="0">
              <a:lnSpc>
                <a:spcPct val="100000"/>
              </a:lnSpc>
              <a:buNone/>
            </a:pPr>
            <a:r>
              <a:rPr lang="zh-CN" altLang="en-US" sz="2000" dirty="0" smtClean="0">
                <a:latin typeface="楷体" panose="02010609060101010101" pitchFamily="49" charset="-122"/>
                <a:ea typeface="楷体" panose="02010609060101010101" pitchFamily="49" charset="-122"/>
              </a:rPr>
              <a:t>案例</a:t>
            </a:r>
            <a:r>
              <a:rPr lang="en-US" altLang="zh-CN" sz="2000" dirty="0" smtClean="0">
                <a:latin typeface="楷体" panose="02010609060101010101" pitchFamily="49" charset="-122"/>
                <a:ea typeface="楷体" panose="02010609060101010101" pitchFamily="49" charset="-122"/>
              </a:rPr>
              <a:t>3</a:t>
            </a:r>
            <a:r>
              <a:rPr lang="zh-CN" altLang="en-US" sz="2000" dirty="0" smtClean="0">
                <a:latin typeface="楷体" panose="02010609060101010101" pitchFamily="49" charset="-122"/>
                <a:ea typeface="楷体" panose="02010609060101010101" pitchFamily="49" charset="-122"/>
              </a:rPr>
              <a:t>中，资源承载力在人口系统中充当了负反馈回路中的目标变量。案例</a:t>
            </a:r>
            <a:r>
              <a:rPr lang="en-US" altLang="zh-CN" sz="2000" dirty="0" smtClean="0">
                <a:latin typeface="楷体" panose="02010609060101010101" pitchFamily="49" charset="-122"/>
                <a:ea typeface="楷体" panose="02010609060101010101" pitchFamily="49" charset="-122"/>
              </a:rPr>
              <a:t>5</a:t>
            </a:r>
            <a:r>
              <a:rPr lang="zh-CN" altLang="en-US" sz="2000" dirty="0" smtClean="0">
                <a:latin typeface="楷体" panose="02010609060101010101" pitchFamily="49" charset="-122"/>
                <a:ea typeface="楷体" panose="02010609060101010101" pitchFamily="49" charset="-122"/>
              </a:rPr>
              <a:t>考虑到资源消耗后该变量不再是常数量，而是会逐步降低的变量，由于承载力的变化经过负反馈回路传导到增长系统中，平衡回路的目标值逐步压缩导致系统趋于崩溃。</a:t>
            </a:r>
            <a:endParaRPr lang="zh-CN" altLang="en-US" sz="2000" dirty="0">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2"/>
          <a:stretch>
            <a:fillRect/>
          </a:stretch>
        </p:blipFill>
        <p:spPr>
          <a:xfrm>
            <a:off x="5483031" y="110687"/>
            <a:ext cx="6469827" cy="4396407"/>
          </a:xfrm>
          <a:prstGeom prst="rect">
            <a:avLst/>
          </a:prstGeom>
        </p:spPr>
      </p:pic>
      <p:pic>
        <p:nvPicPr>
          <p:cNvPr id="6" name="图片 5"/>
          <p:cNvPicPr>
            <a:picLocks noChangeAspect="1"/>
          </p:cNvPicPr>
          <p:nvPr/>
        </p:nvPicPr>
        <p:blipFill>
          <a:blip r:embed="rId3"/>
          <a:stretch>
            <a:fillRect/>
          </a:stretch>
        </p:blipFill>
        <p:spPr>
          <a:xfrm>
            <a:off x="0" y="3933825"/>
            <a:ext cx="5895975" cy="2924175"/>
          </a:xfrm>
          <a:prstGeom prst="rect">
            <a:avLst/>
          </a:prstGeom>
        </p:spPr>
      </p:pic>
    </p:spTree>
    <p:extLst>
      <p:ext uri="{BB962C8B-B14F-4D97-AF65-F5344CB8AC3E}">
        <p14:creationId xmlns:p14="http://schemas.microsoft.com/office/powerpoint/2010/main" val="816061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正负反馈回路的典型增长模式</a:t>
            </a:r>
            <a:endParaRPr lang="zh-CN" altLang="en-US" dirty="0"/>
          </a:p>
        </p:txBody>
      </p:sp>
      <p:sp>
        <p:nvSpPr>
          <p:cNvPr id="3" name="内容占位符 2"/>
          <p:cNvSpPr>
            <a:spLocks noGrp="1"/>
          </p:cNvSpPr>
          <p:nvPr>
            <p:ph idx="1"/>
          </p:nvPr>
        </p:nvSpPr>
        <p:spPr/>
        <p:txBody>
          <a:bodyPr/>
          <a:lstStyle/>
          <a:p>
            <a:r>
              <a:rPr lang="zh-CN" altLang="en-US" dirty="0" smtClean="0"/>
              <a:t>正反馈</a:t>
            </a:r>
            <a:r>
              <a:rPr lang="en-US" altLang="zh-CN" dirty="0" smtClean="0"/>
              <a:t>+</a:t>
            </a:r>
            <a:r>
              <a:rPr lang="zh-CN" altLang="en-US" dirty="0" smtClean="0"/>
              <a:t>负反馈</a:t>
            </a:r>
            <a:endParaRPr lang="en-US" altLang="zh-CN" dirty="0"/>
          </a:p>
          <a:p>
            <a:pPr lvl="1"/>
            <a:r>
              <a:rPr lang="zh-CN" altLang="en-US" dirty="0" smtClean="0"/>
              <a:t>稳态</a:t>
            </a:r>
            <a:endParaRPr lang="en-US" altLang="zh-CN" dirty="0" smtClean="0"/>
          </a:p>
          <a:p>
            <a:pPr lvl="1"/>
            <a:r>
              <a:rPr lang="en-US" altLang="zh-CN" dirty="0" smtClean="0"/>
              <a:t>S</a:t>
            </a:r>
            <a:r>
              <a:rPr lang="zh-CN" altLang="en-US" dirty="0" smtClean="0"/>
              <a:t>型增长</a:t>
            </a:r>
            <a:endParaRPr lang="en-US" altLang="zh-CN" dirty="0" smtClean="0"/>
          </a:p>
          <a:p>
            <a:pPr lvl="1"/>
            <a:r>
              <a:rPr lang="zh-CN" altLang="en-US" dirty="0" smtClean="0"/>
              <a:t>超调模式</a:t>
            </a:r>
            <a:endParaRPr lang="en-US" altLang="zh-CN" dirty="0" smtClean="0"/>
          </a:p>
          <a:p>
            <a:pPr lvl="1"/>
            <a:r>
              <a:rPr lang="zh-CN" altLang="en-US" dirty="0" smtClean="0"/>
              <a:t>过度调节模式</a:t>
            </a:r>
            <a:endParaRPr lang="zh-CN" altLang="en-US" dirty="0"/>
          </a:p>
        </p:txBody>
      </p:sp>
    </p:spTree>
    <p:extLst>
      <p:ext uri="{BB962C8B-B14F-4D97-AF65-F5344CB8AC3E}">
        <p14:creationId xmlns:p14="http://schemas.microsoft.com/office/powerpoint/2010/main" val="62386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675918895"/>
              </p:ext>
            </p:extLst>
          </p:nvPr>
        </p:nvGraphicFramePr>
        <p:xfrm>
          <a:off x="1629916" y="548680"/>
          <a:ext cx="9792935" cy="5388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7278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超前作业</a:t>
            </a:r>
            <a:endParaRPr lang="zh-CN" altLang="en-US" dirty="0"/>
          </a:p>
        </p:txBody>
      </p:sp>
      <p:sp>
        <p:nvSpPr>
          <p:cNvPr id="3" name="内容占位符 2"/>
          <p:cNvSpPr>
            <a:spLocks noGrp="1"/>
          </p:cNvSpPr>
          <p:nvPr>
            <p:ph idx="1"/>
          </p:nvPr>
        </p:nvSpPr>
        <p:spPr>
          <a:xfrm>
            <a:off x="1413892" y="1556792"/>
            <a:ext cx="9782801" cy="4572000"/>
          </a:xfrm>
        </p:spPr>
        <p:txBody>
          <a:bodyPr/>
          <a:lstStyle/>
          <a:p>
            <a:r>
              <a:rPr lang="zh-CN" altLang="en-US" dirty="0" smtClean="0"/>
              <a:t>设计并完成教科书以外的案例</a:t>
            </a:r>
            <a:endParaRPr lang="en-US" altLang="zh-CN" dirty="0" smtClean="0"/>
          </a:p>
          <a:p>
            <a:r>
              <a:rPr lang="zh-CN" altLang="en-US" dirty="0" smtClean="0"/>
              <a:t>需提交</a:t>
            </a:r>
            <a:r>
              <a:rPr lang="en-US" altLang="zh-CN" dirty="0" smtClean="0"/>
              <a:t>.mdl</a:t>
            </a:r>
            <a:r>
              <a:rPr lang="zh-CN" altLang="en-US" dirty="0" smtClean="0"/>
              <a:t>文件与对应的文字说明，以证明完全掌握了该部分内容</a:t>
            </a:r>
            <a:endParaRPr lang="en-US" altLang="zh-CN" dirty="0" smtClean="0"/>
          </a:p>
          <a:p>
            <a:r>
              <a:rPr lang="zh-CN" altLang="en-US" dirty="0" smtClean="0"/>
              <a:t>确保独立完成，文字描述详细，抄袭网络内容扣平时成绩</a:t>
            </a:r>
            <a:endParaRPr lang="en-US" altLang="zh-CN" dirty="0" smtClean="0"/>
          </a:p>
          <a:p>
            <a:r>
              <a:rPr lang="zh-CN" altLang="en-US" dirty="0" smtClean="0"/>
              <a:t>免除对应单元的作业</a:t>
            </a:r>
            <a:endParaRPr lang="en-US" altLang="zh-CN" dirty="0" smtClean="0"/>
          </a:p>
          <a:p>
            <a:r>
              <a:rPr lang="zh-CN" altLang="en-US"/>
              <a:t>优秀</a:t>
            </a:r>
            <a:r>
              <a:rPr lang="zh-CN" altLang="en-US" smtClean="0"/>
              <a:t>案例</a:t>
            </a:r>
            <a:r>
              <a:rPr lang="zh-CN" altLang="en-US" dirty="0" smtClean="0"/>
              <a:t>设计可能成为作业或试题参考</a:t>
            </a:r>
            <a:endParaRPr lang="en-US" altLang="zh-CN" dirty="0" smtClean="0"/>
          </a:p>
          <a:p>
            <a:pPr marL="0" indent="0">
              <a:buNone/>
            </a:pPr>
            <a:r>
              <a:rPr lang="zh-CN" altLang="en-US" dirty="0" smtClean="0">
                <a:solidFill>
                  <a:srgbClr val="FF0000"/>
                </a:solidFill>
              </a:rPr>
              <a:t>★推荐阅读该领域国内外顶级学术期刊研究成果，可以复现近</a:t>
            </a:r>
            <a:r>
              <a:rPr lang="en-US" altLang="zh-CN" dirty="0" smtClean="0">
                <a:solidFill>
                  <a:srgbClr val="FF0000"/>
                </a:solidFill>
              </a:rPr>
              <a:t>5</a:t>
            </a:r>
            <a:r>
              <a:rPr lang="zh-CN" altLang="en-US" dirty="0" smtClean="0">
                <a:solidFill>
                  <a:srgbClr val="FF0000"/>
                </a:solidFill>
              </a:rPr>
              <a:t>年内的顶刊研究成果</a:t>
            </a:r>
            <a:endParaRPr lang="zh-CN" altLang="en-US" dirty="0">
              <a:solidFill>
                <a:srgbClr val="FF0000"/>
              </a:solidFill>
            </a:endParaRPr>
          </a:p>
        </p:txBody>
      </p:sp>
    </p:spTree>
    <p:extLst>
      <p:ext uri="{BB962C8B-B14F-4D97-AF65-F5344CB8AC3E}">
        <p14:creationId xmlns:p14="http://schemas.microsoft.com/office/powerpoint/2010/main" val="2873889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多回路系统</a:t>
            </a:r>
            <a:endParaRPr lang="zh-CN" altLang="en-US" dirty="0"/>
          </a:p>
        </p:txBody>
      </p:sp>
      <p:sp>
        <p:nvSpPr>
          <p:cNvPr id="3" name="内容占位符 2"/>
          <p:cNvSpPr>
            <a:spLocks noGrp="1"/>
          </p:cNvSpPr>
          <p:nvPr>
            <p:ph idx="1"/>
          </p:nvPr>
        </p:nvSpPr>
        <p:spPr/>
        <p:txBody>
          <a:bodyPr/>
          <a:lstStyle/>
          <a:p>
            <a:r>
              <a:rPr lang="zh-CN" altLang="en-US" dirty="0" smtClean="0"/>
              <a:t>正反馈给出了一种无限增长的系统结构，现实中的系统往往有界限限制，任何变量都无法无休止的增长。</a:t>
            </a:r>
            <a:endParaRPr lang="en-US" altLang="zh-CN" dirty="0" smtClean="0"/>
          </a:p>
          <a:p>
            <a:r>
              <a:rPr lang="zh-CN" altLang="en-US" dirty="0" smtClean="0"/>
              <a:t>在真实世界的系统中，唯当增长的力量压倒阻碍的力量，才能够出现指数增长趋势</a:t>
            </a:r>
            <a:endParaRPr lang="en-US" altLang="zh-CN" dirty="0" smtClean="0"/>
          </a:p>
          <a:p>
            <a:r>
              <a:rPr lang="zh-CN" altLang="en-US" dirty="0" smtClean="0"/>
              <a:t>当系统变量增长到一定程度后，负回路作用或</a:t>
            </a:r>
            <a:r>
              <a:rPr lang="zh-CN" altLang="en-US" dirty="0"/>
              <a:t>制衡</a:t>
            </a:r>
            <a:r>
              <a:rPr lang="zh-CN" altLang="en-US" dirty="0" smtClean="0"/>
              <a:t>力量压倒正反馈回路的力量，成为系统的决定因素，阻止了正反馈继续主导系统</a:t>
            </a:r>
            <a:endParaRPr lang="en-US" altLang="zh-CN" dirty="0" smtClean="0"/>
          </a:p>
          <a:p>
            <a:r>
              <a:rPr lang="zh-CN" altLang="en-US" dirty="0"/>
              <a:t>多</a:t>
            </a:r>
            <a:r>
              <a:rPr lang="zh-CN" altLang="en-US" dirty="0" smtClean="0"/>
              <a:t>回路系统</a:t>
            </a:r>
            <a:endParaRPr lang="en-US" altLang="zh-CN" dirty="0"/>
          </a:p>
          <a:p>
            <a:pPr lvl="1"/>
            <a:r>
              <a:rPr lang="zh-CN" altLang="en-US" dirty="0" smtClean="0"/>
              <a:t>多个简单反馈回路构成的系统结构</a:t>
            </a:r>
            <a:endParaRPr lang="en-US" altLang="zh-CN" dirty="0" smtClean="0"/>
          </a:p>
          <a:p>
            <a:pPr lvl="1"/>
            <a:r>
              <a:rPr lang="zh-CN" altLang="en-US" dirty="0"/>
              <a:t>多</a:t>
            </a:r>
            <a:r>
              <a:rPr lang="zh-CN" altLang="en-US" dirty="0" smtClean="0"/>
              <a:t>回路系统存在主导回路</a:t>
            </a:r>
            <a:endParaRPr lang="zh-CN" altLang="en-US" dirty="0"/>
          </a:p>
        </p:txBody>
      </p:sp>
    </p:spTree>
    <p:extLst>
      <p:ext uri="{BB962C8B-B14F-4D97-AF65-F5344CB8AC3E}">
        <p14:creationId xmlns:p14="http://schemas.microsoft.com/office/powerpoint/2010/main" val="280501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第一个多回路系统</a:t>
            </a:r>
            <a:endParaRPr lang="zh-CN" altLang="en-US" dirty="0"/>
          </a:p>
        </p:txBody>
      </p:sp>
      <p:sp>
        <p:nvSpPr>
          <p:cNvPr id="3" name="内容占位符 2"/>
          <p:cNvSpPr>
            <a:spLocks noGrp="1"/>
          </p:cNvSpPr>
          <p:nvPr>
            <p:ph idx="1"/>
          </p:nvPr>
        </p:nvSpPr>
        <p:spPr>
          <a:xfrm>
            <a:off x="1593437" y="1600200"/>
            <a:ext cx="4933024" cy="4572000"/>
          </a:xfrm>
        </p:spPr>
        <p:txBody>
          <a:bodyPr/>
          <a:lstStyle/>
          <a:p>
            <a:r>
              <a:rPr lang="zh-CN" altLang="en-US" dirty="0" smtClean="0"/>
              <a:t>右侧是因果分析时多次分析过的系统</a:t>
            </a:r>
            <a:r>
              <a:rPr lang="en-US" altLang="zh-CN" dirty="0" smtClean="0"/>
              <a:t>-</a:t>
            </a:r>
            <a:r>
              <a:rPr lang="zh-CN" altLang="en-US" dirty="0" smtClean="0"/>
              <a:t>人口自然增长系统</a:t>
            </a:r>
            <a:endParaRPr lang="en-US" altLang="zh-CN" dirty="0" smtClean="0"/>
          </a:p>
          <a:p>
            <a:r>
              <a:rPr lang="zh-CN" altLang="en-US" dirty="0" smtClean="0"/>
              <a:t>该系统由两个回路构成</a:t>
            </a:r>
            <a:endParaRPr lang="en-US" altLang="zh-CN" dirty="0" smtClean="0"/>
          </a:p>
          <a:p>
            <a:pPr>
              <a:buFont typeface="Wingdings" panose="05000000000000000000" pitchFamily="2" charset="2"/>
              <a:buChar char="u"/>
            </a:pPr>
            <a:r>
              <a:rPr lang="zh-CN" altLang="en-US" sz="2000" dirty="0" smtClean="0"/>
              <a:t>因果分析图：两个一阶回路构成了系统结构，系统中仍然仅有一个状态变量（人口总量），因此仍然是一阶系统</a:t>
            </a:r>
            <a:endParaRPr lang="en-US" altLang="zh-CN" sz="2000" dirty="0" smtClean="0"/>
          </a:p>
          <a:p>
            <a:pPr>
              <a:buFont typeface="Wingdings" panose="05000000000000000000" pitchFamily="2" charset="2"/>
              <a:buChar char="u"/>
            </a:pPr>
            <a:r>
              <a:rPr lang="zh-CN" altLang="en-US" sz="2000" dirty="0" smtClean="0"/>
              <a:t>系统流图： 仅有一个存量，人口总量左右两边分别是由流量和常参数构成的一个正反馈结构和一个负反馈结构。</a:t>
            </a:r>
            <a:endParaRPr lang="en-US" altLang="zh-CN" sz="2000" dirty="0" smtClean="0"/>
          </a:p>
          <a:p>
            <a:pPr>
              <a:buFont typeface="Wingdings" panose="05000000000000000000" pitchFamily="2" charset="2"/>
              <a:buChar char="u"/>
            </a:pPr>
            <a:r>
              <a:rPr lang="zh-CN" altLang="en-US" sz="2000" dirty="0" smtClean="0"/>
              <a:t>正反馈结构强化增长，负反馈结构具有寻的特性，制约正反馈的增长</a:t>
            </a:r>
            <a:endParaRPr lang="zh-CN" altLang="en-US" sz="2000" dirty="0"/>
          </a:p>
        </p:txBody>
      </p:sp>
      <p:pic>
        <p:nvPicPr>
          <p:cNvPr id="4" name="图片 3"/>
          <p:cNvPicPr>
            <a:picLocks noChangeAspect="1"/>
          </p:cNvPicPr>
          <p:nvPr/>
        </p:nvPicPr>
        <p:blipFill>
          <a:blip r:embed="rId2"/>
          <a:stretch>
            <a:fillRect/>
          </a:stretch>
        </p:blipFill>
        <p:spPr>
          <a:xfrm>
            <a:off x="6310436" y="2420888"/>
            <a:ext cx="5536189" cy="1900024"/>
          </a:xfrm>
          <a:prstGeom prst="rect">
            <a:avLst/>
          </a:prstGeom>
        </p:spPr>
      </p:pic>
      <p:pic>
        <p:nvPicPr>
          <p:cNvPr id="5" name="图片 4"/>
          <p:cNvPicPr>
            <a:picLocks noChangeAspect="1"/>
          </p:cNvPicPr>
          <p:nvPr/>
        </p:nvPicPr>
        <p:blipFill>
          <a:blip r:embed="rId3"/>
          <a:stretch>
            <a:fillRect/>
          </a:stretch>
        </p:blipFill>
        <p:spPr>
          <a:xfrm>
            <a:off x="6619814" y="797718"/>
            <a:ext cx="5154803" cy="1756984"/>
          </a:xfrm>
          <a:prstGeom prst="rect">
            <a:avLst/>
          </a:prstGeom>
        </p:spPr>
      </p:pic>
      <p:sp>
        <p:nvSpPr>
          <p:cNvPr id="6" name="文本框 5"/>
          <p:cNvSpPr txBox="1"/>
          <p:nvPr/>
        </p:nvSpPr>
        <p:spPr>
          <a:xfrm>
            <a:off x="5698832" y="913258"/>
            <a:ext cx="825867" cy="400110"/>
          </a:xfrm>
          <a:prstGeom prst="rect">
            <a:avLst/>
          </a:prstGeom>
          <a:noFill/>
        </p:spPr>
        <p:txBody>
          <a:bodyPr wrap="none" rtlCol="0">
            <a:spAutoFit/>
          </a:bodyPr>
          <a:lstStyle/>
          <a:p>
            <a:r>
              <a:rPr lang="zh-CN" altLang="en-US" sz="2000" dirty="0" smtClean="0">
                <a:solidFill>
                  <a:srgbClr val="7030A0"/>
                </a:solidFill>
                <a:latin typeface="楷体" panose="02010609060101010101" pitchFamily="49" charset="-122"/>
                <a:ea typeface="楷体" panose="02010609060101010101" pitchFamily="49" charset="-122"/>
              </a:rPr>
              <a:t>案例</a:t>
            </a:r>
            <a:r>
              <a:rPr lang="en-US" altLang="zh-CN" sz="2000" dirty="0" smtClean="0">
                <a:solidFill>
                  <a:srgbClr val="7030A0"/>
                </a:solidFill>
                <a:latin typeface="楷体" panose="02010609060101010101" pitchFamily="49" charset="-122"/>
                <a:ea typeface="楷体" panose="02010609060101010101" pitchFamily="49" charset="-122"/>
              </a:rPr>
              <a:t>1</a:t>
            </a:r>
            <a:endParaRPr lang="zh-CN" altLang="en-US" sz="2000" dirty="0">
              <a:solidFill>
                <a:srgbClr val="7030A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1153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主导回路</a:t>
            </a:r>
            <a:endParaRPr lang="zh-CN" altLang="en-US" dirty="0"/>
          </a:p>
        </p:txBody>
      </p:sp>
      <p:sp>
        <p:nvSpPr>
          <p:cNvPr id="3" name="内容占位符 2"/>
          <p:cNvSpPr>
            <a:spLocks noGrp="1"/>
          </p:cNvSpPr>
          <p:nvPr>
            <p:ph idx="1"/>
          </p:nvPr>
        </p:nvSpPr>
        <p:spPr>
          <a:xfrm>
            <a:off x="1593437" y="1600200"/>
            <a:ext cx="4356960" cy="4572000"/>
          </a:xfrm>
        </p:spPr>
        <p:txBody>
          <a:bodyPr>
            <a:normAutofit/>
          </a:bodyPr>
          <a:lstStyle/>
          <a:p>
            <a:r>
              <a:rPr lang="zh-CN" altLang="en-US" sz="2400" dirty="0" smtClean="0"/>
              <a:t>以人口系统为例，调整参数</a:t>
            </a:r>
            <a:endParaRPr lang="en-US" altLang="zh-CN" sz="2400" dirty="0" smtClean="0"/>
          </a:p>
          <a:p>
            <a:pPr>
              <a:buFont typeface="Wingdings" panose="05000000000000000000" pitchFamily="2" charset="2"/>
              <a:buChar char="u"/>
            </a:pPr>
            <a:r>
              <a:rPr lang="zh-CN" altLang="en-US" sz="2400" dirty="0" smtClean="0"/>
              <a:t>方案</a:t>
            </a:r>
            <a:r>
              <a:rPr lang="en-US" altLang="zh-CN" sz="2400" dirty="0" smtClean="0"/>
              <a:t>1</a:t>
            </a:r>
            <a:r>
              <a:rPr lang="zh-CN" altLang="en-US" sz="2400" dirty="0" smtClean="0"/>
              <a:t>：</a:t>
            </a:r>
            <a:endParaRPr lang="en-US" altLang="zh-CN" sz="2400" dirty="0" smtClean="0"/>
          </a:p>
          <a:p>
            <a:pPr marL="365760" lvl="1" indent="0">
              <a:buNone/>
            </a:pPr>
            <a:r>
              <a:rPr lang="zh-CN" altLang="en-US" sz="2000" dirty="0" smtClean="0"/>
              <a:t>令出生率为</a:t>
            </a:r>
            <a:r>
              <a:rPr lang="en-US" altLang="zh-CN" sz="2000" dirty="0" smtClean="0"/>
              <a:t>0.3</a:t>
            </a:r>
            <a:r>
              <a:rPr lang="zh-CN" altLang="en-US" sz="2000" dirty="0" smtClean="0"/>
              <a:t>，死亡率为</a:t>
            </a:r>
            <a:r>
              <a:rPr lang="en-US" altLang="zh-CN" sz="2000" dirty="0" smtClean="0"/>
              <a:t>0.4</a:t>
            </a:r>
            <a:endParaRPr lang="en-US" altLang="zh-CN" sz="2000" dirty="0"/>
          </a:p>
          <a:p>
            <a:pPr marL="365760" lvl="1" indent="0">
              <a:buNone/>
            </a:pPr>
            <a:endParaRPr lang="en-US" altLang="zh-CN" sz="2000" dirty="0" smtClean="0"/>
          </a:p>
          <a:p>
            <a:pPr>
              <a:buFont typeface="Wingdings" panose="05000000000000000000" pitchFamily="2" charset="2"/>
              <a:buChar char="u"/>
            </a:pPr>
            <a:r>
              <a:rPr lang="zh-CN" altLang="en-US" sz="2000" dirty="0" smtClean="0"/>
              <a:t>方案</a:t>
            </a:r>
            <a:r>
              <a:rPr lang="en-US" altLang="zh-CN" sz="2000" dirty="0" smtClean="0"/>
              <a:t>2</a:t>
            </a:r>
            <a:r>
              <a:rPr lang="zh-CN" altLang="en-US" sz="2000" dirty="0" smtClean="0"/>
              <a:t>：</a:t>
            </a:r>
            <a:endParaRPr lang="en-US" altLang="zh-CN" sz="2000" dirty="0" smtClean="0"/>
          </a:p>
          <a:p>
            <a:pPr marL="365760" lvl="1" indent="0">
              <a:buNone/>
            </a:pPr>
            <a:r>
              <a:rPr lang="zh-CN" altLang="en-US" sz="1800" dirty="0" smtClean="0"/>
              <a:t>令出生率为</a:t>
            </a:r>
            <a:r>
              <a:rPr lang="en-US" altLang="zh-CN" sz="1800" dirty="0" smtClean="0"/>
              <a:t>0.3</a:t>
            </a:r>
            <a:r>
              <a:rPr lang="zh-CN" altLang="en-US" sz="1800" dirty="0" smtClean="0"/>
              <a:t>，死亡率为</a:t>
            </a:r>
            <a:r>
              <a:rPr lang="en-US" altLang="zh-CN" sz="1800" dirty="0" smtClean="0"/>
              <a:t>0.25</a:t>
            </a:r>
          </a:p>
          <a:p>
            <a:pPr marL="365760" lvl="1" indent="0">
              <a:buNone/>
            </a:pPr>
            <a:endParaRPr lang="en-US" altLang="zh-CN" sz="1800" dirty="0"/>
          </a:p>
          <a:p>
            <a:pPr>
              <a:buFont typeface="Wingdings" panose="05000000000000000000" pitchFamily="2" charset="2"/>
              <a:buChar char="u"/>
            </a:pPr>
            <a:r>
              <a:rPr lang="zh-CN" altLang="en-US" sz="2200" dirty="0" smtClean="0"/>
              <a:t>方案</a:t>
            </a:r>
            <a:r>
              <a:rPr lang="en-US" altLang="zh-CN" sz="2200" dirty="0" smtClean="0"/>
              <a:t>3</a:t>
            </a:r>
            <a:r>
              <a:rPr lang="zh-CN" altLang="en-US" sz="2200" dirty="0" smtClean="0"/>
              <a:t>：</a:t>
            </a:r>
            <a:endParaRPr lang="en-US" altLang="zh-CN" sz="2200" dirty="0" smtClean="0"/>
          </a:p>
          <a:p>
            <a:pPr marL="365760" lvl="1" indent="0">
              <a:buNone/>
            </a:pPr>
            <a:r>
              <a:rPr lang="zh-CN" altLang="en-US" sz="1800" dirty="0"/>
              <a:t>领</a:t>
            </a:r>
            <a:r>
              <a:rPr lang="zh-CN" altLang="en-US" sz="1800" dirty="0" smtClean="0"/>
              <a:t>出生率为</a:t>
            </a:r>
            <a:r>
              <a:rPr lang="en-US" altLang="zh-CN" sz="1800" dirty="0" smtClean="0"/>
              <a:t>0.3</a:t>
            </a:r>
            <a:r>
              <a:rPr lang="zh-CN" altLang="en-US" sz="1800" dirty="0" smtClean="0"/>
              <a:t>，死亡率为</a:t>
            </a:r>
            <a:r>
              <a:rPr lang="en-US" altLang="zh-CN" sz="1800" dirty="0" smtClean="0"/>
              <a:t>0.3</a:t>
            </a:r>
          </a:p>
          <a:p>
            <a:pPr marL="365760" lvl="1" indent="0">
              <a:buNone/>
            </a:pPr>
            <a:endParaRPr lang="en-US" altLang="zh-CN" sz="1800" dirty="0" smtClean="0"/>
          </a:p>
        </p:txBody>
      </p:sp>
      <p:pic>
        <p:nvPicPr>
          <p:cNvPr id="4" name="图片 3"/>
          <p:cNvPicPr>
            <a:picLocks noChangeAspect="1"/>
          </p:cNvPicPr>
          <p:nvPr/>
        </p:nvPicPr>
        <p:blipFill>
          <a:blip r:embed="rId2"/>
          <a:stretch>
            <a:fillRect/>
          </a:stretch>
        </p:blipFill>
        <p:spPr>
          <a:xfrm>
            <a:off x="6814492" y="692696"/>
            <a:ext cx="4110561" cy="2597646"/>
          </a:xfrm>
          <a:prstGeom prst="rect">
            <a:avLst/>
          </a:prstGeom>
        </p:spPr>
      </p:pic>
      <p:pic>
        <p:nvPicPr>
          <p:cNvPr id="5" name="图片 4"/>
          <p:cNvPicPr>
            <a:picLocks noChangeAspect="1"/>
          </p:cNvPicPr>
          <p:nvPr/>
        </p:nvPicPr>
        <p:blipFill>
          <a:blip r:embed="rId3"/>
          <a:stretch>
            <a:fillRect/>
          </a:stretch>
        </p:blipFill>
        <p:spPr>
          <a:xfrm>
            <a:off x="6922108" y="3575315"/>
            <a:ext cx="3895328" cy="2596885"/>
          </a:xfrm>
          <a:prstGeom prst="rect">
            <a:avLst/>
          </a:prstGeom>
        </p:spPr>
      </p:pic>
      <p:sp>
        <p:nvSpPr>
          <p:cNvPr id="6" name="文本框 5"/>
          <p:cNvSpPr txBox="1"/>
          <p:nvPr/>
        </p:nvSpPr>
        <p:spPr>
          <a:xfrm>
            <a:off x="2998068" y="5805073"/>
            <a:ext cx="3600400" cy="584775"/>
          </a:xfrm>
          <a:prstGeom prst="rect">
            <a:avLst/>
          </a:prstGeom>
          <a:noFill/>
        </p:spPr>
        <p:txBody>
          <a:bodyPr wrap="square" rtlCol="0">
            <a:spAutoFit/>
          </a:bodyPr>
          <a:lstStyle/>
          <a:p>
            <a:r>
              <a:rPr lang="zh-CN" altLang="en-US" sz="1600" dirty="0" smtClean="0">
                <a:solidFill>
                  <a:srgbClr val="7030A0"/>
                </a:solidFill>
              </a:rPr>
              <a:t>对比三种方案中存量的变化特点，分别分析哪个回路占据着主导作用。</a:t>
            </a:r>
            <a:endParaRPr lang="zh-CN" altLang="en-US" sz="1600" dirty="0">
              <a:solidFill>
                <a:srgbClr val="7030A0"/>
              </a:solidFill>
            </a:endParaRPr>
          </a:p>
        </p:txBody>
      </p:sp>
    </p:spTree>
    <p:extLst>
      <p:ext uri="{BB962C8B-B14F-4D97-AF65-F5344CB8AC3E}">
        <p14:creationId xmlns:p14="http://schemas.microsoft.com/office/powerpoint/2010/main" val="261113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主导回路</a:t>
            </a:r>
            <a:endParaRPr lang="zh-CN" altLang="en-US" dirty="0"/>
          </a:p>
        </p:txBody>
      </p:sp>
      <p:sp>
        <p:nvSpPr>
          <p:cNvPr id="3" name="内容占位符 2"/>
          <p:cNvSpPr>
            <a:spLocks noGrp="1"/>
          </p:cNvSpPr>
          <p:nvPr>
            <p:ph idx="1"/>
          </p:nvPr>
        </p:nvSpPr>
        <p:spPr/>
        <p:txBody>
          <a:bodyPr/>
          <a:lstStyle/>
          <a:p>
            <a:r>
              <a:rPr lang="zh-CN" altLang="en-US" dirty="0" smtClean="0"/>
              <a:t>由正负反馈回路构成的系统中，系统系统若</a:t>
            </a:r>
            <a:endParaRPr lang="en-US" altLang="zh-CN" dirty="0" smtClean="0"/>
          </a:p>
          <a:p>
            <a:pPr lvl="1"/>
            <a:r>
              <a:rPr lang="zh-CN" altLang="en-US" dirty="0" smtClean="0"/>
              <a:t>处于增长状态，则正反馈回路是主导回路</a:t>
            </a:r>
            <a:endParaRPr lang="en-US" altLang="zh-CN" dirty="0" smtClean="0"/>
          </a:p>
          <a:p>
            <a:pPr lvl="1"/>
            <a:r>
              <a:rPr lang="zh-CN" altLang="en-US" dirty="0" smtClean="0"/>
              <a:t>处于衰减状态，则负反馈回路是主导回路</a:t>
            </a:r>
            <a:endParaRPr lang="en-US" altLang="zh-CN" dirty="0" smtClean="0"/>
          </a:p>
          <a:p>
            <a:pPr lvl="1"/>
            <a:r>
              <a:rPr lang="zh-CN" altLang="en-US" dirty="0" smtClean="0"/>
              <a:t>没有变化，则系统中不存在主导回路</a:t>
            </a:r>
            <a:endParaRPr lang="zh-CN" altLang="en-US" dirty="0"/>
          </a:p>
        </p:txBody>
      </p:sp>
    </p:spTree>
    <p:extLst>
      <p:ext uri="{BB962C8B-B14F-4D97-AF65-F5344CB8AC3E}">
        <p14:creationId xmlns:p14="http://schemas.microsoft.com/office/powerpoint/2010/main" val="3971810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主导回路转移</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疾病传播</a:t>
            </a:r>
            <a:endParaRPr lang="en-US" altLang="zh-CN" dirty="0" smtClean="0"/>
          </a:p>
          <a:p>
            <a:pPr marL="0" indent="0">
              <a:buNone/>
            </a:pPr>
            <a:r>
              <a:rPr lang="zh-CN" altLang="en-US" dirty="0" smtClean="0"/>
              <a:t>某种疾病具有传播性，原始患病人数为</a:t>
            </a:r>
            <a:r>
              <a:rPr lang="en-US" altLang="zh-CN" dirty="0" smtClean="0"/>
              <a:t>10</a:t>
            </a:r>
            <a:r>
              <a:rPr lang="zh-CN" altLang="en-US" dirty="0" smtClean="0"/>
              <a:t>，总人口为</a:t>
            </a:r>
            <a:r>
              <a:rPr lang="en-US" altLang="zh-CN" dirty="0" smtClean="0"/>
              <a:t>100</a:t>
            </a:r>
            <a:r>
              <a:rPr lang="zh-CN" altLang="en-US" dirty="0" smtClean="0"/>
              <a:t>，该疾病每次接触的感染概率经过测定大致为</a:t>
            </a:r>
            <a:r>
              <a:rPr lang="en-US" altLang="zh-CN" dirty="0" smtClean="0"/>
              <a:t>0.1</a:t>
            </a:r>
            <a:r>
              <a:rPr lang="zh-CN" altLang="en-US" dirty="0" smtClean="0"/>
              <a:t>，而人群中的接触系数为</a:t>
            </a:r>
            <a:r>
              <a:rPr lang="en-US" altLang="zh-CN" dirty="0" smtClean="0"/>
              <a:t>0.02</a:t>
            </a:r>
            <a:r>
              <a:rPr lang="zh-CN" altLang="en-US" dirty="0" smtClean="0"/>
              <a:t>。</a:t>
            </a:r>
            <a:endParaRPr lang="en-US" altLang="zh-CN" dirty="0" smtClean="0"/>
          </a:p>
          <a:p>
            <a:pPr marL="0" indent="0">
              <a:buNone/>
            </a:pPr>
            <a:r>
              <a:rPr lang="zh-CN" altLang="en-US" dirty="0" smtClean="0"/>
              <a:t>做出疾病传播变化的系统仿真</a:t>
            </a:r>
            <a:endParaRPr lang="zh-CN" altLang="en-US" dirty="0"/>
          </a:p>
        </p:txBody>
      </p:sp>
      <p:sp>
        <p:nvSpPr>
          <p:cNvPr id="4" name="文本框 3"/>
          <p:cNvSpPr txBox="1"/>
          <p:nvPr/>
        </p:nvSpPr>
        <p:spPr>
          <a:xfrm>
            <a:off x="7736884" y="1139587"/>
            <a:ext cx="3262432" cy="338554"/>
          </a:xfrm>
          <a:prstGeom prst="rect">
            <a:avLst/>
          </a:prstGeom>
          <a:noFill/>
        </p:spPr>
        <p:txBody>
          <a:bodyPr wrap="none" rtlCol="0">
            <a:spAutoFit/>
          </a:bodyPr>
          <a:lstStyle/>
          <a:p>
            <a:r>
              <a:rPr lang="zh-CN" altLang="en-US" sz="1600" dirty="0" smtClean="0">
                <a:solidFill>
                  <a:srgbClr val="7030A0"/>
                </a:solidFill>
              </a:rPr>
              <a:t>教学案例当中使用的数字忽略单位</a:t>
            </a:r>
            <a:endParaRPr lang="zh-CN" altLang="en-US" sz="1600" dirty="0">
              <a:solidFill>
                <a:srgbClr val="7030A0"/>
              </a:solidFill>
            </a:endParaRPr>
          </a:p>
        </p:txBody>
      </p:sp>
      <p:sp>
        <p:nvSpPr>
          <p:cNvPr id="5" name="文本框 4"/>
          <p:cNvSpPr txBox="1"/>
          <p:nvPr/>
        </p:nvSpPr>
        <p:spPr>
          <a:xfrm>
            <a:off x="4654252" y="924311"/>
            <a:ext cx="825867" cy="400110"/>
          </a:xfrm>
          <a:prstGeom prst="rect">
            <a:avLst/>
          </a:prstGeom>
          <a:noFill/>
        </p:spPr>
        <p:txBody>
          <a:bodyPr wrap="none" rtlCol="0">
            <a:spAutoFit/>
          </a:bodyPr>
          <a:lstStyle/>
          <a:p>
            <a:r>
              <a:rPr lang="zh-CN" altLang="en-US" sz="2000" dirty="0" smtClean="0">
                <a:solidFill>
                  <a:srgbClr val="7030A0"/>
                </a:solidFill>
                <a:latin typeface="楷体" panose="02010609060101010101" pitchFamily="49" charset="-122"/>
                <a:ea typeface="楷体" panose="02010609060101010101" pitchFamily="49" charset="-122"/>
              </a:rPr>
              <a:t>案例</a:t>
            </a:r>
            <a:r>
              <a:rPr lang="en-US" altLang="zh-CN" sz="2000" dirty="0" smtClean="0">
                <a:solidFill>
                  <a:srgbClr val="7030A0"/>
                </a:solidFill>
                <a:latin typeface="楷体" panose="02010609060101010101" pitchFamily="49" charset="-122"/>
                <a:ea typeface="楷体" panose="02010609060101010101" pitchFamily="49" charset="-122"/>
              </a:rPr>
              <a:t>2</a:t>
            </a:r>
            <a:endParaRPr lang="zh-CN" altLang="en-US" sz="2000" dirty="0">
              <a:solidFill>
                <a:srgbClr val="7030A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52010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161265" y="116632"/>
            <a:ext cx="6234138" cy="3024336"/>
          </a:xfrm>
          <a:prstGeom prst="rect">
            <a:avLst/>
          </a:prstGeom>
        </p:spPr>
      </p:pic>
      <p:pic>
        <p:nvPicPr>
          <p:cNvPr id="5" name="图片 4"/>
          <p:cNvPicPr>
            <a:picLocks noChangeAspect="1"/>
          </p:cNvPicPr>
          <p:nvPr/>
        </p:nvPicPr>
        <p:blipFill>
          <a:blip r:embed="rId3"/>
          <a:stretch>
            <a:fillRect/>
          </a:stretch>
        </p:blipFill>
        <p:spPr>
          <a:xfrm>
            <a:off x="5806380" y="3571875"/>
            <a:ext cx="6038850" cy="3286125"/>
          </a:xfrm>
          <a:prstGeom prst="rect">
            <a:avLst/>
          </a:prstGeom>
        </p:spPr>
      </p:pic>
      <p:pic>
        <p:nvPicPr>
          <p:cNvPr id="7" name="图片 6"/>
          <p:cNvPicPr>
            <a:picLocks noChangeAspect="1"/>
          </p:cNvPicPr>
          <p:nvPr/>
        </p:nvPicPr>
        <p:blipFill>
          <a:blip r:embed="rId4"/>
          <a:stretch>
            <a:fillRect/>
          </a:stretch>
        </p:blipFill>
        <p:spPr>
          <a:xfrm>
            <a:off x="621804" y="3571875"/>
            <a:ext cx="5554985" cy="3086100"/>
          </a:xfrm>
          <a:prstGeom prst="rect">
            <a:avLst/>
          </a:prstGeom>
        </p:spPr>
      </p:pic>
      <p:pic>
        <p:nvPicPr>
          <p:cNvPr id="2" name="图片 1"/>
          <p:cNvPicPr>
            <a:picLocks noChangeAspect="1"/>
          </p:cNvPicPr>
          <p:nvPr/>
        </p:nvPicPr>
        <p:blipFill>
          <a:blip r:embed="rId5"/>
          <a:stretch>
            <a:fillRect/>
          </a:stretch>
        </p:blipFill>
        <p:spPr>
          <a:xfrm>
            <a:off x="1144771" y="608882"/>
            <a:ext cx="5032018" cy="2532086"/>
          </a:xfrm>
          <a:prstGeom prst="rect">
            <a:avLst/>
          </a:prstGeom>
        </p:spPr>
      </p:pic>
    </p:spTree>
    <p:extLst>
      <p:ext uri="{BB962C8B-B14F-4D97-AF65-F5344CB8AC3E}">
        <p14:creationId xmlns:p14="http://schemas.microsoft.com/office/powerpoint/2010/main" val="426767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t>
            </a:r>
            <a:r>
              <a:rPr lang="zh-CN" altLang="en-US" dirty="0" smtClean="0"/>
              <a:t>型增长模式</a:t>
            </a:r>
            <a:endParaRPr lang="zh-CN" altLang="en-US" dirty="0"/>
          </a:p>
        </p:txBody>
      </p:sp>
      <p:sp>
        <p:nvSpPr>
          <p:cNvPr id="3" name="内容占位符 2"/>
          <p:cNvSpPr>
            <a:spLocks noGrp="1"/>
          </p:cNvSpPr>
          <p:nvPr>
            <p:ph idx="1"/>
          </p:nvPr>
        </p:nvSpPr>
        <p:spPr>
          <a:xfrm>
            <a:off x="1593436" y="1600200"/>
            <a:ext cx="8533423" cy="4572000"/>
          </a:xfrm>
        </p:spPr>
        <p:txBody>
          <a:bodyPr/>
          <a:lstStyle/>
          <a:p>
            <a:r>
              <a:rPr lang="zh-CN" altLang="en-US" dirty="0" smtClean="0"/>
              <a:t>正负回路同时存在于系统中</a:t>
            </a:r>
            <a:endParaRPr lang="en-US" altLang="zh-CN" dirty="0" smtClean="0"/>
          </a:p>
          <a:p>
            <a:pPr lvl="1"/>
            <a:r>
              <a:rPr lang="zh-CN" altLang="en-US" dirty="0" smtClean="0"/>
              <a:t>正反馈回路持续强化系统变化趋势</a:t>
            </a:r>
            <a:endParaRPr lang="en-US" altLang="zh-CN" dirty="0" smtClean="0"/>
          </a:p>
          <a:p>
            <a:pPr lvl="1"/>
            <a:r>
              <a:rPr lang="zh-CN" altLang="en-US" dirty="0" smtClean="0"/>
              <a:t>负反馈回路迫使系统向平衡点变化</a:t>
            </a:r>
            <a:endParaRPr lang="en-US" altLang="zh-CN" dirty="0" smtClean="0"/>
          </a:p>
          <a:p>
            <a:r>
              <a:rPr lang="zh-CN" altLang="en-US" dirty="0" smtClean="0"/>
              <a:t>主导回路</a:t>
            </a:r>
            <a:endParaRPr lang="en-US" altLang="zh-CN" dirty="0" smtClean="0"/>
          </a:p>
          <a:p>
            <a:pPr lvl="1"/>
            <a:r>
              <a:rPr lang="zh-CN" altLang="en-US" dirty="0" smtClean="0"/>
              <a:t>正反馈 系统对外表现出强化特征</a:t>
            </a:r>
            <a:endParaRPr lang="en-US" altLang="zh-CN" dirty="0" smtClean="0"/>
          </a:p>
          <a:p>
            <a:pPr lvl="1"/>
            <a:r>
              <a:rPr lang="zh-CN" altLang="en-US" dirty="0" smtClean="0"/>
              <a:t>负反馈 系统对外表现出寻的特征</a:t>
            </a:r>
            <a:endParaRPr lang="en-US" altLang="zh-CN" dirty="0" smtClean="0"/>
          </a:p>
          <a:p>
            <a:r>
              <a:rPr lang="zh-CN" altLang="en-US" dirty="0" smtClean="0"/>
              <a:t>主导回路的转化</a:t>
            </a:r>
            <a:endParaRPr lang="en-US" altLang="zh-CN" dirty="0" smtClean="0"/>
          </a:p>
          <a:p>
            <a:pPr lvl="1"/>
            <a:r>
              <a:rPr lang="zh-CN" altLang="en-US" dirty="0" smtClean="0"/>
              <a:t>发展阶段正反馈回路是主导回路</a:t>
            </a:r>
            <a:endParaRPr lang="en-US" altLang="zh-CN" dirty="0" smtClean="0"/>
          </a:p>
          <a:p>
            <a:pPr lvl="1"/>
            <a:r>
              <a:rPr lang="zh-CN" altLang="en-US" dirty="0" smtClean="0"/>
              <a:t>发展到一定程度负反馈成为主导回路，制约正反馈</a:t>
            </a:r>
            <a:endParaRPr lang="zh-CN" altLang="en-US" dirty="0"/>
          </a:p>
        </p:txBody>
      </p:sp>
      <p:grpSp>
        <p:nvGrpSpPr>
          <p:cNvPr id="6" name="组合 5"/>
          <p:cNvGrpSpPr/>
          <p:nvPr/>
        </p:nvGrpSpPr>
        <p:grpSpPr>
          <a:xfrm>
            <a:off x="6149460" y="116632"/>
            <a:ext cx="6073511" cy="2088232"/>
            <a:chOff x="4726260" y="2276872"/>
            <a:chExt cx="6721985" cy="2088232"/>
          </a:xfrm>
        </p:grpSpPr>
        <p:graphicFrame>
          <p:nvGraphicFramePr>
            <p:cNvPr id="4" name="图示 3"/>
            <p:cNvGraphicFramePr/>
            <p:nvPr>
              <p:extLst>
                <p:ext uri="{D42A27DB-BD31-4B8C-83A1-F6EECF244321}">
                  <p14:modId xmlns:p14="http://schemas.microsoft.com/office/powerpoint/2010/main" val="2166509964"/>
                </p:ext>
              </p:extLst>
            </p:nvPr>
          </p:nvGraphicFramePr>
          <p:xfrm>
            <a:off x="4726260" y="2276872"/>
            <a:ext cx="6721985" cy="2088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等腰三角形 4"/>
            <p:cNvSpPr/>
            <p:nvPr/>
          </p:nvSpPr>
          <p:spPr>
            <a:xfrm>
              <a:off x="7966620" y="3320988"/>
              <a:ext cx="432048" cy="360040"/>
            </a:xfrm>
            <a:prstGeom prst="triangl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Tree>
    <p:extLst>
      <p:ext uri="{BB962C8B-B14F-4D97-AF65-F5344CB8AC3E}">
        <p14:creationId xmlns:p14="http://schemas.microsoft.com/office/powerpoint/2010/main" val="86239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人口的多回路系统</a:t>
            </a:r>
            <a:endParaRPr lang="zh-CN" altLang="en-US" dirty="0"/>
          </a:p>
        </p:txBody>
      </p:sp>
      <p:sp>
        <p:nvSpPr>
          <p:cNvPr id="3" name="内容占位符 2"/>
          <p:cNvSpPr>
            <a:spLocks noGrp="1"/>
          </p:cNvSpPr>
          <p:nvPr>
            <p:ph idx="1"/>
          </p:nvPr>
        </p:nvSpPr>
        <p:spPr>
          <a:xfrm>
            <a:off x="1593437" y="1600200"/>
            <a:ext cx="3996920" cy="4572000"/>
          </a:xfrm>
        </p:spPr>
        <p:txBody>
          <a:bodyPr/>
          <a:lstStyle/>
          <a:p>
            <a:r>
              <a:rPr lang="zh-CN" altLang="en-US" dirty="0" smtClean="0"/>
              <a:t>根据右侧因果分析图做出人口增长系统</a:t>
            </a:r>
            <a:endParaRPr lang="en-US" altLang="zh-CN" dirty="0" smtClean="0"/>
          </a:p>
          <a:p>
            <a:r>
              <a:rPr lang="zh-CN" altLang="en-US" dirty="0" smtClean="0"/>
              <a:t>分析主导回路</a:t>
            </a:r>
            <a:endParaRPr lang="en-US" altLang="zh-CN" dirty="0" smtClean="0"/>
          </a:p>
          <a:p>
            <a:r>
              <a:rPr lang="zh-CN" altLang="en-US" dirty="0" smtClean="0"/>
              <a:t>利用表函数和图形分析净增长率</a:t>
            </a:r>
            <a:endParaRPr lang="zh-CN" altLang="en-US" dirty="0"/>
          </a:p>
        </p:txBody>
      </p:sp>
      <p:pic>
        <p:nvPicPr>
          <p:cNvPr id="4" name="图片 3"/>
          <p:cNvPicPr>
            <a:picLocks noChangeAspect="1"/>
          </p:cNvPicPr>
          <p:nvPr/>
        </p:nvPicPr>
        <p:blipFill>
          <a:blip r:embed="rId2"/>
          <a:stretch>
            <a:fillRect/>
          </a:stretch>
        </p:blipFill>
        <p:spPr>
          <a:xfrm>
            <a:off x="6310436" y="1417637"/>
            <a:ext cx="6203023" cy="4151362"/>
          </a:xfrm>
          <a:prstGeom prst="rect">
            <a:avLst/>
          </a:prstGeom>
        </p:spPr>
      </p:pic>
      <p:sp>
        <p:nvSpPr>
          <p:cNvPr id="5" name="文本框 4"/>
          <p:cNvSpPr txBox="1"/>
          <p:nvPr/>
        </p:nvSpPr>
        <p:spPr>
          <a:xfrm>
            <a:off x="5658969" y="913294"/>
            <a:ext cx="825867" cy="400110"/>
          </a:xfrm>
          <a:prstGeom prst="rect">
            <a:avLst/>
          </a:prstGeom>
          <a:noFill/>
        </p:spPr>
        <p:txBody>
          <a:bodyPr wrap="none" rtlCol="0">
            <a:spAutoFit/>
          </a:bodyPr>
          <a:lstStyle/>
          <a:p>
            <a:r>
              <a:rPr lang="zh-CN" altLang="en-US" sz="2000" dirty="0" smtClean="0">
                <a:solidFill>
                  <a:srgbClr val="7030A0"/>
                </a:solidFill>
                <a:latin typeface="楷体" panose="02010609060101010101" pitchFamily="49" charset="-122"/>
                <a:ea typeface="楷体" panose="02010609060101010101" pitchFamily="49" charset="-122"/>
              </a:rPr>
              <a:t>案例</a:t>
            </a:r>
            <a:r>
              <a:rPr lang="en-US" altLang="zh-CN" sz="2000" dirty="0" smtClean="0">
                <a:solidFill>
                  <a:srgbClr val="7030A0"/>
                </a:solidFill>
                <a:latin typeface="楷体" panose="02010609060101010101" pitchFamily="49" charset="-122"/>
                <a:ea typeface="楷体" panose="02010609060101010101" pitchFamily="49" charset="-122"/>
              </a:rPr>
              <a:t>3</a:t>
            </a:r>
            <a:endParaRPr lang="zh-CN" altLang="en-US" sz="2000" dirty="0">
              <a:solidFill>
                <a:srgbClr val="7030A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99379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数学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59_TF02787947" id="{124DA91E-99CB-419E-AAA1-512E3751EB10}" vid="{FB4B810C-0487-49BA-A146-76B585018C49}"/>
    </a:ext>
  </a:extLst>
</a:theme>
</file>

<file path=ppt/theme/theme2.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Control xmlns="http://schemas.microsoft.com/VisualStudio/2011/storyboarding/control">
  <Id Name="System.Storyboarding.WindowsApps.WindowsAppsProgressRing" Revision="1" Stencil="System.Storyboarding.WindowsApps" StencilVersion="0.1"/>
</Control>
</file>

<file path=customXml/item2.xml><?xml version="1.0" encoding="utf-8"?>
<Control xmlns="http://schemas.microsoft.com/VisualStudio/2011/storyboarding/control">
  <Id Name="System.Storyboarding.Common.DragSelection" Revision="1" Stencil="System.Storyboarding.Common" StencilVersion="0.1"/>
</Control>
</file>

<file path=customXml/item3.xml><?xml version="1.0" encoding="utf-8"?>
<Control xmlns="http://schemas.microsoft.com/VisualStudio/2011/storyboarding/control">
  <Id Name="System.Storyboarding.WindowsApps.WindowsAppsListBox" Revision="1" Stencil="System.Storyboarding.WindowsApps" StencilVersion="0.1"/>
</Control>
</file>

<file path=customXml/item4.xml><?xml version="1.0" encoding="utf-8"?>
<Control xmlns="http://schemas.microsoft.com/VisualStudio/2011/storyboarding/control">
  <Id Name="System.Storyboarding.Annotation.StickyNote" Revision="1" Stencil="System.Storyboarding.Annotation" StencilVersion="0.1"/>
</Control>
</file>

<file path=customXml/item5.xml><?xml version="1.0" encoding="utf-8"?>
<p:properties xmlns:p="http://schemas.microsoft.com/office/2006/metadata/properties" xmlns:xsi="http://www.w3.org/2001/XMLSchema-instance" xmlns:pc="http://schemas.microsoft.com/office/infopath/2007/PartnerControls">
  <documentManagement>
    <_dlc_DocId xmlns="b4ebf394-daf6-497a-96c5-a2f8c10b38cf">TT6HZDVJM2HV-178-321</_dlc_DocId>
    <_dlc_DocIdUrl xmlns="b4ebf394-daf6-497a-96c5-a2f8c10b38cf">
      <Url>http://vstsdfmoss/sites/VSTSDF/DevDiv/TFS/teams/rm/_layouts/DocIdRedir.aspx?ID=TT6HZDVJM2HV-178-321</Url>
      <Description>TT6HZDVJM2HV-178-321</Description>
    </_dlc_DocIdUrl>
  </documentManagement>
</p:properties>
</file>

<file path=customXml/item6.xml><?xml version="1.0" encoding="utf-8"?>
<Control xmlns="http://schemas.microsoft.com/VisualStudio/2011/storyboarding/control">
  <Id Name="System.Storyboarding.Common.TextInput" Revision="1" Stencil="System.Storyboarding.Common" StencilVersion="0.1"/>
</Control>
</file>

<file path=customXml/item7.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Props1.xml><?xml version="1.0" encoding="utf-8"?>
<ds:datastoreItem xmlns:ds="http://schemas.openxmlformats.org/officeDocument/2006/customXml" ds:itemID="{EE994FE8-9D1B-4C75-9803-F4D3D8088B5B}">
  <ds:schemaRefs>
    <ds:schemaRef ds:uri="http://schemas.microsoft.com/VisualStudio/2011/storyboarding/control"/>
  </ds:schemaRefs>
</ds:datastoreItem>
</file>

<file path=customXml/itemProps2.xml><?xml version="1.0" encoding="utf-8"?>
<ds:datastoreItem xmlns:ds="http://schemas.openxmlformats.org/officeDocument/2006/customXml" ds:itemID="{74F50758-6994-47AF-ADB4-84074E43B95D}">
  <ds:schemaRefs>
    <ds:schemaRef ds:uri="http://schemas.microsoft.com/VisualStudio/2011/storyboarding/control"/>
  </ds:schemaRefs>
</ds:datastoreItem>
</file>

<file path=customXml/itemProps3.xml><?xml version="1.0" encoding="utf-8"?>
<ds:datastoreItem xmlns:ds="http://schemas.openxmlformats.org/officeDocument/2006/customXml" ds:itemID="{925928FA-66B2-4992-9AF7-6AAB34665E06}">
  <ds:schemaRefs>
    <ds:schemaRef ds:uri="http://schemas.microsoft.com/VisualStudio/2011/storyboarding/control"/>
  </ds:schemaRefs>
</ds:datastoreItem>
</file>

<file path=customXml/itemProps4.xml><?xml version="1.0" encoding="utf-8"?>
<ds:datastoreItem xmlns:ds="http://schemas.openxmlformats.org/officeDocument/2006/customXml" ds:itemID="{35CD12A2-2187-402A-B9D9-EF68624DB0B9}">
  <ds:schemaRefs>
    <ds:schemaRef ds:uri="http://schemas.microsoft.com/VisualStudio/2011/storyboarding/control"/>
  </ds:schemaRefs>
</ds:datastoreItem>
</file>

<file path=customXml/itemProps5.xml><?xml version="1.0" encoding="utf-8"?>
<ds:datastoreItem xmlns:ds="http://schemas.openxmlformats.org/officeDocument/2006/customXml" ds:itemID="{1322E1B6-B69B-4B1E-9F64-FFB1E4A65691}">
  <ds:schemaRefs>
    <ds:schemaRef ds:uri="http://schemas.microsoft.com/office/2006/metadata/properties"/>
    <ds:schemaRef ds:uri="http://schemas.microsoft.com/office/infopath/2007/PartnerControls"/>
    <ds:schemaRef ds:uri="b4ebf394-daf6-497a-96c5-a2f8c10b38cf"/>
  </ds:schemaRefs>
</ds:datastoreItem>
</file>

<file path=customXml/itemProps6.xml><?xml version="1.0" encoding="utf-8"?>
<ds:datastoreItem xmlns:ds="http://schemas.openxmlformats.org/officeDocument/2006/customXml" ds:itemID="{195C3A57-25C5-4CAC-A396-8711CE839175}">
  <ds:schemaRefs>
    <ds:schemaRef ds:uri="http://schemas.microsoft.com/VisualStudio/2011/storyboarding/control"/>
  </ds:schemaRefs>
</ds:datastoreItem>
</file>

<file path=customXml/itemProps7.xml><?xml version="1.0" encoding="utf-8"?>
<ds:datastoreItem xmlns:ds="http://schemas.openxmlformats.org/officeDocument/2006/customXml" ds:itemID="{22271091-DDCE-44B5-B608-BB96BCA0C29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带 Pi 的数学教育演示文稿（宽屏）</Template>
  <TotalTime>912</TotalTime>
  <Words>914</Words>
  <Application>Microsoft Office PowerPoint</Application>
  <PresentationFormat>自定义</PresentationFormat>
  <Paragraphs>104</Paragraphs>
  <Slides>19</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华文行楷</vt:lpstr>
      <vt:lpstr>楷体</vt:lpstr>
      <vt:lpstr>微软雅黑</vt:lpstr>
      <vt:lpstr>Arial</vt:lpstr>
      <vt:lpstr>Euphemia</vt:lpstr>
      <vt:lpstr>Wingdings</vt:lpstr>
      <vt:lpstr>数学 16x9</vt:lpstr>
      <vt:lpstr>物流系统建模与仿真</vt:lpstr>
      <vt:lpstr>多回路系统</vt:lpstr>
      <vt:lpstr>第一个多回路系统</vt:lpstr>
      <vt:lpstr>主导回路</vt:lpstr>
      <vt:lpstr>主导回路</vt:lpstr>
      <vt:lpstr>主导回路转移</vt:lpstr>
      <vt:lpstr>PowerPoint 演示文稿</vt:lpstr>
      <vt:lpstr>S型增长模式</vt:lpstr>
      <vt:lpstr>人口的多回路系统</vt:lpstr>
      <vt:lpstr>PowerPoint 演示文稿</vt:lpstr>
      <vt:lpstr>负反馈中的延迟</vt:lpstr>
      <vt:lpstr>超调模式的原理</vt:lpstr>
      <vt:lpstr>超调模式</vt:lpstr>
      <vt:lpstr>过度调节模式</vt:lpstr>
      <vt:lpstr>目标变量的消耗</vt:lpstr>
      <vt:lpstr>过度调节并崩溃</vt:lpstr>
      <vt:lpstr>正负反馈回路的典型增长模式</vt:lpstr>
      <vt:lpstr>PowerPoint 演示文稿</vt:lpstr>
      <vt:lpstr>超前作业</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物流系统建模与仿真</dc:title>
  <dc:creator>Ning Xu</dc:creator>
  <cp:lastModifiedBy>Ning Xu</cp:lastModifiedBy>
  <cp:revision>73</cp:revision>
  <dcterms:created xsi:type="dcterms:W3CDTF">2018-02-25T17:57:50Z</dcterms:created>
  <dcterms:modified xsi:type="dcterms:W3CDTF">2018-04-22T07:01:11Z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Tfs.IsStoryboard">
    <vt:bool>true</vt:bool>
  </property>
</Properties>
</file>