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7"/>
    <p:restoredTop sz="94671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EC0C-8636-4BB1-B1B5-4D256F228514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766C-3DE9-45F9-9BEA-DB13F68E3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6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EC0C-8636-4BB1-B1B5-4D256F228514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766C-3DE9-45F9-9BEA-DB13F68E3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2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EC0C-8636-4BB1-B1B5-4D256F228514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766C-3DE9-45F9-9BEA-DB13F68E3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70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EC0C-8636-4BB1-B1B5-4D256F228514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766C-3DE9-45F9-9BEA-DB13F68E3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6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EC0C-8636-4BB1-B1B5-4D256F228514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766C-3DE9-45F9-9BEA-DB13F68E3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5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EC0C-8636-4BB1-B1B5-4D256F228514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766C-3DE9-45F9-9BEA-DB13F68E3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25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EC0C-8636-4BB1-B1B5-4D256F228514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766C-3DE9-45F9-9BEA-DB13F68E3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07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EC0C-8636-4BB1-B1B5-4D256F228514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766C-3DE9-45F9-9BEA-DB13F68E3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67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EC0C-8636-4BB1-B1B5-4D256F228514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766C-3DE9-45F9-9BEA-DB13F68E3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84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EC0C-8636-4BB1-B1B5-4D256F228514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766C-3DE9-45F9-9BEA-DB13F68E3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88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EC0C-8636-4BB1-B1B5-4D256F228514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766C-3DE9-45F9-9BEA-DB13F68E3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93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3EC0C-8636-4BB1-B1B5-4D256F228514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766C-3DE9-45F9-9BEA-DB13F68E3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52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file:////var/folders/0p/28fhj7kx57q1s1fdls53n2v80000gn/T/com.microsoft.Powerpoint/converted_emf.em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17609C-7EDE-E648-AFC6-46383D61C033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0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：集成电路计算能力预测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1965</a:t>
            </a:r>
            <a:r>
              <a:rPr lang="zh-CN" altLang="en-US" dirty="0"/>
              <a:t>年</a:t>
            </a:r>
            <a:r>
              <a:rPr lang="en-US" altLang="zh-CN" dirty="0"/>
              <a:t>Intel</a:t>
            </a:r>
            <a:r>
              <a:rPr lang="zh-CN" altLang="en-US" dirty="0"/>
              <a:t>创始人之一</a:t>
            </a:r>
            <a:r>
              <a:rPr lang="en-US" altLang="zh-CN" dirty="0"/>
              <a:t>Gordon Moore</a:t>
            </a:r>
            <a:r>
              <a:rPr lang="zh-CN" altLang="en-US" dirty="0"/>
              <a:t>在</a:t>
            </a:r>
            <a:r>
              <a:rPr lang="en-US" altLang="zh-CN" dirty="0"/>
              <a:t>《Electronics Magazine》</a:t>
            </a:r>
            <a:r>
              <a:rPr lang="zh-CN" altLang="en-US" dirty="0"/>
              <a:t>发表文章提出一个预言：计算机所用的半导体芯片上的集成晶体管和电阻数量每隔</a:t>
            </a:r>
            <a:r>
              <a:rPr lang="en-US" altLang="zh-CN" dirty="0"/>
              <a:t>24</a:t>
            </a:r>
            <a:r>
              <a:rPr lang="zh-CN" altLang="en-US" dirty="0"/>
              <a:t>个月增加一倍，即计算机的计算能力每两年翻一倍。这个被称为摩尔定律的预言支配了世界几十年，虽然不断有分析指出摩尔定律即将失效，但直到今日依然与半导体芯片产业发展极为贴近。</a:t>
            </a:r>
            <a:endParaRPr lang="en-US" altLang="zh-CN" dirty="0"/>
          </a:p>
          <a:p>
            <a:r>
              <a:rPr lang="zh-CN" altLang="en-US" dirty="0"/>
              <a:t>为简便起见，模型初始时间设置在</a:t>
            </a:r>
            <a:r>
              <a:rPr lang="en-US" altLang="zh-CN" dirty="0"/>
              <a:t>1971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月，当时</a:t>
            </a:r>
            <a:r>
              <a:rPr lang="en-US" altLang="zh-CN" dirty="0"/>
              <a:t>4004</a:t>
            </a:r>
            <a:r>
              <a:rPr lang="zh-CN" altLang="en-US" dirty="0"/>
              <a:t>处理器上有</a:t>
            </a:r>
            <a:r>
              <a:rPr lang="en-US" altLang="zh-CN" dirty="0"/>
              <a:t>2300</a:t>
            </a:r>
            <a:r>
              <a:rPr lang="zh-CN" altLang="en-US" dirty="0"/>
              <a:t>个晶体管，请做出仿真模型，预测</a:t>
            </a:r>
            <a:r>
              <a:rPr lang="en-US" altLang="zh-CN" dirty="0"/>
              <a:t>2025</a:t>
            </a:r>
            <a:r>
              <a:rPr lang="zh-CN" altLang="en-US" dirty="0"/>
              <a:t>年计算机使用的芯片上将会有多少晶体管。</a:t>
            </a:r>
            <a:endParaRPr lang="en-US" altLang="zh-CN" dirty="0"/>
          </a:p>
          <a:p>
            <a:r>
              <a:rPr lang="zh-CN" altLang="en-US" dirty="0"/>
              <a:t>请使用适当方法估算相关参数，做出仿真模型推演计算机芯片产业发展到</a:t>
            </a:r>
            <a:r>
              <a:rPr lang="en-US" altLang="zh-CN" dirty="0"/>
              <a:t>2025</a:t>
            </a:r>
            <a:r>
              <a:rPr lang="zh-CN" altLang="en-US" dirty="0"/>
              <a:t>年晶体管数目的预测结果。</a:t>
            </a:r>
            <a:endParaRPr lang="en-US" altLang="zh-CN" dirty="0"/>
          </a:p>
          <a:p>
            <a:r>
              <a:rPr lang="zh-CN" altLang="en-US" dirty="0"/>
              <a:t>另外，为防止数值过大导致计算溢出，请合理设置数字单位。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00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：疾病控制仿真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某城市出现接触式传染流感，城市原有人口</a:t>
            </a:r>
            <a:r>
              <a:rPr lang="en-US" altLang="zh-CN" dirty="0"/>
              <a:t>100</a:t>
            </a:r>
            <a:r>
              <a:rPr lang="zh-CN" altLang="en-US" dirty="0"/>
              <a:t>万，已发现患病人数为</a:t>
            </a:r>
            <a:r>
              <a:rPr lang="en-US" altLang="zh-CN" dirty="0"/>
              <a:t>5000</a:t>
            </a:r>
            <a:r>
              <a:rPr lang="zh-CN" altLang="en-US" dirty="0"/>
              <a:t>人。正常情况下感染率可以用接触感染率</a:t>
            </a:r>
            <a:r>
              <a:rPr lang="en-US" altLang="zh-CN" dirty="0"/>
              <a:t>0.01</a:t>
            </a:r>
            <a:r>
              <a:rPr lang="zh-CN" altLang="en-US" dirty="0"/>
              <a:t>和额定接触系数</a:t>
            </a:r>
            <a:r>
              <a:rPr lang="en-US" altLang="zh-CN" dirty="0"/>
              <a:t>0.02</a:t>
            </a:r>
            <a:r>
              <a:rPr lang="zh-CN" altLang="en-US" dirty="0"/>
              <a:t>乘上健康人数估算出。正常情况下城市流感每隔</a:t>
            </a:r>
            <a:r>
              <a:rPr lang="en-US" altLang="zh-CN" dirty="0"/>
              <a:t>5</a:t>
            </a:r>
            <a:r>
              <a:rPr lang="zh-CN" altLang="en-US" dirty="0"/>
              <a:t>日会有</a:t>
            </a:r>
            <a:r>
              <a:rPr lang="en-US" altLang="zh-CN" dirty="0"/>
              <a:t>2%</a:t>
            </a:r>
            <a:r>
              <a:rPr lang="zh-CN" altLang="en-US" dirty="0"/>
              <a:t>的人自然痊愈。</a:t>
            </a:r>
            <a:endParaRPr lang="en-US" altLang="zh-CN" dirty="0"/>
          </a:p>
          <a:p>
            <a:r>
              <a:rPr lang="zh-CN" altLang="en-US" dirty="0"/>
              <a:t>（接触感染率即每次接触时感染的可能性，额定接触率为城市健康人群发生可感染接触的比例）</a:t>
            </a:r>
            <a:endParaRPr lang="en-US" altLang="zh-CN" dirty="0"/>
          </a:p>
          <a:p>
            <a:r>
              <a:rPr lang="zh-CN" altLang="en-US" dirty="0"/>
              <a:t>请做出仿真模型，根据仿真模型做出以下判断和决策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若单靠自然恢复而不加以控制，疾病是否会扩散至全部人口，达到稳定需要多少时间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请尝试做出你的控制方案，如何控制病情蔓延（全部消除或不再扩大疾患人群）</a:t>
            </a:r>
          </a:p>
        </p:txBody>
      </p:sp>
    </p:spTree>
    <p:extLst>
      <p:ext uri="{BB962C8B-B14F-4D97-AF65-F5344CB8AC3E}">
        <p14:creationId xmlns:p14="http://schemas.microsoft.com/office/powerpoint/2010/main" val="303260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：供应系统的</a:t>
            </a:r>
            <a:r>
              <a:rPr lang="en-US" altLang="zh-CN" dirty="0"/>
              <a:t>EOQ</a:t>
            </a:r>
            <a:r>
              <a:rPr lang="zh-CN" altLang="en-US" dirty="0"/>
              <a:t>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参考供应链管理（或采购管理）中的经济批量采购模式，模仿定量采购系统模型做出经济批量供应系统的</a:t>
            </a:r>
            <a:r>
              <a:rPr lang="zh-CN" altLang="en-US"/>
              <a:t>仿真模型，需</a:t>
            </a:r>
            <a:r>
              <a:rPr lang="zh-CN" altLang="en-US" dirty="0"/>
              <a:t>考虑购入成本、订货成本和存储成本，并加入适当</a:t>
            </a:r>
            <a:r>
              <a:rPr lang="zh-CN" altLang="en-US"/>
              <a:t>延迟方式。</a:t>
            </a:r>
            <a:endParaRPr lang="en-US" altLang="zh-CN" dirty="0"/>
          </a:p>
          <a:p>
            <a:r>
              <a:rPr lang="zh-CN" altLang="en-US" dirty="0"/>
              <a:t>挑战任务（选做）（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题均有加分）：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使用不同模式的随机函数（如正态随机数、均匀随机数等）模拟市场需求进行仿真测试，探讨</a:t>
            </a:r>
            <a:r>
              <a:rPr lang="en-US" altLang="zh-CN" dirty="0"/>
              <a:t>EOQ</a:t>
            </a:r>
            <a:r>
              <a:rPr lang="zh-CN" altLang="en-US" dirty="0"/>
              <a:t>供应模式是否适应随机需求（需有具体分析）；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为了应对随机需求，尝试作出供应系统流程的改进方案。</a:t>
            </a:r>
          </a:p>
        </p:txBody>
      </p:sp>
    </p:spTree>
    <p:extLst>
      <p:ext uri="{BB962C8B-B14F-4D97-AF65-F5344CB8AC3E}">
        <p14:creationId xmlns:p14="http://schemas.microsoft.com/office/powerpoint/2010/main" val="1168959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457</Words>
  <Application>Microsoft Macintosh PowerPoint</Application>
  <PresentationFormat>宽屏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作业3</vt:lpstr>
      <vt:lpstr>任务1：集成电路计算能力预测</vt:lpstr>
      <vt:lpstr>任务2：疾病控制仿真</vt:lpstr>
      <vt:lpstr>任务3：供应系统的EOQ模式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物流系统仿真与建模</dc:title>
  <dc:creator>Ning Xu</dc:creator>
  <cp:lastModifiedBy>Xu Ning</cp:lastModifiedBy>
  <cp:revision>22</cp:revision>
  <dcterms:created xsi:type="dcterms:W3CDTF">2018-03-07T16:09:53Z</dcterms:created>
  <dcterms:modified xsi:type="dcterms:W3CDTF">2019-05-04T04:09:56Z</dcterms:modified>
</cp:coreProperties>
</file>