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527" autoAdjust="0"/>
  </p:normalViewPr>
  <p:slideViewPr>
    <p:cSldViewPr showGuides="1">
      <p:cViewPr varScale="1">
        <p:scale>
          <a:sx n="91" d="100"/>
          <a:sy n="91" d="100"/>
        </p:scale>
        <p:origin x="208" y="6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2019年4月14日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png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88031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8027"/>
              </p:ext>
            </p:extLst>
          </p:nvPr>
        </p:nvGraphicFramePr>
        <p:xfrm>
          <a:off x="1797531" y="5005986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7531" y="5005986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51851"/>
              </p:ext>
            </p:extLst>
          </p:nvPr>
        </p:nvGraphicFramePr>
        <p:xfrm>
          <a:off x="1766975" y="4266488"/>
          <a:ext cx="320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6975" y="4266488"/>
                        <a:ext cx="32083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46340" y="42897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待定常数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负反馈的三种模式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224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LEV=INTEG(RT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RT=0.2*S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6300" y="2608964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2004</TotalTime>
  <Words>752</Words>
  <Application>Microsoft Macintosh PowerPoint</Application>
  <PresentationFormat>自定义</PresentationFormat>
  <Paragraphs>125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三、负反馈结构原理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95</cp:revision>
  <dcterms:created xsi:type="dcterms:W3CDTF">2018-02-25T17:57:50Z</dcterms:created>
  <dcterms:modified xsi:type="dcterms:W3CDTF">2019-04-14T08:21:04Z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