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5"/>
  </p:notesMasterIdLst>
  <p:handoutMasterIdLst>
    <p:handoutMasterId r:id="rId26"/>
  </p:handoutMasterIdLst>
  <p:sldIdLst>
    <p:sldId id="256" r:id="rId9"/>
    <p:sldId id="271" r:id="rId10"/>
    <p:sldId id="257" r:id="rId11"/>
    <p:sldId id="258" r:id="rId12"/>
    <p:sldId id="259" r:id="rId13"/>
    <p:sldId id="272" r:id="rId14"/>
    <p:sldId id="273" r:id="rId15"/>
    <p:sldId id="265" r:id="rId16"/>
    <p:sldId id="270" r:id="rId17"/>
    <p:sldId id="260" r:id="rId18"/>
    <p:sldId id="261" r:id="rId19"/>
    <p:sldId id="269" r:id="rId20"/>
    <p:sldId id="274" r:id="rId21"/>
    <p:sldId id="264" r:id="rId22"/>
    <p:sldId id="262" r:id="rId23"/>
    <p:sldId id="266" r:id="rId2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Ning" initials="XN" lastIdx="1" clrIdx="0">
    <p:extLst>
      <p:ext uri="{19B8F6BF-5375-455C-9EA6-DF929625EA0E}">
        <p15:presenceInfo xmlns:p15="http://schemas.microsoft.com/office/powerpoint/2012/main" userId="4b16d4e24b5f2f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8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6824" autoAdjust="0"/>
  </p:normalViewPr>
  <p:slideViewPr>
    <p:cSldViewPr showGuides="1">
      <p:cViewPr varScale="1">
        <p:scale>
          <a:sx n="105" d="100"/>
          <a:sy n="105" d="100"/>
        </p:scale>
        <p:origin x="200" y="30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88ACA-5DBA-E74A-8A8A-0AA0C44A020C}" type="doc">
      <dgm:prSet loTypeId="urn:microsoft.com/office/officeart/2005/8/layout/arrow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28048A6-C8AF-5D40-9D98-2B54F675A8CC}">
      <dgm:prSet phldrT="[文本]"/>
      <dgm:spPr/>
      <dgm:t>
        <a:bodyPr/>
        <a:lstStyle/>
        <a:p>
          <a:r>
            <a:rPr lang="zh-CN" altLang="en-US" dirty="0"/>
            <a:t>简单直观判断</a:t>
          </a:r>
        </a:p>
      </dgm:t>
    </dgm:pt>
    <dgm:pt modelId="{9A00A511-DD6F-4642-AE79-1192587226FA}" type="parTrans" cxnId="{A141D299-BFE6-734F-8843-CF22A6285513}">
      <dgm:prSet/>
      <dgm:spPr/>
      <dgm:t>
        <a:bodyPr/>
        <a:lstStyle/>
        <a:p>
          <a:endParaRPr lang="zh-CN" altLang="en-US"/>
        </a:p>
      </dgm:t>
    </dgm:pt>
    <dgm:pt modelId="{12E1D5ED-393F-8641-987D-3B42980E2DB1}" type="sibTrans" cxnId="{A141D299-BFE6-734F-8843-CF22A6285513}">
      <dgm:prSet/>
      <dgm:spPr/>
      <dgm:t>
        <a:bodyPr/>
        <a:lstStyle/>
        <a:p>
          <a:endParaRPr lang="zh-CN" altLang="en-US"/>
        </a:p>
      </dgm:t>
    </dgm:pt>
    <dgm:pt modelId="{EAC9E700-775B-C745-A8EC-CB86C4E69981}">
      <dgm:prSet phldrT="[文本]"/>
      <dgm:spPr/>
      <dgm:t>
        <a:bodyPr/>
        <a:lstStyle/>
        <a:p>
          <a:r>
            <a:rPr lang="zh-CN" altLang="en-US" dirty="0"/>
            <a:t>高阶多回路系统决策</a:t>
          </a:r>
        </a:p>
      </dgm:t>
    </dgm:pt>
    <dgm:pt modelId="{D34AC75B-C5E3-A649-8A35-7F1697FF1A25}" type="parTrans" cxnId="{9C91E5BA-C3EB-6B49-84C6-8B38AA369F51}">
      <dgm:prSet/>
      <dgm:spPr/>
      <dgm:t>
        <a:bodyPr/>
        <a:lstStyle/>
        <a:p>
          <a:endParaRPr lang="zh-CN" altLang="en-US"/>
        </a:p>
      </dgm:t>
    </dgm:pt>
    <dgm:pt modelId="{D63EFD0A-C6D3-AB4E-9065-73AF441F86B3}" type="sibTrans" cxnId="{9C91E5BA-C3EB-6B49-84C6-8B38AA369F51}">
      <dgm:prSet/>
      <dgm:spPr/>
      <dgm:t>
        <a:bodyPr/>
        <a:lstStyle/>
        <a:p>
          <a:endParaRPr lang="zh-CN" altLang="en-US"/>
        </a:p>
      </dgm:t>
    </dgm:pt>
    <dgm:pt modelId="{053038D2-B0AC-3A45-A2DC-42B1954B98D8}" type="pres">
      <dgm:prSet presAssocID="{CEB88ACA-5DBA-E74A-8A8A-0AA0C44A020C}" presName="diagram" presStyleCnt="0">
        <dgm:presLayoutVars>
          <dgm:dir/>
          <dgm:resizeHandles val="exact"/>
        </dgm:presLayoutVars>
      </dgm:prSet>
      <dgm:spPr/>
    </dgm:pt>
    <dgm:pt modelId="{EFF9EDDB-43B6-F64D-80B9-854B51140B52}" type="pres">
      <dgm:prSet presAssocID="{F28048A6-C8AF-5D40-9D98-2B54F675A8CC}" presName="arrow" presStyleLbl="node1" presStyleIdx="0" presStyleCnt="2" custScaleY="100075" custRadScaleRad="59960" custRadScaleInc="528">
        <dgm:presLayoutVars>
          <dgm:bulletEnabled val="1"/>
        </dgm:presLayoutVars>
      </dgm:prSet>
      <dgm:spPr/>
    </dgm:pt>
    <dgm:pt modelId="{159FAD9B-DA13-E740-AE36-7EB889EB9C97}" type="pres">
      <dgm:prSet presAssocID="{EAC9E700-775B-C745-A8EC-CB86C4E69981}" presName="arrow" presStyleLbl="node1" presStyleIdx="1" presStyleCnt="2" custRadScaleRad="66874" custRadScaleInc="-537">
        <dgm:presLayoutVars>
          <dgm:bulletEnabled val="1"/>
        </dgm:presLayoutVars>
      </dgm:prSet>
      <dgm:spPr/>
    </dgm:pt>
  </dgm:ptLst>
  <dgm:cxnLst>
    <dgm:cxn modelId="{7F82CC12-1E52-144F-BEE0-153BCB1C4B4D}" type="presOf" srcId="{F28048A6-C8AF-5D40-9D98-2B54F675A8CC}" destId="{EFF9EDDB-43B6-F64D-80B9-854B51140B52}" srcOrd="0" destOrd="0" presId="urn:microsoft.com/office/officeart/2005/8/layout/arrow5"/>
    <dgm:cxn modelId="{A141D299-BFE6-734F-8843-CF22A6285513}" srcId="{CEB88ACA-5DBA-E74A-8A8A-0AA0C44A020C}" destId="{F28048A6-C8AF-5D40-9D98-2B54F675A8CC}" srcOrd="0" destOrd="0" parTransId="{9A00A511-DD6F-4642-AE79-1192587226FA}" sibTransId="{12E1D5ED-393F-8641-987D-3B42980E2DB1}"/>
    <dgm:cxn modelId="{9C91E5BA-C3EB-6B49-84C6-8B38AA369F51}" srcId="{CEB88ACA-5DBA-E74A-8A8A-0AA0C44A020C}" destId="{EAC9E700-775B-C745-A8EC-CB86C4E69981}" srcOrd="1" destOrd="0" parTransId="{D34AC75B-C5E3-A649-8A35-7F1697FF1A25}" sibTransId="{D63EFD0A-C6D3-AB4E-9065-73AF441F86B3}"/>
    <dgm:cxn modelId="{07E6FFBF-98A8-CB43-9FD8-DF8DB2D8C411}" type="presOf" srcId="{EAC9E700-775B-C745-A8EC-CB86C4E69981}" destId="{159FAD9B-DA13-E740-AE36-7EB889EB9C97}" srcOrd="0" destOrd="0" presId="urn:microsoft.com/office/officeart/2005/8/layout/arrow5"/>
    <dgm:cxn modelId="{96F08FFD-4239-694F-A51D-A9F856233132}" type="presOf" srcId="{CEB88ACA-5DBA-E74A-8A8A-0AA0C44A020C}" destId="{053038D2-B0AC-3A45-A2DC-42B1954B98D8}" srcOrd="0" destOrd="0" presId="urn:microsoft.com/office/officeart/2005/8/layout/arrow5"/>
    <dgm:cxn modelId="{DB2F4944-3AAA-6748-9FD9-0EED42013EE3}" type="presParOf" srcId="{053038D2-B0AC-3A45-A2DC-42B1954B98D8}" destId="{EFF9EDDB-43B6-F64D-80B9-854B51140B52}" srcOrd="0" destOrd="0" presId="urn:microsoft.com/office/officeart/2005/8/layout/arrow5"/>
    <dgm:cxn modelId="{E2CA34C4-D952-164E-AE9D-72AFB83A1ED3}" type="presParOf" srcId="{053038D2-B0AC-3A45-A2DC-42B1954B98D8}" destId="{159FAD9B-DA13-E740-AE36-7EB889EB9C9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E3C57A-C877-FD43-8882-90E88360BD29}" type="doc">
      <dgm:prSet loTypeId="urn:microsoft.com/office/officeart/2005/8/layout/gear1" loCatId="" qsTypeId="urn:microsoft.com/office/officeart/2005/8/quickstyle/simple3" qsCatId="simple" csTypeId="urn:microsoft.com/office/officeart/2005/8/colors/accent6_5" csCatId="accent6" phldr="0"/>
      <dgm:spPr/>
    </dgm:pt>
    <dgm:pt modelId="{9CEB296F-3DC9-C642-BDF2-861A479AB29C}">
      <dgm:prSet phldrT="[文本]" phldr="1"/>
      <dgm:spPr/>
      <dgm:t>
        <a:bodyPr/>
        <a:lstStyle/>
        <a:p>
          <a:endParaRPr lang="zh-CN" altLang="en-US"/>
        </a:p>
      </dgm:t>
    </dgm:pt>
    <dgm:pt modelId="{C505150E-2EDD-8F4F-84A1-4DBBA322308F}" type="parTrans" cxnId="{B368C412-3815-A240-8AD5-667BE27ACC9D}">
      <dgm:prSet/>
      <dgm:spPr/>
      <dgm:t>
        <a:bodyPr/>
        <a:lstStyle/>
        <a:p>
          <a:endParaRPr lang="zh-CN" altLang="en-US"/>
        </a:p>
      </dgm:t>
    </dgm:pt>
    <dgm:pt modelId="{EC514F15-2232-C741-A8E1-6740C19A66FA}" type="sibTrans" cxnId="{B368C412-3815-A240-8AD5-667BE27ACC9D}">
      <dgm:prSet/>
      <dgm:spPr/>
      <dgm:t>
        <a:bodyPr/>
        <a:lstStyle/>
        <a:p>
          <a:endParaRPr lang="zh-CN" altLang="en-US"/>
        </a:p>
      </dgm:t>
    </dgm:pt>
    <dgm:pt modelId="{89A7E9D7-4565-5947-997E-CABDCF69CF3D}">
      <dgm:prSet phldrT="[文本]" phldr="1"/>
      <dgm:spPr/>
      <dgm:t>
        <a:bodyPr/>
        <a:lstStyle/>
        <a:p>
          <a:endParaRPr lang="zh-CN" altLang="en-US"/>
        </a:p>
      </dgm:t>
    </dgm:pt>
    <dgm:pt modelId="{C2B4B9EB-313F-A846-A3CB-79A9CDDD8757}" type="parTrans" cxnId="{EC89C1C4-86E4-D544-B87E-E24DB6808902}">
      <dgm:prSet/>
      <dgm:spPr/>
      <dgm:t>
        <a:bodyPr/>
        <a:lstStyle/>
        <a:p>
          <a:endParaRPr lang="zh-CN" altLang="en-US"/>
        </a:p>
      </dgm:t>
    </dgm:pt>
    <dgm:pt modelId="{530C9AD9-924B-DE4A-B0BD-BF0CBCEE07D2}" type="sibTrans" cxnId="{EC89C1C4-86E4-D544-B87E-E24DB6808902}">
      <dgm:prSet/>
      <dgm:spPr/>
      <dgm:t>
        <a:bodyPr/>
        <a:lstStyle/>
        <a:p>
          <a:endParaRPr lang="zh-CN" altLang="en-US"/>
        </a:p>
      </dgm:t>
    </dgm:pt>
    <dgm:pt modelId="{3CCE4634-0EF3-834C-8D6E-5B17BCB82227}">
      <dgm:prSet phldrT="[文本]" phldr="1"/>
      <dgm:spPr/>
      <dgm:t>
        <a:bodyPr/>
        <a:lstStyle/>
        <a:p>
          <a:endParaRPr lang="zh-CN" altLang="en-US"/>
        </a:p>
      </dgm:t>
    </dgm:pt>
    <dgm:pt modelId="{D0D8154E-E0D0-5B46-A8F4-E1A38DF3328F}" type="parTrans" cxnId="{B8D27F76-8184-024E-A062-BE5342B544A5}">
      <dgm:prSet/>
      <dgm:spPr/>
      <dgm:t>
        <a:bodyPr/>
        <a:lstStyle/>
        <a:p>
          <a:endParaRPr lang="zh-CN" altLang="en-US"/>
        </a:p>
      </dgm:t>
    </dgm:pt>
    <dgm:pt modelId="{9265AD63-F4CA-404A-A49B-B4D7692A8B08}" type="sibTrans" cxnId="{B8D27F76-8184-024E-A062-BE5342B544A5}">
      <dgm:prSet/>
      <dgm:spPr/>
      <dgm:t>
        <a:bodyPr/>
        <a:lstStyle/>
        <a:p>
          <a:endParaRPr lang="zh-CN" altLang="en-US"/>
        </a:p>
      </dgm:t>
    </dgm:pt>
    <dgm:pt modelId="{13E29580-7BA1-F54A-B3C7-C4048CB0AB58}" type="pres">
      <dgm:prSet presAssocID="{FAE3C57A-C877-FD43-8882-90E88360BD2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7FF5C6C-9F85-6941-88D0-D52A941E4360}" type="pres">
      <dgm:prSet presAssocID="{9CEB296F-3DC9-C642-BDF2-861A479AB29C}" presName="gear1" presStyleLbl="node1" presStyleIdx="0" presStyleCnt="3">
        <dgm:presLayoutVars>
          <dgm:chMax val="1"/>
          <dgm:bulletEnabled val="1"/>
        </dgm:presLayoutVars>
      </dgm:prSet>
      <dgm:spPr/>
    </dgm:pt>
    <dgm:pt modelId="{30F0B1AA-C460-9F49-8E5E-991202F209EE}" type="pres">
      <dgm:prSet presAssocID="{9CEB296F-3DC9-C642-BDF2-861A479AB29C}" presName="gear1srcNode" presStyleLbl="node1" presStyleIdx="0" presStyleCnt="3"/>
      <dgm:spPr/>
    </dgm:pt>
    <dgm:pt modelId="{314B1895-5A86-E24F-9A57-9EEE561B4F4F}" type="pres">
      <dgm:prSet presAssocID="{9CEB296F-3DC9-C642-BDF2-861A479AB29C}" presName="gear1dstNode" presStyleLbl="node1" presStyleIdx="0" presStyleCnt="3"/>
      <dgm:spPr/>
    </dgm:pt>
    <dgm:pt modelId="{6CB5F607-B380-F644-8B7D-A9EB0BE65790}" type="pres">
      <dgm:prSet presAssocID="{89A7E9D7-4565-5947-997E-CABDCF69CF3D}" presName="gear2" presStyleLbl="node1" presStyleIdx="1" presStyleCnt="3">
        <dgm:presLayoutVars>
          <dgm:chMax val="1"/>
          <dgm:bulletEnabled val="1"/>
        </dgm:presLayoutVars>
      </dgm:prSet>
      <dgm:spPr/>
    </dgm:pt>
    <dgm:pt modelId="{58579BD2-2579-D34A-BA2C-C47B7D8140E2}" type="pres">
      <dgm:prSet presAssocID="{89A7E9D7-4565-5947-997E-CABDCF69CF3D}" presName="gear2srcNode" presStyleLbl="node1" presStyleIdx="1" presStyleCnt="3"/>
      <dgm:spPr/>
    </dgm:pt>
    <dgm:pt modelId="{E8173694-736D-4E4D-8D87-BB892142217A}" type="pres">
      <dgm:prSet presAssocID="{89A7E9D7-4565-5947-997E-CABDCF69CF3D}" presName="gear2dstNode" presStyleLbl="node1" presStyleIdx="1" presStyleCnt="3"/>
      <dgm:spPr/>
    </dgm:pt>
    <dgm:pt modelId="{7F3DEED2-F38C-F942-8481-C36A12FBF721}" type="pres">
      <dgm:prSet presAssocID="{3CCE4634-0EF3-834C-8D6E-5B17BCB82227}" presName="gear3" presStyleLbl="node1" presStyleIdx="2" presStyleCnt="3"/>
      <dgm:spPr/>
    </dgm:pt>
    <dgm:pt modelId="{609BB7EF-42DC-FF43-985C-3A90D8937FC5}" type="pres">
      <dgm:prSet presAssocID="{3CCE4634-0EF3-834C-8D6E-5B17BCB8222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AF0336E-EE33-8A46-BFF6-A16F0B1DFA6B}" type="pres">
      <dgm:prSet presAssocID="{3CCE4634-0EF3-834C-8D6E-5B17BCB82227}" presName="gear3srcNode" presStyleLbl="node1" presStyleIdx="2" presStyleCnt="3"/>
      <dgm:spPr/>
    </dgm:pt>
    <dgm:pt modelId="{CF8B1992-D52C-9E4A-AE6D-C8839E532003}" type="pres">
      <dgm:prSet presAssocID="{3CCE4634-0EF3-834C-8D6E-5B17BCB82227}" presName="gear3dstNode" presStyleLbl="node1" presStyleIdx="2" presStyleCnt="3"/>
      <dgm:spPr/>
    </dgm:pt>
    <dgm:pt modelId="{75BBA2FD-D8D6-A84B-8F7A-D55D04358CB9}" type="pres">
      <dgm:prSet presAssocID="{EC514F15-2232-C741-A8E1-6740C19A66FA}" presName="connector1" presStyleLbl="sibTrans2D1" presStyleIdx="0" presStyleCnt="3"/>
      <dgm:spPr/>
    </dgm:pt>
    <dgm:pt modelId="{EBE502AA-54B7-3C47-984C-ADC375BE1929}" type="pres">
      <dgm:prSet presAssocID="{530C9AD9-924B-DE4A-B0BD-BF0CBCEE07D2}" presName="connector2" presStyleLbl="sibTrans2D1" presStyleIdx="1" presStyleCnt="3"/>
      <dgm:spPr/>
    </dgm:pt>
    <dgm:pt modelId="{FF52E297-E456-0E4B-952B-18B57AF5BDA5}" type="pres">
      <dgm:prSet presAssocID="{9265AD63-F4CA-404A-A49B-B4D7692A8B08}" presName="connector3" presStyleLbl="sibTrans2D1" presStyleIdx="2" presStyleCnt="3"/>
      <dgm:spPr/>
    </dgm:pt>
  </dgm:ptLst>
  <dgm:cxnLst>
    <dgm:cxn modelId="{876E4203-FC21-0840-A514-A77A2AE28450}" type="presOf" srcId="{3CCE4634-0EF3-834C-8D6E-5B17BCB82227}" destId="{CF8B1992-D52C-9E4A-AE6D-C8839E532003}" srcOrd="3" destOrd="0" presId="urn:microsoft.com/office/officeart/2005/8/layout/gear1"/>
    <dgm:cxn modelId="{FF124F0A-8109-F345-A1F8-BD5ABA81BAC7}" type="presOf" srcId="{9CEB296F-3DC9-C642-BDF2-861A479AB29C}" destId="{77FF5C6C-9F85-6941-88D0-D52A941E4360}" srcOrd="0" destOrd="0" presId="urn:microsoft.com/office/officeart/2005/8/layout/gear1"/>
    <dgm:cxn modelId="{B368C412-3815-A240-8AD5-667BE27ACC9D}" srcId="{FAE3C57A-C877-FD43-8882-90E88360BD29}" destId="{9CEB296F-3DC9-C642-BDF2-861A479AB29C}" srcOrd="0" destOrd="0" parTransId="{C505150E-2EDD-8F4F-84A1-4DBBA322308F}" sibTransId="{EC514F15-2232-C741-A8E1-6740C19A66FA}"/>
    <dgm:cxn modelId="{2540DE2E-8341-C34E-8C9D-333B5E33F790}" type="presOf" srcId="{9CEB296F-3DC9-C642-BDF2-861A479AB29C}" destId="{30F0B1AA-C460-9F49-8E5E-991202F209EE}" srcOrd="1" destOrd="0" presId="urn:microsoft.com/office/officeart/2005/8/layout/gear1"/>
    <dgm:cxn modelId="{CC3A6237-5BB7-5E41-8C10-44645841FDE1}" type="presOf" srcId="{89A7E9D7-4565-5947-997E-CABDCF69CF3D}" destId="{58579BD2-2579-D34A-BA2C-C47B7D8140E2}" srcOrd="1" destOrd="0" presId="urn:microsoft.com/office/officeart/2005/8/layout/gear1"/>
    <dgm:cxn modelId="{2B684C3D-5C91-434B-B961-34992BE33742}" type="presOf" srcId="{3CCE4634-0EF3-834C-8D6E-5B17BCB82227}" destId="{7F3DEED2-F38C-F942-8481-C36A12FBF721}" srcOrd="0" destOrd="0" presId="urn:microsoft.com/office/officeart/2005/8/layout/gear1"/>
    <dgm:cxn modelId="{45177572-9D22-2248-8A57-77209C5F0421}" type="presOf" srcId="{9265AD63-F4CA-404A-A49B-B4D7692A8B08}" destId="{FF52E297-E456-0E4B-952B-18B57AF5BDA5}" srcOrd="0" destOrd="0" presId="urn:microsoft.com/office/officeart/2005/8/layout/gear1"/>
    <dgm:cxn modelId="{B8D27F76-8184-024E-A062-BE5342B544A5}" srcId="{FAE3C57A-C877-FD43-8882-90E88360BD29}" destId="{3CCE4634-0EF3-834C-8D6E-5B17BCB82227}" srcOrd="2" destOrd="0" parTransId="{D0D8154E-E0D0-5B46-A8F4-E1A38DF3328F}" sibTransId="{9265AD63-F4CA-404A-A49B-B4D7692A8B08}"/>
    <dgm:cxn modelId="{43604C87-F4EC-AC4B-B63B-CA13B5FF649E}" type="presOf" srcId="{89A7E9D7-4565-5947-997E-CABDCF69CF3D}" destId="{E8173694-736D-4E4D-8D87-BB892142217A}" srcOrd="2" destOrd="0" presId="urn:microsoft.com/office/officeart/2005/8/layout/gear1"/>
    <dgm:cxn modelId="{BE01E989-B675-C247-ABEC-9BDED2AAA3E3}" type="presOf" srcId="{530C9AD9-924B-DE4A-B0BD-BF0CBCEE07D2}" destId="{EBE502AA-54B7-3C47-984C-ADC375BE1929}" srcOrd="0" destOrd="0" presId="urn:microsoft.com/office/officeart/2005/8/layout/gear1"/>
    <dgm:cxn modelId="{46A2FF8E-30E4-A043-8DBF-CCE91945ACC6}" type="presOf" srcId="{3CCE4634-0EF3-834C-8D6E-5B17BCB82227}" destId="{609BB7EF-42DC-FF43-985C-3A90D8937FC5}" srcOrd="1" destOrd="0" presId="urn:microsoft.com/office/officeart/2005/8/layout/gear1"/>
    <dgm:cxn modelId="{43DA9A95-5803-3743-8682-5524EC39B796}" type="presOf" srcId="{9CEB296F-3DC9-C642-BDF2-861A479AB29C}" destId="{314B1895-5A86-E24F-9A57-9EEE561B4F4F}" srcOrd="2" destOrd="0" presId="urn:microsoft.com/office/officeart/2005/8/layout/gear1"/>
    <dgm:cxn modelId="{A8CF0FA3-285A-5F49-9AA6-88E0A9D9EA87}" type="presOf" srcId="{89A7E9D7-4565-5947-997E-CABDCF69CF3D}" destId="{6CB5F607-B380-F644-8B7D-A9EB0BE65790}" srcOrd="0" destOrd="0" presId="urn:microsoft.com/office/officeart/2005/8/layout/gear1"/>
    <dgm:cxn modelId="{C9192DB1-EAD9-8A42-B4CF-349E1B45EF47}" type="presOf" srcId="{EC514F15-2232-C741-A8E1-6740C19A66FA}" destId="{75BBA2FD-D8D6-A84B-8F7A-D55D04358CB9}" srcOrd="0" destOrd="0" presId="urn:microsoft.com/office/officeart/2005/8/layout/gear1"/>
    <dgm:cxn modelId="{EC89C1C4-86E4-D544-B87E-E24DB6808902}" srcId="{FAE3C57A-C877-FD43-8882-90E88360BD29}" destId="{89A7E9D7-4565-5947-997E-CABDCF69CF3D}" srcOrd="1" destOrd="0" parTransId="{C2B4B9EB-313F-A846-A3CB-79A9CDDD8757}" sibTransId="{530C9AD9-924B-DE4A-B0BD-BF0CBCEE07D2}"/>
    <dgm:cxn modelId="{1236FAC6-24EC-594C-8A5F-8366DB44B7C2}" type="presOf" srcId="{3CCE4634-0EF3-834C-8D6E-5B17BCB82227}" destId="{AAF0336E-EE33-8A46-BFF6-A16F0B1DFA6B}" srcOrd="2" destOrd="0" presId="urn:microsoft.com/office/officeart/2005/8/layout/gear1"/>
    <dgm:cxn modelId="{5BC9D2F5-9D55-4146-B56E-20E37AF4B00C}" type="presOf" srcId="{FAE3C57A-C877-FD43-8882-90E88360BD29}" destId="{13E29580-7BA1-F54A-B3C7-C4048CB0AB58}" srcOrd="0" destOrd="0" presId="urn:microsoft.com/office/officeart/2005/8/layout/gear1"/>
    <dgm:cxn modelId="{DE6BEB68-2908-0643-9E1E-9EDE2500B136}" type="presParOf" srcId="{13E29580-7BA1-F54A-B3C7-C4048CB0AB58}" destId="{77FF5C6C-9F85-6941-88D0-D52A941E4360}" srcOrd="0" destOrd="0" presId="urn:microsoft.com/office/officeart/2005/8/layout/gear1"/>
    <dgm:cxn modelId="{4BD113E3-1E1F-7249-9133-E1F80BEE6F1F}" type="presParOf" srcId="{13E29580-7BA1-F54A-B3C7-C4048CB0AB58}" destId="{30F0B1AA-C460-9F49-8E5E-991202F209EE}" srcOrd="1" destOrd="0" presId="urn:microsoft.com/office/officeart/2005/8/layout/gear1"/>
    <dgm:cxn modelId="{67D2F272-5BC9-FC40-8213-0992FA97314A}" type="presParOf" srcId="{13E29580-7BA1-F54A-B3C7-C4048CB0AB58}" destId="{314B1895-5A86-E24F-9A57-9EEE561B4F4F}" srcOrd="2" destOrd="0" presId="urn:microsoft.com/office/officeart/2005/8/layout/gear1"/>
    <dgm:cxn modelId="{35BBE65E-A189-634C-B419-91F1899AFC9B}" type="presParOf" srcId="{13E29580-7BA1-F54A-B3C7-C4048CB0AB58}" destId="{6CB5F607-B380-F644-8B7D-A9EB0BE65790}" srcOrd="3" destOrd="0" presId="urn:microsoft.com/office/officeart/2005/8/layout/gear1"/>
    <dgm:cxn modelId="{74C67F82-5A86-9F4B-A1EA-BDA018E3672B}" type="presParOf" srcId="{13E29580-7BA1-F54A-B3C7-C4048CB0AB58}" destId="{58579BD2-2579-D34A-BA2C-C47B7D8140E2}" srcOrd="4" destOrd="0" presId="urn:microsoft.com/office/officeart/2005/8/layout/gear1"/>
    <dgm:cxn modelId="{D0A9385A-3472-3249-9FFD-3947CA350842}" type="presParOf" srcId="{13E29580-7BA1-F54A-B3C7-C4048CB0AB58}" destId="{E8173694-736D-4E4D-8D87-BB892142217A}" srcOrd="5" destOrd="0" presId="urn:microsoft.com/office/officeart/2005/8/layout/gear1"/>
    <dgm:cxn modelId="{1B8421CD-9C05-3844-86AF-180D964606DF}" type="presParOf" srcId="{13E29580-7BA1-F54A-B3C7-C4048CB0AB58}" destId="{7F3DEED2-F38C-F942-8481-C36A12FBF721}" srcOrd="6" destOrd="0" presId="urn:microsoft.com/office/officeart/2005/8/layout/gear1"/>
    <dgm:cxn modelId="{CEB4B290-7C57-7746-ABAC-B532790EBCB5}" type="presParOf" srcId="{13E29580-7BA1-F54A-B3C7-C4048CB0AB58}" destId="{609BB7EF-42DC-FF43-985C-3A90D8937FC5}" srcOrd="7" destOrd="0" presId="urn:microsoft.com/office/officeart/2005/8/layout/gear1"/>
    <dgm:cxn modelId="{396D9ABC-9314-1443-8180-8E313A951AB6}" type="presParOf" srcId="{13E29580-7BA1-F54A-B3C7-C4048CB0AB58}" destId="{AAF0336E-EE33-8A46-BFF6-A16F0B1DFA6B}" srcOrd="8" destOrd="0" presId="urn:microsoft.com/office/officeart/2005/8/layout/gear1"/>
    <dgm:cxn modelId="{721113D9-E8C4-D040-A032-5F7A5F16BFBE}" type="presParOf" srcId="{13E29580-7BA1-F54A-B3C7-C4048CB0AB58}" destId="{CF8B1992-D52C-9E4A-AE6D-C8839E532003}" srcOrd="9" destOrd="0" presId="urn:microsoft.com/office/officeart/2005/8/layout/gear1"/>
    <dgm:cxn modelId="{DE7E667A-0839-DF40-95F9-070F5EBCBCE5}" type="presParOf" srcId="{13E29580-7BA1-F54A-B3C7-C4048CB0AB58}" destId="{75BBA2FD-D8D6-A84B-8F7A-D55D04358CB9}" srcOrd="10" destOrd="0" presId="urn:microsoft.com/office/officeart/2005/8/layout/gear1"/>
    <dgm:cxn modelId="{2A1BE054-1A8D-2349-9DD1-80F667644CBF}" type="presParOf" srcId="{13E29580-7BA1-F54A-B3C7-C4048CB0AB58}" destId="{EBE502AA-54B7-3C47-984C-ADC375BE1929}" srcOrd="11" destOrd="0" presId="urn:microsoft.com/office/officeart/2005/8/layout/gear1"/>
    <dgm:cxn modelId="{78BEC130-D3E8-454D-A399-57DC10A2CCD5}" type="presParOf" srcId="{13E29580-7BA1-F54A-B3C7-C4048CB0AB58}" destId="{FF52E297-E456-0E4B-952B-18B57AF5BDA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3A5FB0-8858-A944-AD83-80343012C109}" type="doc">
      <dgm:prSet loTypeId="urn:microsoft.com/office/officeart/2005/8/layout/balance1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75FEEE9F-319F-A24D-88BF-8C835180C0A5}">
      <dgm:prSet phldrT="[文本]"/>
      <dgm:spPr>
        <a:ln>
          <a:noFill/>
        </a:ln>
      </dgm:spPr>
      <dgm:t>
        <a:bodyPr/>
        <a:lstStyle/>
        <a:p>
          <a:r>
            <a:rPr lang="zh-CN" altLang="en-US" dirty="0"/>
            <a:t> </a:t>
          </a:r>
        </a:p>
      </dgm:t>
    </dgm:pt>
    <dgm:pt modelId="{D654F315-E1A3-2541-A87A-A45EA80701A2}" type="parTrans" cxnId="{5EAFAE8D-A1C4-0043-A6E7-37A33B431BE5}">
      <dgm:prSet/>
      <dgm:spPr/>
      <dgm:t>
        <a:bodyPr/>
        <a:lstStyle/>
        <a:p>
          <a:endParaRPr lang="zh-CN" altLang="en-US"/>
        </a:p>
      </dgm:t>
    </dgm:pt>
    <dgm:pt modelId="{88057F4C-C02B-7145-9D6A-DA1D0C6320D1}" type="sibTrans" cxnId="{5EAFAE8D-A1C4-0043-A6E7-37A33B431BE5}">
      <dgm:prSet/>
      <dgm:spPr/>
      <dgm:t>
        <a:bodyPr/>
        <a:lstStyle/>
        <a:p>
          <a:endParaRPr lang="zh-CN" altLang="en-US"/>
        </a:p>
      </dgm:t>
    </dgm:pt>
    <dgm:pt modelId="{B0EBB8EA-9560-0349-8E26-3204094462AA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1C170AB3-62CA-1F4F-8F41-1101716E1E52}" type="parTrans" cxnId="{3D12D76F-DFBC-4E45-BFF7-A5DD99E0D4FB}">
      <dgm:prSet/>
      <dgm:spPr/>
      <dgm:t>
        <a:bodyPr/>
        <a:lstStyle/>
        <a:p>
          <a:endParaRPr lang="zh-CN" altLang="en-US"/>
        </a:p>
      </dgm:t>
    </dgm:pt>
    <dgm:pt modelId="{EA1BBC6F-F06D-F741-A5ED-20695BA44DA2}" type="sibTrans" cxnId="{3D12D76F-DFBC-4E45-BFF7-A5DD99E0D4FB}">
      <dgm:prSet/>
      <dgm:spPr/>
      <dgm:t>
        <a:bodyPr/>
        <a:lstStyle/>
        <a:p>
          <a:endParaRPr lang="zh-CN" altLang="en-US"/>
        </a:p>
      </dgm:t>
    </dgm:pt>
    <dgm:pt modelId="{B4A20B6F-8DB4-994C-AC20-C65D93D38212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7B928000-8671-1F45-98EF-D90C24515F8C}" type="parTrans" cxnId="{85924270-88A4-6A44-BEE5-C07DD9011543}">
      <dgm:prSet/>
      <dgm:spPr/>
      <dgm:t>
        <a:bodyPr/>
        <a:lstStyle/>
        <a:p>
          <a:endParaRPr lang="zh-CN" altLang="en-US"/>
        </a:p>
      </dgm:t>
    </dgm:pt>
    <dgm:pt modelId="{B74A2E6B-42F7-364A-97BF-50795E477BA5}" type="sibTrans" cxnId="{85924270-88A4-6A44-BEE5-C07DD9011543}">
      <dgm:prSet/>
      <dgm:spPr/>
      <dgm:t>
        <a:bodyPr/>
        <a:lstStyle/>
        <a:p>
          <a:endParaRPr lang="zh-CN" altLang="en-US"/>
        </a:p>
      </dgm:t>
    </dgm:pt>
    <dgm:pt modelId="{D14AB982-09E0-8945-9920-11CE65C90CD5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4B723C64-D8A1-7948-A21C-8DF400DA42DB}" type="parTrans" cxnId="{40DD8F3F-81A1-9B45-A971-68F94E89FD69}">
      <dgm:prSet/>
      <dgm:spPr/>
      <dgm:t>
        <a:bodyPr/>
        <a:lstStyle/>
        <a:p>
          <a:endParaRPr lang="zh-CN" altLang="en-US"/>
        </a:p>
      </dgm:t>
    </dgm:pt>
    <dgm:pt modelId="{747A60C1-4934-FF4F-AFDB-F635D6034DC9}" type="sibTrans" cxnId="{40DD8F3F-81A1-9B45-A971-68F94E89FD69}">
      <dgm:prSet/>
      <dgm:spPr/>
      <dgm:t>
        <a:bodyPr/>
        <a:lstStyle/>
        <a:p>
          <a:endParaRPr lang="zh-CN" altLang="en-US"/>
        </a:p>
      </dgm:t>
    </dgm:pt>
    <dgm:pt modelId="{7065CB3A-4795-1748-B2E7-8E9B611C5C8D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AFBDB4BD-38EF-AD46-A0CA-983C6DFB2DFE}" type="parTrans" cxnId="{60015D57-67ED-E441-B51C-1EE2B29F06B8}">
      <dgm:prSet/>
      <dgm:spPr/>
      <dgm:t>
        <a:bodyPr/>
        <a:lstStyle/>
        <a:p>
          <a:endParaRPr lang="zh-CN" altLang="en-US"/>
        </a:p>
      </dgm:t>
    </dgm:pt>
    <dgm:pt modelId="{EEC0A224-2EFB-9E40-BAB0-59B88AE0F166}" type="sibTrans" cxnId="{60015D57-67ED-E441-B51C-1EE2B29F06B8}">
      <dgm:prSet/>
      <dgm:spPr/>
      <dgm:t>
        <a:bodyPr/>
        <a:lstStyle/>
        <a:p>
          <a:endParaRPr lang="zh-CN" altLang="en-US"/>
        </a:p>
      </dgm:t>
    </dgm:pt>
    <dgm:pt modelId="{566C09AC-F27A-334F-800D-A6FC7729D61A}">
      <dgm:prSet phldrT="[文本]"/>
      <dgm:spPr/>
      <dgm:t>
        <a:bodyPr/>
        <a:lstStyle/>
        <a:p>
          <a:r>
            <a:rPr lang="zh-CN" altLang="en-US" dirty="0"/>
            <a:t>关键参数</a:t>
          </a:r>
        </a:p>
      </dgm:t>
    </dgm:pt>
    <dgm:pt modelId="{31768A48-EB39-9844-9F20-F25A1E9BA3CA}" type="parTrans" cxnId="{552FD654-7EA7-4F43-9070-0D020D9F3668}">
      <dgm:prSet/>
      <dgm:spPr/>
      <dgm:t>
        <a:bodyPr/>
        <a:lstStyle/>
        <a:p>
          <a:endParaRPr lang="zh-CN" altLang="en-US"/>
        </a:p>
      </dgm:t>
    </dgm:pt>
    <dgm:pt modelId="{329A3741-1C13-C242-9AB3-3AB16E0DBA28}" type="sibTrans" cxnId="{552FD654-7EA7-4F43-9070-0D020D9F3668}">
      <dgm:prSet/>
      <dgm:spPr/>
      <dgm:t>
        <a:bodyPr/>
        <a:lstStyle/>
        <a:p>
          <a:endParaRPr lang="zh-CN" altLang="en-US"/>
        </a:p>
      </dgm:t>
    </dgm:pt>
    <dgm:pt modelId="{9AE1D321-AEE7-8C40-BD2A-EF2B09426246}">
      <dgm:prSet phldrT="[文本]"/>
      <dgm:spPr>
        <a:ln>
          <a:noFill/>
        </a:ln>
      </dgm:spPr>
      <dgm:t>
        <a:bodyPr/>
        <a:lstStyle/>
        <a:p>
          <a:r>
            <a:rPr lang="zh-CN" altLang="en-US" dirty="0"/>
            <a:t> </a:t>
          </a:r>
        </a:p>
      </dgm:t>
    </dgm:pt>
    <dgm:pt modelId="{7DCF54F7-E738-E849-9E47-75CAFF8994A9}" type="sibTrans" cxnId="{B652E2C7-0706-2A43-8D25-25550041E8E5}">
      <dgm:prSet/>
      <dgm:spPr/>
      <dgm:t>
        <a:bodyPr/>
        <a:lstStyle/>
        <a:p>
          <a:endParaRPr lang="zh-CN" altLang="en-US"/>
        </a:p>
      </dgm:t>
    </dgm:pt>
    <dgm:pt modelId="{1ED7852F-2C06-E84C-BFF1-A70B526DF918}" type="parTrans" cxnId="{B652E2C7-0706-2A43-8D25-25550041E8E5}">
      <dgm:prSet/>
      <dgm:spPr/>
      <dgm:t>
        <a:bodyPr/>
        <a:lstStyle/>
        <a:p>
          <a:endParaRPr lang="zh-CN" altLang="en-US"/>
        </a:p>
      </dgm:t>
    </dgm:pt>
    <dgm:pt modelId="{A1913422-62D8-A742-8E6C-A678BF386D71}" type="pres">
      <dgm:prSet presAssocID="{E33A5FB0-8858-A944-AD83-80343012C10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41B7C0E-DEB5-1B4D-82E3-F5200829B06B}" type="pres">
      <dgm:prSet presAssocID="{E33A5FB0-8858-A944-AD83-80343012C109}" presName="dummyMaxCanvas" presStyleCnt="0"/>
      <dgm:spPr/>
    </dgm:pt>
    <dgm:pt modelId="{7542DB3A-2975-A54D-8A33-EFDCF7FBF926}" type="pres">
      <dgm:prSet presAssocID="{E33A5FB0-8858-A944-AD83-80343012C109}" presName="parentComposite" presStyleCnt="0"/>
      <dgm:spPr/>
    </dgm:pt>
    <dgm:pt modelId="{043019E7-AF08-4147-9C6B-8AEA81BF4351}" type="pres">
      <dgm:prSet presAssocID="{E33A5FB0-8858-A944-AD83-80343012C109}" presName="parent1" presStyleLbl="alignAccFollowNode1" presStyleIdx="0" presStyleCnt="4">
        <dgm:presLayoutVars>
          <dgm:chMax val="4"/>
        </dgm:presLayoutVars>
      </dgm:prSet>
      <dgm:spPr/>
    </dgm:pt>
    <dgm:pt modelId="{CA96F3E5-F59C-C74A-8450-C42B1B2EEBFD}" type="pres">
      <dgm:prSet presAssocID="{E33A5FB0-8858-A944-AD83-80343012C109}" presName="parent2" presStyleLbl="alignAccFollowNode1" presStyleIdx="1" presStyleCnt="4">
        <dgm:presLayoutVars>
          <dgm:chMax val="4"/>
        </dgm:presLayoutVars>
      </dgm:prSet>
      <dgm:spPr/>
    </dgm:pt>
    <dgm:pt modelId="{5D8F296D-5A54-E749-9291-5CA1E159CAC7}" type="pres">
      <dgm:prSet presAssocID="{E33A5FB0-8858-A944-AD83-80343012C109}" presName="childrenComposite" presStyleCnt="0"/>
      <dgm:spPr/>
    </dgm:pt>
    <dgm:pt modelId="{1CB9967A-9510-1549-B9C7-458AE6E0FC73}" type="pres">
      <dgm:prSet presAssocID="{E33A5FB0-8858-A944-AD83-80343012C109}" presName="dummyMaxCanvas_ChildArea" presStyleCnt="0"/>
      <dgm:spPr/>
    </dgm:pt>
    <dgm:pt modelId="{24029184-991D-CE44-8A92-1DB7F5C97BE4}" type="pres">
      <dgm:prSet presAssocID="{E33A5FB0-8858-A944-AD83-80343012C109}" presName="fulcrum" presStyleLbl="alignAccFollowNode1" presStyleIdx="2" presStyleCnt="4" custLinFactNeighborX="-67056" custLinFactNeighborY="-4627"/>
      <dgm:spPr/>
    </dgm:pt>
    <dgm:pt modelId="{6F62B8D1-4292-AB4E-BC37-92F1B4AA7E51}" type="pres">
      <dgm:prSet presAssocID="{E33A5FB0-8858-A944-AD83-80343012C109}" presName="balance_23" presStyleLbl="alignAccFollowNode1" presStyleIdx="3" presStyleCnt="4">
        <dgm:presLayoutVars>
          <dgm:bulletEnabled val="1"/>
        </dgm:presLayoutVars>
      </dgm:prSet>
      <dgm:spPr/>
    </dgm:pt>
    <dgm:pt modelId="{126F09AF-EC53-6C4D-899A-D293E4626BED}" type="pres">
      <dgm:prSet presAssocID="{E33A5FB0-8858-A944-AD83-80343012C109}" presName="right_23_1" presStyleLbl="node1" presStyleIdx="0" presStyleCnt="5">
        <dgm:presLayoutVars>
          <dgm:bulletEnabled val="1"/>
        </dgm:presLayoutVars>
      </dgm:prSet>
      <dgm:spPr/>
    </dgm:pt>
    <dgm:pt modelId="{E127852B-6FCC-3740-BED3-1718F83CA4F9}" type="pres">
      <dgm:prSet presAssocID="{E33A5FB0-8858-A944-AD83-80343012C109}" presName="right_23_2" presStyleLbl="node1" presStyleIdx="1" presStyleCnt="5">
        <dgm:presLayoutVars>
          <dgm:bulletEnabled val="1"/>
        </dgm:presLayoutVars>
      </dgm:prSet>
      <dgm:spPr/>
    </dgm:pt>
    <dgm:pt modelId="{26023C99-5586-C244-B872-7BD75B85887A}" type="pres">
      <dgm:prSet presAssocID="{E33A5FB0-8858-A944-AD83-80343012C109}" presName="right_23_3" presStyleLbl="node1" presStyleIdx="2" presStyleCnt="5">
        <dgm:presLayoutVars>
          <dgm:bulletEnabled val="1"/>
        </dgm:presLayoutVars>
      </dgm:prSet>
      <dgm:spPr/>
    </dgm:pt>
    <dgm:pt modelId="{85779B0E-0453-2E45-A1CA-4A7F3D873BE1}" type="pres">
      <dgm:prSet presAssocID="{E33A5FB0-8858-A944-AD83-80343012C109}" presName="left_23_1" presStyleLbl="node1" presStyleIdx="3" presStyleCnt="5">
        <dgm:presLayoutVars>
          <dgm:bulletEnabled val="1"/>
        </dgm:presLayoutVars>
      </dgm:prSet>
      <dgm:spPr/>
    </dgm:pt>
    <dgm:pt modelId="{B1E5714D-129D-5E4E-A2B8-0C559E7166BE}" type="pres">
      <dgm:prSet presAssocID="{E33A5FB0-8858-A944-AD83-80343012C109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50FF470A-F109-E94A-975B-B8BBFD5F6B12}" type="presOf" srcId="{566C09AC-F27A-334F-800D-A6FC7729D61A}" destId="{26023C99-5586-C244-B872-7BD75B85887A}" srcOrd="0" destOrd="0" presId="urn:microsoft.com/office/officeart/2005/8/layout/balance1"/>
    <dgm:cxn modelId="{7F889311-512A-5247-B293-BB6C7CC4E2BB}" type="presOf" srcId="{75FEEE9F-319F-A24D-88BF-8C835180C0A5}" destId="{043019E7-AF08-4147-9C6B-8AEA81BF4351}" srcOrd="0" destOrd="0" presId="urn:microsoft.com/office/officeart/2005/8/layout/balance1"/>
    <dgm:cxn modelId="{31D14014-C1D7-F441-A655-06025157B00C}" type="presOf" srcId="{E33A5FB0-8858-A944-AD83-80343012C109}" destId="{A1913422-62D8-A742-8E6C-A678BF386D71}" srcOrd="0" destOrd="0" presId="urn:microsoft.com/office/officeart/2005/8/layout/balance1"/>
    <dgm:cxn modelId="{D0C2091E-1E52-9F48-A788-33241BFAE94B}" type="presOf" srcId="{B0EBB8EA-9560-0349-8E26-3204094462AA}" destId="{85779B0E-0453-2E45-A1CA-4A7F3D873BE1}" srcOrd="0" destOrd="0" presId="urn:microsoft.com/office/officeart/2005/8/layout/balance1"/>
    <dgm:cxn modelId="{40DD8F3F-81A1-9B45-A971-68F94E89FD69}" srcId="{9AE1D321-AEE7-8C40-BD2A-EF2B09426246}" destId="{D14AB982-09E0-8945-9920-11CE65C90CD5}" srcOrd="0" destOrd="0" parTransId="{4B723C64-D8A1-7948-A21C-8DF400DA42DB}" sibTransId="{747A60C1-4934-FF4F-AFDB-F635D6034DC9}"/>
    <dgm:cxn modelId="{A7DDF941-7ED9-DA44-B825-B6E0F7179555}" type="presOf" srcId="{9AE1D321-AEE7-8C40-BD2A-EF2B09426246}" destId="{CA96F3E5-F59C-C74A-8450-C42B1B2EEBFD}" srcOrd="0" destOrd="0" presId="urn:microsoft.com/office/officeart/2005/8/layout/balance1"/>
    <dgm:cxn modelId="{552FD654-7EA7-4F43-9070-0D020D9F3668}" srcId="{9AE1D321-AEE7-8C40-BD2A-EF2B09426246}" destId="{566C09AC-F27A-334F-800D-A6FC7729D61A}" srcOrd="2" destOrd="0" parTransId="{31768A48-EB39-9844-9F20-F25A1E9BA3CA}" sibTransId="{329A3741-1C13-C242-9AB3-3AB16E0DBA28}"/>
    <dgm:cxn modelId="{60015D57-67ED-E441-B51C-1EE2B29F06B8}" srcId="{9AE1D321-AEE7-8C40-BD2A-EF2B09426246}" destId="{7065CB3A-4795-1748-B2E7-8E9B611C5C8D}" srcOrd="1" destOrd="0" parTransId="{AFBDB4BD-38EF-AD46-A0CA-983C6DFB2DFE}" sibTransId="{EEC0A224-2EFB-9E40-BAB0-59B88AE0F166}"/>
    <dgm:cxn modelId="{FE447257-CB79-5A46-B543-3B937D7418AB}" type="presOf" srcId="{B4A20B6F-8DB4-994C-AC20-C65D93D38212}" destId="{B1E5714D-129D-5E4E-A2B8-0C559E7166BE}" srcOrd="0" destOrd="0" presId="urn:microsoft.com/office/officeart/2005/8/layout/balance1"/>
    <dgm:cxn modelId="{3D12D76F-DFBC-4E45-BFF7-A5DD99E0D4FB}" srcId="{75FEEE9F-319F-A24D-88BF-8C835180C0A5}" destId="{B0EBB8EA-9560-0349-8E26-3204094462AA}" srcOrd="0" destOrd="0" parTransId="{1C170AB3-62CA-1F4F-8F41-1101716E1E52}" sibTransId="{EA1BBC6F-F06D-F741-A5ED-20695BA44DA2}"/>
    <dgm:cxn modelId="{41E6FE6F-61A2-6447-BC26-6E1CE2A5B05A}" type="presOf" srcId="{7065CB3A-4795-1748-B2E7-8E9B611C5C8D}" destId="{E127852B-6FCC-3740-BED3-1718F83CA4F9}" srcOrd="0" destOrd="0" presId="urn:microsoft.com/office/officeart/2005/8/layout/balance1"/>
    <dgm:cxn modelId="{85924270-88A4-6A44-BEE5-C07DD9011543}" srcId="{75FEEE9F-319F-A24D-88BF-8C835180C0A5}" destId="{B4A20B6F-8DB4-994C-AC20-C65D93D38212}" srcOrd="1" destOrd="0" parTransId="{7B928000-8671-1F45-98EF-D90C24515F8C}" sibTransId="{B74A2E6B-42F7-364A-97BF-50795E477BA5}"/>
    <dgm:cxn modelId="{5EAFAE8D-A1C4-0043-A6E7-37A33B431BE5}" srcId="{E33A5FB0-8858-A944-AD83-80343012C109}" destId="{75FEEE9F-319F-A24D-88BF-8C835180C0A5}" srcOrd="0" destOrd="0" parTransId="{D654F315-E1A3-2541-A87A-A45EA80701A2}" sibTransId="{88057F4C-C02B-7145-9D6A-DA1D0C6320D1}"/>
    <dgm:cxn modelId="{3B78529C-DDC1-3A49-B56F-40ADBB042A7F}" type="presOf" srcId="{D14AB982-09E0-8945-9920-11CE65C90CD5}" destId="{126F09AF-EC53-6C4D-899A-D293E4626BED}" srcOrd="0" destOrd="0" presId="urn:microsoft.com/office/officeart/2005/8/layout/balance1"/>
    <dgm:cxn modelId="{B652E2C7-0706-2A43-8D25-25550041E8E5}" srcId="{E33A5FB0-8858-A944-AD83-80343012C109}" destId="{9AE1D321-AEE7-8C40-BD2A-EF2B09426246}" srcOrd="1" destOrd="0" parTransId="{1ED7852F-2C06-E84C-BFF1-A70B526DF918}" sibTransId="{7DCF54F7-E738-E849-9E47-75CAFF8994A9}"/>
    <dgm:cxn modelId="{D181BD17-5B7E-864D-AACA-51B22DBFCEEB}" type="presParOf" srcId="{A1913422-62D8-A742-8E6C-A678BF386D71}" destId="{441B7C0E-DEB5-1B4D-82E3-F5200829B06B}" srcOrd="0" destOrd="0" presId="urn:microsoft.com/office/officeart/2005/8/layout/balance1"/>
    <dgm:cxn modelId="{441376C4-6836-9D4B-AB4E-714F04BC6141}" type="presParOf" srcId="{A1913422-62D8-A742-8E6C-A678BF386D71}" destId="{7542DB3A-2975-A54D-8A33-EFDCF7FBF926}" srcOrd="1" destOrd="0" presId="urn:microsoft.com/office/officeart/2005/8/layout/balance1"/>
    <dgm:cxn modelId="{F2ADC848-DAA6-2F48-AE53-7F9B719751E9}" type="presParOf" srcId="{7542DB3A-2975-A54D-8A33-EFDCF7FBF926}" destId="{043019E7-AF08-4147-9C6B-8AEA81BF4351}" srcOrd="0" destOrd="0" presId="urn:microsoft.com/office/officeart/2005/8/layout/balance1"/>
    <dgm:cxn modelId="{02E6937C-A14F-AB49-9049-20512600AB4F}" type="presParOf" srcId="{7542DB3A-2975-A54D-8A33-EFDCF7FBF926}" destId="{CA96F3E5-F59C-C74A-8450-C42B1B2EEBFD}" srcOrd="1" destOrd="0" presId="urn:microsoft.com/office/officeart/2005/8/layout/balance1"/>
    <dgm:cxn modelId="{1D4554F4-DB9E-0A43-9801-73FF222D7240}" type="presParOf" srcId="{A1913422-62D8-A742-8E6C-A678BF386D71}" destId="{5D8F296D-5A54-E749-9291-5CA1E159CAC7}" srcOrd="2" destOrd="0" presId="urn:microsoft.com/office/officeart/2005/8/layout/balance1"/>
    <dgm:cxn modelId="{29DBF00B-5389-0D4E-946B-BD4EEA7CDC70}" type="presParOf" srcId="{5D8F296D-5A54-E749-9291-5CA1E159CAC7}" destId="{1CB9967A-9510-1549-B9C7-458AE6E0FC73}" srcOrd="0" destOrd="0" presId="urn:microsoft.com/office/officeart/2005/8/layout/balance1"/>
    <dgm:cxn modelId="{030FE29D-DFC3-0A42-A574-CED37ED5D59B}" type="presParOf" srcId="{5D8F296D-5A54-E749-9291-5CA1E159CAC7}" destId="{24029184-991D-CE44-8A92-1DB7F5C97BE4}" srcOrd="1" destOrd="0" presId="urn:microsoft.com/office/officeart/2005/8/layout/balance1"/>
    <dgm:cxn modelId="{030E493D-A84B-D141-A6C8-F5F9DB9FD5C1}" type="presParOf" srcId="{5D8F296D-5A54-E749-9291-5CA1E159CAC7}" destId="{6F62B8D1-4292-AB4E-BC37-92F1B4AA7E51}" srcOrd="2" destOrd="0" presId="urn:microsoft.com/office/officeart/2005/8/layout/balance1"/>
    <dgm:cxn modelId="{92A85A57-21BA-F54D-A242-6953AB15D660}" type="presParOf" srcId="{5D8F296D-5A54-E749-9291-5CA1E159CAC7}" destId="{126F09AF-EC53-6C4D-899A-D293E4626BED}" srcOrd="3" destOrd="0" presId="urn:microsoft.com/office/officeart/2005/8/layout/balance1"/>
    <dgm:cxn modelId="{A422BA1A-F60B-6348-A21A-F5B35DD3BA59}" type="presParOf" srcId="{5D8F296D-5A54-E749-9291-5CA1E159CAC7}" destId="{E127852B-6FCC-3740-BED3-1718F83CA4F9}" srcOrd="4" destOrd="0" presId="urn:microsoft.com/office/officeart/2005/8/layout/balance1"/>
    <dgm:cxn modelId="{E31C93A1-28C0-6143-AD15-2B74FC5F4CC0}" type="presParOf" srcId="{5D8F296D-5A54-E749-9291-5CA1E159CAC7}" destId="{26023C99-5586-C244-B872-7BD75B85887A}" srcOrd="5" destOrd="0" presId="urn:microsoft.com/office/officeart/2005/8/layout/balance1"/>
    <dgm:cxn modelId="{959A0AC0-3DA9-404E-807C-FBC600C0233C}" type="presParOf" srcId="{5D8F296D-5A54-E749-9291-5CA1E159CAC7}" destId="{85779B0E-0453-2E45-A1CA-4A7F3D873BE1}" srcOrd="6" destOrd="0" presId="urn:microsoft.com/office/officeart/2005/8/layout/balance1"/>
    <dgm:cxn modelId="{BB613F21-9E23-4E42-B39D-72665C8BA9A2}" type="presParOf" srcId="{5D8F296D-5A54-E749-9291-5CA1E159CAC7}" destId="{B1E5714D-129D-5E4E-A2B8-0C559E7166BE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9EDDB-43B6-F64D-80B9-854B51140B52}">
      <dsp:nvSpPr>
        <dsp:cNvPr id="0" name=""/>
        <dsp:cNvSpPr/>
      </dsp:nvSpPr>
      <dsp:spPr>
        <a:xfrm rot="16200000">
          <a:off x="864933" y="-838"/>
          <a:ext cx="2236502" cy="2238179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简单直观判断</a:t>
          </a:r>
        </a:p>
      </dsp:txBody>
      <dsp:txXfrm rot="5400000">
        <a:off x="864095" y="559125"/>
        <a:ext cx="1846791" cy="1118251"/>
      </dsp:txXfrm>
    </dsp:sp>
    <dsp:sp modelId="{159FAD9B-DA13-E740-AE36-7EB889EB9C97}">
      <dsp:nvSpPr>
        <dsp:cNvPr id="0" name=""/>
        <dsp:cNvSpPr/>
      </dsp:nvSpPr>
      <dsp:spPr>
        <a:xfrm rot="5400000">
          <a:off x="3600402" y="0"/>
          <a:ext cx="2236502" cy="2236502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高阶多回路系统决策</a:t>
          </a:r>
        </a:p>
      </dsp:txBody>
      <dsp:txXfrm rot="-5400000">
        <a:off x="3991791" y="559126"/>
        <a:ext cx="1845114" cy="1118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F5C6C-9F85-6941-88D0-D52A941E4360}">
      <dsp:nvSpPr>
        <dsp:cNvPr id="0" name=""/>
        <dsp:cNvSpPr/>
      </dsp:nvSpPr>
      <dsp:spPr>
        <a:xfrm>
          <a:off x="1212655" y="1759634"/>
          <a:ext cx="1482134" cy="1482134"/>
        </a:xfrm>
        <a:prstGeom prst="gear9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510630" y="2106817"/>
        <a:ext cx="886184" cy="761847"/>
      </dsp:txXfrm>
    </dsp:sp>
    <dsp:sp modelId="{6CB5F607-B380-F644-8B7D-A9EB0BE65790}">
      <dsp:nvSpPr>
        <dsp:cNvPr id="0" name=""/>
        <dsp:cNvSpPr/>
      </dsp:nvSpPr>
      <dsp:spPr>
        <a:xfrm>
          <a:off x="350322" y="1409311"/>
          <a:ext cx="1077916" cy="1077916"/>
        </a:xfrm>
        <a:prstGeom prst="gear6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21691" y="1682320"/>
        <a:ext cx="535178" cy="531898"/>
      </dsp:txXfrm>
    </dsp:sp>
    <dsp:sp modelId="{7F3DEED2-F38C-F942-8481-C36A12FBF721}">
      <dsp:nvSpPr>
        <dsp:cNvPr id="0" name=""/>
        <dsp:cNvSpPr/>
      </dsp:nvSpPr>
      <dsp:spPr>
        <a:xfrm rot="20700000">
          <a:off x="954065" y="665659"/>
          <a:ext cx="1056137" cy="1056137"/>
        </a:xfrm>
        <a:prstGeom prst="gear6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-20700000">
        <a:off x="1185707" y="897301"/>
        <a:ext cx="592853" cy="592853"/>
      </dsp:txXfrm>
    </dsp:sp>
    <dsp:sp modelId="{75BBA2FD-D8D6-A84B-8F7A-D55D04358CB9}">
      <dsp:nvSpPr>
        <dsp:cNvPr id="0" name=""/>
        <dsp:cNvSpPr/>
      </dsp:nvSpPr>
      <dsp:spPr>
        <a:xfrm>
          <a:off x="1083009" y="1544758"/>
          <a:ext cx="1897132" cy="1897132"/>
        </a:xfrm>
        <a:prstGeom prst="circularArrow">
          <a:avLst>
            <a:gd name="adj1" fmla="val 4687"/>
            <a:gd name="adj2" fmla="val 299029"/>
            <a:gd name="adj3" fmla="val 2464829"/>
            <a:gd name="adj4" fmla="val 15976663"/>
            <a:gd name="adj5" fmla="val 546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E502AA-54B7-3C47-984C-ADC375BE1929}">
      <dsp:nvSpPr>
        <dsp:cNvPr id="0" name=""/>
        <dsp:cNvSpPr/>
      </dsp:nvSpPr>
      <dsp:spPr>
        <a:xfrm>
          <a:off x="159425" y="1177244"/>
          <a:ext cx="1378385" cy="137838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91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0"/>
                <a:satOff val="0"/>
                <a:lumOff val="91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0"/>
                <a:satOff val="0"/>
                <a:lumOff val="91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52E297-E456-0E4B-952B-18B57AF5BDA5}">
      <dsp:nvSpPr>
        <dsp:cNvPr id="0" name=""/>
        <dsp:cNvSpPr/>
      </dsp:nvSpPr>
      <dsp:spPr>
        <a:xfrm>
          <a:off x="709770" y="440761"/>
          <a:ext cx="1486176" cy="148617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182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0"/>
                <a:satOff val="0"/>
                <a:lumOff val="182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0"/>
                <a:satOff val="0"/>
                <a:lumOff val="182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9E7-AF08-4147-9C6B-8AEA81BF4351}">
      <dsp:nvSpPr>
        <dsp:cNvPr id="0" name=""/>
        <dsp:cNvSpPr/>
      </dsp:nvSpPr>
      <dsp:spPr>
        <a:xfrm>
          <a:off x="1630749" y="0"/>
          <a:ext cx="1140206" cy="633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 </a:t>
          </a:r>
        </a:p>
      </dsp:txBody>
      <dsp:txXfrm>
        <a:off x="1649302" y="18553"/>
        <a:ext cx="1103100" cy="596342"/>
      </dsp:txXfrm>
    </dsp:sp>
    <dsp:sp modelId="{CA96F3E5-F59C-C74A-8450-C42B1B2EEBFD}">
      <dsp:nvSpPr>
        <dsp:cNvPr id="0" name=""/>
        <dsp:cNvSpPr/>
      </dsp:nvSpPr>
      <dsp:spPr>
        <a:xfrm>
          <a:off x="3277715" y="0"/>
          <a:ext cx="1140206" cy="633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 </a:t>
          </a:r>
        </a:p>
      </dsp:txBody>
      <dsp:txXfrm>
        <a:off x="3296268" y="18553"/>
        <a:ext cx="1103100" cy="596342"/>
      </dsp:txXfrm>
    </dsp:sp>
    <dsp:sp modelId="{24029184-991D-CE44-8A92-1DB7F5C97BE4}">
      <dsp:nvSpPr>
        <dsp:cNvPr id="0" name=""/>
        <dsp:cNvSpPr/>
      </dsp:nvSpPr>
      <dsp:spPr>
        <a:xfrm>
          <a:off x="2468219" y="2670172"/>
          <a:ext cx="475086" cy="475086"/>
        </a:xfrm>
        <a:prstGeom prst="triangl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2B8D1-4292-AB4E-BC37-92F1B4AA7E51}">
      <dsp:nvSpPr>
        <dsp:cNvPr id="0" name=""/>
        <dsp:cNvSpPr/>
      </dsp:nvSpPr>
      <dsp:spPr>
        <a:xfrm rot="240000">
          <a:off x="1598642" y="2488575"/>
          <a:ext cx="2851387" cy="1993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F09AF-EC53-6C4D-899A-D293E4626BED}">
      <dsp:nvSpPr>
        <dsp:cNvPr id="0" name=""/>
        <dsp:cNvSpPr/>
      </dsp:nvSpPr>
      <dsp:spPr>
        <a:xfrm rot="240000">
          <a:off x="3310652" y="1990055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3336526" y="2015929"/>
        <a:ext cx="1085928" cy="478293"/>
      </dsp:txXfrm>
    </dsp:sp>
    <dsp:sp modelId="{E127852B-6FCC-3740-BED3-1718F83CA4F9}">
      <dsp:nvSpPr>
        <dsp:cNvPr id="0" name=""/>
        <dsp:cNvSpPr/>
      </dsp:nvSpPr>
      <dsp:spPr>
        <a:xfrm rot="240000">
          <a:off x="3351826" y="1419951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3377700" y="1445825"/>
        <a:ext cx="1085928" cy="478293"/>
      </dsp:txXfrm>
    </dsp:sp>
    <dsp:sp modelId="{26023C99-5586-C244-B872-7BD75B85887A}">
      <dsp:nvSpPr>
        <dsp:cNvPr id="0" name=""/>
        <dsp:cNvSpPr/>
      </dsp:nvSpPr>
      <dsp:spPr>
        <a:xfrm rot="240000">
          <a:off x="3393000" y="862517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关键参数</a:t>
          </a:r>
        </a:p>
      </dsp:txBody>
      <dsp:txXfrm>
        <a:off x="3418874" y="888391"/>
        <a:ext cx="1085928" cy="478293"/>
      </dsp:txXfrm>
    </dsp:sp>
    <dsp:sp modelId="{85779B0E-0453-2E45-A1CA-4A7F3D873BE1}">
      <dsp:nvSpPr>
        <dsp:cNvPr id="0" name=""/>
        <dsp:cNvSpPr/>
      </dsp:nvSpPr>
      <dsp:spPr>
        <a:xfrm rot="240000">
          <a:off x="1679523" y="1876034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1705397" y="1901908"/>
        <a:ext cx="1085928" cy="478293"/>
      </dsp:txXfrm>
    </dsp:sp>
    <dsp:sp modelId="{B1E5714D-129D-5E4E-A2B8-0C559E7166BE}">
      <dsp:nvSpPr>
        <dsp:cNvPr id="0" name=""/>
        <dsp:cNvSpPr/>
      </dsp:nvSpPr>
      <dsp:spPr>
        <a:xfrm rot="240000">
          <a:off x="1720697" y="1305930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1746571" y="1331804"/>
        <a:ext cx="1085928" cy="47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2019年6月9日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第十九节 复杂系统分析与测试  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29798-73DD-A241-AEE0-A377CA5F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系统模型中常见的数据种类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94486-80A3-5440-B6F9-158A4A93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6013143" cy="4572000"/>
          </a:xfrm>
        </p:spPr>
        <p:txBody>
          <a:bodyPr/>
          <a:lstStyle/>
          <a:p>
            <a:r>
              <a:rPr kumimoji="1" lang="zh-CN" altLang="en-US" dirty="0"/>
              <a:t>书面数据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步骤、组织结构图表、媒体报告等</a:t>
            </a:r>
            <a:endParaRPr kumimoji="1" lang="en-US" altLang="zh-CN" dirty="0"/>
          </a:p>
          <a:p>
            <a:r>
              <a:rPr kumimoji="1" lang="zh-CN" altLang="en-US" dirty="0"/>
              <a:t>主观数据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人们主观经验中的信息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经验数据、好感、积极性、认可度等</a:t>
            </a:r>
            <a:endParaRPr kumimoji="1" lang="en-US" altLang="zh-CN" dirty="0"/>
          </a:p>
          <a:p>
            <a:r>
              <a:rPr kumimoji="1" lang="zh-CN" altLang="en-US" dirty="0"/>
              <a:t>数值数据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时间序列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数据库数据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761936-D74E-314A-9450-AB72EDB7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56" y="3506527"/>
            <a:ext cx="4399012" cy="28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C10C7-2CC9-D840-9EEA-805C3738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动态模型的评价与测试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541C1-7BB3-AD4B-86D7-875C4FA9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边界充分</a:t>
            </a:r>
            <a:endParaRPr kumimoji="1" lang="en-US" altLang="zh-CN" dirty="0"/>
          </a:p>
          <a:p>
            <a:r>
              <a:rPr kumimoji="1" lang="zh-CN" altLang="en-US" dirty="0"/>
              <a:t>结构评价</a:t>
            </a:r>
            <a:endParaRPr kumimoji="1" lang="en-US" altLang="zh-CN" dirty="0"/>
          </a:p>
          <a:p>
            <a:r>
              <a:rPr kumimoji="1" lang="zh-CN" altLang="en-US" dirty="0"/>
              <a:t>量纲一致</a:t>
            </a:r>
            <a:endParaRPr kumimoji="1" lang="en-US" altLang="zh-CN" dirty="0"/>
          </a:p>
          <a:p>
            <a:r>
              <a:rPr kumimoji="1" lang="zh-CN" altLang="en-US" dirty="0"/>
              <a:t>参数分析</a:t>
            </a:r>
            <a:endParaRPr kumimoji="1" lang="en-US" altLang="zh-CN" dirty="0"/>
          </a:p>
          <a:p>
            <a:r>
              <a:rPr kumimoji="1" lang="zh-CN" altLang="en-US" dirty="0"/>
              <a:t>极限情况</a:t>
            </a:r>
            <a:endParaRPr kumimoji="1" lang="en-US" altLang="zh-CN" dirty="0"/>
          </a:p>
          <a:p>
            <a:r>
              <a:rPr kumimoji="1" lang="zh-CN" altLang="en-US" dirty="0"/>
              <a:t>积分错误</a:t>
            </a:r>
          </a:p>
        </p:txBody>
      </p:sp>
    </p:spTree>
    <p:extLst>
      <p:ext uri="{BB962C8B-B14F-4D97-AF65-F5344CB8AC3E}">
        <p14:creationId xmlns:p14="http://schemas.microsoft.com/office/powerpoint/2010/main" val="39344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30F30-3815-E943-9397-5427697A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动态模型的评价与测试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1A726-B283-274B-9F4C-765EE17D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行为重现</a:t>
            </a:r>
            <a:endParaRPr kumimoji="1" lang="en-US" altLang="zh-CN" dirty="0"/>
          </a:p>
          <a:p>
            <a:r>
              <a:rPr kumimoji="1" lang="zh-CN" altLang="en-US" dirty="0"/>
              <a:t>行为异常</a:t>
            </a:r>
            <a:endParaRPr kumimoji="1" lang="en-US" altLang="zh-CN" dirty="0"/>
          </a:p>
          <a:p>
            <a:r>
              <a:rPr kumimoji="1" lang="zh-CN" altLang="en-US" dirty="0"/>
              <a:t>灵敏度测试</a:t>
            </a:r>
            <a:endParaRPr kumimoji="1" lang="en-US" altLang="zh-CN" dirty="0"/>
          </a:p>
          <a:p>
            <a:r>
              <a:rPr kumimoji="1" lang="zh-CN" altLang="en-US" dirty="0"/>
              <a:t>系统改进</a:t>
            </a:r>
          </a:p>
        </p:txBody>
      </p:sp>
    </p:spTree>
    <p:extLst>
      <p:ext uri="{BB962C8B-B14F-4D97-AF65-F5344CB8AC3E}">
        <p14:creationId xmlns:p14="http://schemas.microsoft.com/office/powerpoint/2010/main" val="30674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EE0FC-D0C2-8846-AA36-47090245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三、几种常用测试和分析方法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F8ACF-53E9-384F-9C29-5A831AE0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3200" dirty="0"/>
              <a:t>测试函数</a:t>
            </a:r>
            <a:endParaRPr kumimoji="1" lang="en-US" altLang="zh-CN" sz="3200" dirty="0"/>
          </a:p>
          <a:p>
            <a:r>
              <a:rPr kumimoji="1" lang="zh-CN" altLang="en-US" dirty="0"/>
              <a:t>利用典型特征的测试函数对模型进行检验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阶跃函数、斜坡函数、脉冲函数等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3B082-B32A-1747-A8CE-34F40E709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 b="20418"/>
          <a:stretch/>
        </p:blipFill>
        <p:spPr>
          <a:xfrm>
            <a:off x="4870276" y="4403737"/>
            <a:ext cx="3348848" cy="1951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6DAF9B-D7D9-7345-B449-BBE621641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1" t="41378" r="20784" b="20610"/>
          <a:stretch/>
        </p:blipFill>
        <p:spPr>
          <a:xfrm>
            <a:off x="1341884" y="4474518"/>
            <a:ext cx="3528392" cy="22056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E35ED-21B0-2741-83DC-D66E186BB5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76" r="20783" b="20610"/>
          <a:stretch/>
        </p:blipFill>
        <p:spPr>
          <a:xfrm>
            <a:off x="7859786" y="4474518"/>
            <a:ext cx="3894761" cy="22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D885-4F8C-184D-A594-D7F14CA1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图解分析法</a:t>
            </a:r>
            <a:r>
              <a:rPr kumimoji="1" lang="en-US" altLang="zh-CN" dirty="0"/>
              <a:t>-</a:t>
            </a:r>
            <a:r>
              <a:rPr kumimoji="1" lang="zh-CN" altLang="en-US" dirty="0"/>
              <a:t>速率状态图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20E6D-77DB-1E45-A1AE-EC989F81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58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D1F3-21C7-BB4B-8E6F-CD20B084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灵敏度测试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7DD06-F150-EF47-BEBD-85998243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数值灵敏度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参数或结构变动时模拟计算结果数值上的变化</a:t>
            </a:r>
            <a:endParaRPr kumimoji="1" lang="en-US" altLang="zh-CN" dirty="0"/>
          </a:p>
          <a:p>
            <a:r>
              <a:rPr kumimoji="1" lang="zh-CN" altLang="en-US" dirty="0"/>
              <a:t>行为灵敏度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变量的数学描述式改变时，模型行为发生变化的程度</a:t>
            </a:r>
            <a:endParaRPr kumimoji="1" lang="en-US" altLang="zh-CN" dirty="0"/>
          </a:p>
          <a:p>
            <a:r>
              <a:rPr kumimoji="1" lang="zh-CN" altLang="en-US" dirty="0"/>
              <a:t>政策灵敏度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BEF8E3-7FA2-E841-B5B6-EABB8E6D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4" y="4092783"/>
            <a:ext cx="3816424" cy="2544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A5B2F8-3A24-D84C-B411-FF70DFF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94" y="4077072"/>
            <a:ext cx="3794236" cy="25294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3227F3-530B-C448-BE91-03A272F6D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430" y="4067752"/>
            <a:ext cx="3751312" cy="2500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39D060-B14B-D944-AC0F-CCC6DB760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448" y="-59278"/>
            <a:ext cx="9257928" cy="39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BD09C-5886-2D47-B6B2-39C39F7B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一、复杂系统的主要特点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E87F7-B7D5-A848-915F-00FCF727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高阶数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阶数越多，表示的系统越复杂。国家经济层面的模型通常在</a:t>
            </a:r>
            <a:r>
              <a:rPr kumimoji="1" lang="en-US" altLang="zh-CN" dirty="0"/>
              <a:t>200</a:t>
            </a:r>
            <a:r>
              <a:rPr kumimoji="1" lang="zh-CN" altLang="en-US" dirty="0"/>
              <a:t>阶，产业使用的模型一般在</a:t>
            </a:r>
            <a:r>
              <a:rPr kumimoji="1" lang="en-US" altLang="zh-CN" dirty="0"/>
              <a:t>15</a:t>
            </a:r>
            <a:r>
              <a:rPr kumimoji="1" lang="zh-CN" altLang="en-US" dirty="0"/>
              <a:t>阶以上</a:t>
            </a:r>
            <a:endParaRPr kumimoji="1" lang="en-US" altLang="zh-CN" dirty="0"/>
          </a:p>
          <a:p>
            <a:r>
              <a:rPr kumimoji="1" lang="zh-CN" altLang="en-US" dirty="0"/>
              <a:t>多回路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复杂系统内部相互作用的回路数目在</a:t>
            </a:r>
            <a:r>
              <a:rPr kumimoji="1" lang="en-US" altLang="zh-CN" dirty="0"/>
              <a:t>3</a:t>
            </a:r>
            <a:r>
              <a:rPr kumimoji="1" lang="zh-CN" altLang="en-US" dirty="0"/>
              <a:t>到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个以上，通常存在主导回路。</a:t>
            </a:r>
            <a:endParaRPr kumimoji="1" lang="en-US" altLang="zh-CN" dirty="0"/>
          </a:p>
          <a:p>
            <a:r>
              <a:rPr kumimoji="1" lang="zh-CN" altLang="en-US" dirty="0"/>
              <a:t>非线形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真实系统几乎都带有非线性特征</a:t>
            </a:r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F59024B9-5D21-374F-9B90-C2BACCB6D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122"/>
          <a:stretch/>
        </p:blipFill>
        <p:spPr>
          <a:xfrm>
            <a:off x="6958508" y="4287077"/>
            <a:ext cx="4240958" cy="21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FFD60-7666-EC4F-AB81-1C5C848C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4A13-E7EB-CB4A-844B-D16B19DE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反直观性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人的日常经验多数仅涉及一阶系统，对高阶系统和多回路系统的决策缺乏直观经验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B88C113-6332-634E-BB51-3F7E56F37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879432"/>
              </p:ext>
            </p:extLst>
          </p:nvPr>
        </p:nvGraphicFramePr>
        <p:xfrm>
          <a:off x="4222204" y="3933056"/>
          <a:ext cx="6552728" cy="223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6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FC561-223A-EC49-98B0-D4C3B35D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1F790-735B-9D49-9345-801211EC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zh-CN" altLang="en-US" dirty="0"/>
              <a:t>对变动参数不敏感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复杂系统通常包含许多阐述，单个参数能够引起的变动往往非常有限，参数变化带来的改变被抵消在系统运行过程中。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263DB27-1B6D-3046-8CD4-1FD25BBD7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530282"/>
              </p:ext>
            </p:extLst>
          </p:nvPr>
        </p:nvGraphicFramePr>
        <p:xfrm>
          <a:off x="8254652" y="2913821"/>
          <a:ext cx="2694790" cy="378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7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206AC-17F9-214F-9B95-1AC1D899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257D9-345F-7447-B3C7-8E0E608A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500742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zh-CN" altLang="en-US" dirty="0"/>
              <a:t>对变更政策产生抵制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复杂系统前述的反直观性和参数不敏感性，通常具备抵消变化的能力。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政策在动态系统模型中由系统结构和参数组成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系统结构</a:t>
            </a:r>
            <a:r>
              <a:rPr kumimoji="1" lang="zh-CN" altLang="en-US" dirty="0"/>
              <a:t>：信息源的选择和使用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参数</a:t>
            </a:r>
            <a:r>
              <a:rPr kumimoji="1" lang="zh-CN" altLang="en-US" dirty="0"/>
              <a:t>：信息的影响程度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87250-4BC2-9247-BDDA-28A6A936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78" y="1571150"/>
            <a:ext cx="4536504" cy="12940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EBC2B2-CC66-8F40-B378-E0B5E6F5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995" y="3429000"/>
            <a:ext cx="4024513" cy="27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0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C5136-17D8-0B4F-B670-301BBA65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C097A-0E80-884A-A329-14232B85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通过政策的作用点进行控制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复杂系统常会对</a:t>
            </a:r>
            <a:r>
              <a:rPr kumimoji="1" lang="zh-CN" altLang="en-US" dirty="0">
                <a:solidFill>
                  <a:srgbClr val="FF0000"/>
                </a:solidFill>
              </a:rPr>
              <a:t>个别参数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子结构（部分结构）</a:t>
            </a:r>
            <a:r>
              <a:rPr kumimoji="1" lang="zh-CN" altLang="en-US" dirty="0"/>
              <a:t>的变化十分敏感，这一点与前述现象正好相反。</a:t>
            </a:r>
            <a:endParaRPr kumimoji="1" lang="en-US" altLang="zh-CN" dirty="0"/>
          </a:p>
          <a:p>
            <a:pPr marL="365760" lvl="1" indent="0">
              <a:buNone/>
            </a:pPr>
            <a:endParaRPr kumimoji="1"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69FA34F-821B-E745-8091-615017113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446766"/>
              </p:ext>
            </p:extLst>
          </p:nvPr>
        </p:nvGraphicFramePr>
        <p:xfrm>
          <a:off x="5590356" y="3018303"/>
          <a:ext cx="6048672" cy="3167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2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EF53B-5EC3-FE4B-B99A-2185A424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D87FF-17BA-6A47-999A-F00FDCD7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系统矫正抵制和长短期作用效果的矛盾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主动施加于系统的政策和矫正存在长短期作用不一致的情况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长期效果通常明显弱于短期效果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着眼长期的管理政策需要以改变系统内部结构为主</a:t>
            </a:r>
          </a:p>
        </p:txBody>
      </p:sp>
    </p:spTree>
    <p:extLst>
      <p:ext uri="{BB962C8B-B14F-4D97-AF65-F5344CB8AC3E}">
        <p14:creationId xmlns:p14="http://schemas.microsoft.com/office/powerpoint/2010/main" val="3990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39325-8246-FA4D-BF78-094E1801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二、建模需要考虑的问题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D739C-F5EB-0847-A38A-D7287D90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目的和适用性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什么是模型的目的、哪里是模型边界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什么是与此问题相关的时间范围</a:t>
            </a:r>
            <a:endParaRPr kumimoji="1" lang="en-US" altLang="zh-CN" dirty="0"/>
          </a:p>
          <a:p>
            <a:r>
              <a:rPr kumimoji="1" lang="zh-CN" altLang="en-US" dirty="0"/>
              <a:t>物理和决策结构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模型是否符合物质守恒，前后量纲是否一致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存量流量表达是否与目的相符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模型是否假设平衡、人们是否被假设理性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决策使用的信息来源是否合理</a:t>
            </a:r>
            <a:endParaRPr kumimoji="1" lang="en-US" altLang="zh-CN" dirty="0"/>
          </a:p>
          <a:p>
            <a:r>
              <a:rPr kumimoji="1" lang="zh-CN" altLang="en-US" dirty="0"/>
              <a:t>强壮性和敏感性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极端情况是否适用、参数对假设的变动是否敏感</a:t>
            </a:r>
          </a:p>
        </p:txBody>
      </p:sp>
    </p:spTree>
    <p:extLst>
      <p:ext uri="{BB962C8B-B14F-4D97-AF65-F5344CB8AC3E}">
        <p14:creationId xmlns:p14="http://schemas.microsoft.com/office/powerpoint/2010/main" val="6451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9AE47-1F59-B94F-9805-811F812D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模型使用的技巧和策略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6D008-0CAD-994E-83CC-EC88B2E9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模型使用时需要考虑的问题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是否做过模型构建的文字阐述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运行模型的数据类型、来源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建模者如何描述测试模型和建立信心的过程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模型结果是否可重复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运行模型需要花多大成本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修改和更新模型的代价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模型由谁来使用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建模者的倾向是否影响结果</a:t>
            </a:r>
          </a:p>
        </p:txBody>
      </p:sp>
    </p:spTree>
    <p:extLst>
      <p:ext uri="{BB962C8B-B14F-4D97-AF65-F5344CB8AC3E}">
        <p14:creationId xmlns:p14="http://schemas.microsoft.com/office/powerpoint/2010/main" val="7048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1261</TotalTime>
  <Words>623</Words>
  <Application>Microsoft Macintosh PowerPoint</Application>
  <PresentationFormat>自定义</PresentationFormat>
  <Paragraphs>92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Euphemia</vt:lpstr>
      <vt:lpstr>数学 16x9</vt:lpstr>
      <vt:lpstr>物流系统建模与仿真</vt:lpstr>
      <vt:lpstr>一、复杂系统的主要特点</vt:lpstr>
      <vt:lpstr>复杂系统运行行为的主要特点</vt:lpstr>
      <vt:lpstr>复杂系统运行行为的主要特点</vt:lpstr>
      <vt:lpstr>复杂系统运行行为的主要特点</vt:lpstr>
      <vt:lpstr>复杂系统运行行为的主要特点</vt:lpstr>
      <vt:lpstr>复杂系统运行行为的主要特点</vt:lpstr>
      <vt:lpstr>二、建模需要考虑的问题</vt:lpstr>
      <vt:lpstr>模型使用的技巧和策略</vt:lpstr>
      <vt:lpstr>系统模型中常见的数据种类</vt:lpstr>
      <vt:lpstr>动态模型的评价与测试</vt:lpstr>
      <vt:lpstr>动态模型的评价与测试</vt:lpstr>
      <vt:lpstr>三、几种常用测试和分析方法</vt:lpstr>
      <vt:lpstr>图解分析法-速率状态图</vt:lpstr>
      <vt:lpstr>灵敏度测试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78</cp:revision>
  <dcterms:created xsi:type="dcterms:W3CDTF">2018-02-25T17:57:50Z</dcterms:created>
  <dcterms:modified xsi:type="dcterms:W3CDTF">2019-06-09T08:06:01Z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