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8" r:id="rId5"/>
    <p:sldId id="27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1"/>
  </p:normalViewPr>
  <p:slideViewPr>
    <p:cSldViewPr snapToGrid="0">
      <p:cViewPr varScale="1">
        <p:scale>
          <a:sx n="104" d="100"/>
          <a:sy n="104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3EC0C-8636-4BB1-B1B5-4D256F228514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766C-3DE9-45F9-9BEA-DB13F68E3B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69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3EC0C-8636-4BB1-B1B5-4D256F228514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766C-3DE9-45F9-9BEA-DB13F68E3B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729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3EC0C-8636-4BB1-B1B5-4D256F228514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766C-3DE9-45F9-9BEA-DB13F68E3B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709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3EC0C-8636-4BB1-B1B5-4D256F228514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766C-3DE9-45F9-9BEA-DB13F68E3B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635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3EC0C-8636-4BB1-B1B5-4D256F228514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766C-3DE9-45F9-9BEA-DB13F68E3B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555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3EC0C-8636-4BB1-B1B5-4D256F228514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766C-3DE9-45F9-9BEA-DB13F68E3B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257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3EC0C-8636-4BB1-B1B5-4D256F228514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766C-3DE9-45F9-9BEA-DB13F68E3B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077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3EC0C-8636-4BB1-B1B5-4D256F228514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766C-3DE9-45F9-9BEA-DB13F68E3B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671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3EC0C-8636-4BB1-B1B5-4D256F228514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766C-3DE9-45F9-9BEA-DB13F68E3B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846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3EC0C-8636-4BB1-B1B5-4D256F228514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766C-3DE9-45F9-9BEA-DB13F68E3B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887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3EC0C-8636-4BB1-B1B5-4D256F228514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766C-3DE9-45F9-9BEA-DB13F68E3B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936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3EC0C-8636-4BB1-B1B5-4D256F228514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766C-3DE9-45F9-9BEA-DB13F68E3B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520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4300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1</a:t>
            </a:r>
            <a:r>
              <a:rPr lang="zh-CN" altLang="en-US" dirty="0"/>
              <a:t>：因果链极性练习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2739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按照规范标注下页混合图中因果链极性以及反馈回路极性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59496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44" y="143303"/>
            <a:ext cx="10344342" cy="671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743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8129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/>
              <a:t>：制造业销售业务分析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0209" y="2245309"/>
            <a:ext cx="11251581" cy="393818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销售部门是制造企业实现价值和利润的核心部门，在销售部门角度分析业务流程，其核心无疑是订单。销售部门通常是按企业市场份额从市场总需求当中按比例取得，称为市场订单。在销售部门眼中，企业能够在市场上取得多少订单是有一定份额的（即能够占领多大比例的市场），市场份额是企业产品质量和地位的基本体现，企业销售部门能够拿到的大致上等于市场总量乘上这个份额，而市场份额主要影响因素就是其产品价格和交货提前期。</a:t>
            </a:r>
            <a:endParaRPr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销售部门经过筛选确认后得到真实有效的订单，即企业订单。企业订单将会作为生产部门制定原材料采购的主要依据，同时销售部门将会努力按照企业订单实现交易，企业订单如果能够顺利发货完成交易，则称之为实现订单。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106927D0-BD8B-1148-AD47-872E23F9532E}"/>
              </a:ext>
            </a:extLst>
          </p:cNvPr>
          <p:cNvSpPr txBox="1">
            <a:spLocks/>
          </p:cNvSpPr>
          <p:nvPr/>
        </p:nvSpPr>
        <p:spPr>
          <a:xfrm>
            <a:off x="584081" y="1124463"/>
            <a:ext cx="10515600" cy="85261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40000"/>
              </a:lnSpc>
              <a:buNone/>
            </a:pPr>
            <a:r>
              <a:rPr lang="zh-CN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根据以下制造业企业内部物流调研的描述，做出因果分析图。分析图没有固定标准答案，但需</a:t>
            </a:r>
            <a:r>
              <a:rPr lang="zh-CN" altLang="en-US" sz="2000" b="1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规范</a:t>
            </a:r>
            <a:r>
              <a:rPr lang="zh-CN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使用因果链</a:t>
            </a:r>
            <a:r>
              <a:rPr lang="zh-CN" altLang="en-US" sz="2000" b="1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准确描述</a:t>
            </a:r>
            <a:r>
              <a:rPr lang="zh-CN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整个运营流程。</a:t>
            </a:r>
          </a:p>
        </p:txBody>
      </p:sp>
    </p:spTree>
    <p:extLst>
      <p:ext uri="{BB962C8B-B14F-4D97-AF65-F5344CB8AC3E}">
        <p14:creationId xmlns:p14="http://schemas.microsoft.com/office/powerpoint/2010/main" val="121391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DADF146E-EB6D-DC43-81F6-1B1610CB3618}"/>
              </a:ext>
            </a:extLst>
          </p:cNvPr>
          <p:cNvSpPr txBox="1">
            <a:spLocks/>
          </p:cNvSpPr>
          <p:nvPr/>
        </p:nvSpPr>
        <p:spPr>
          <a:xfrm>
            <a:off x="559419" y="494271"/>
            <a:ext cx="11251581" cy="41147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然而该企业所处行业往往存在积压订单，销售部门不得不以一定的发货率来完成企业订单，发货率主要是根据积压订单与库存之比估算一个比例来决定，以此规避可能存在的应急风险。</a:t>
            </a:r>
            <a:endParaRPr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另外，企业在确认订单后会安排一个交货提前期，提前期主要是为生产部门合理安排生产计划组织生产的反应时间。然而提前期也会影响下游客户下单时的选择，如果企业在一段时间的平均交货提前期太长，客户通常会选择其他替代企业的产品，造成订单的流失。交货提前期的制定是受到销售部门积压订单数量的影响，如果积压订单过多，企业受自身生产能力所限被迫将要提高交货提前期以组织生产。</a:t>
            </a:r>
          </a:p>
        </p:txBody>
      </p:sp>
    </p:spTree>
    <p:extLst>
      <p:ext uri="{BB962C8B-B14F-4D97-AF65-F5344CB8AC3E}">
        <p14:creationId xmlns:p14="http://schemas.microsoft.com/office/powerpoint/2010/main" val="2991437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403</Words>
  <Application>Microsoft Macintosh PowerPoint</Application>
  <PresentationFormat>宽屏</PresentationFormat>
  <Paragraphs>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SimSun</vt:lpstr>
      <vt:lpstr>KaiTi</vt:lpstr>
      <vt:lpstr>Arial</vt:lpstr>
      <vt:lpstr>Office 主题​​</vt:lpstr>
      <vt:lpstr>作业2</vt:lpstr>
      <vt:lpstr>任务1：因果链极性练习</vt:lpstr>
      <vt:lpstr>PowerPoint 演示文稿</vt:lpstr>
      <vt:lpstr>任务2：制造业销售业务分析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物流系统仿真与建模</dc:title>
  <dc:creator>Ning Xu</dc:creator>
  <cp:lastModifiedBy>Xu Ning</cp:lastModifiedBy>
  <cp:revision>23</cp:revision>
  <dcterms:created xsi:type="dcterms:W3CDTF">2018-03-07T16:09:53Z</dcterms:created>
  <dcterms:modified xsi:type="dcterms:W3CDTF">2019-04-12T11:56:44Z</dcterms:modified>
</cp:coreProperties>
</file>