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3"/>
  </p:notesMasterIdLst>
  <p:handoutMasterIdLst>
    <p:handoutMasterId r:id="rId24"/>
  </p:handoutMasterIdLst>
  <p:sldIdLst>
    <p:sldId id="256" r:id="rId9"/>
    <p:sldId id="257" r:id="rId10"/>
    <p:sldId id="258" r:id="rId11"/>
    <p:sldId id="259" r:id="rId12"/>
    <p:sldId id="269" r:id="rId13"/>
    <p:sldId id="261" r:id="rId14"/>
    <p:sldId id="262" r:id="rId15"/>
    <p:sldId id="263" r:id="rId16"/>
    <p:sldId id="264" r:id="rId17"/>
    <p:sldId id="265" r:id="rId18"/>
    <p:sldId id="267" r:id="rId19"/>
    <p:sldId id="266" r:id="rId20"/>
    <p:sldId id="268" r:id="rId21"/>
    <p:sldId id="260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Ning" initials="XN" lastIdx="1" clrIdx="0">
    <p:extLst>
      <p:ext uri="{19B8F6BF-5375-455C-9EA6-DF929625EA0E}">
        <p15:presenceInfo xmlns:p15="http://schemas.microsoft.com/office/powerpoint/2012/main" userId="4b16d4e24b5f2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8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208" y="60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4EA14-6130-4F20-84D9-A17D6CE2CA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038E44-37FD-435F-8E00-81DF112935D6}">
      <dgm:prSet phldrT="[文本]" custT="1"/>
      <dgm:spPr/>
      <dgm:t>
        <a:bodyPr/>
        <a:lstStyle/>
        <a:p>
          <a:r>
            <a:rPr lang="zh-CN" altLang="en-US" sz="4200" dirty="0"/>
            <a:t>课程内容概览</a:t>
          </a:r>
          <a:endParaRPr lang="zh-CN" altLang="en-US" sz="1800" dirty="0"/>
        </a:p>
      </dgm:t>
    </dgm:pt>
    <dgm:pt modelId="{5BCE2FA7-9DD5-4E7C-9D83-C1385DBA5ECE}" type="parTrans" cxnId="{716AD9FC-B9CC-4CB2-97F2-23B2967FBAAF}">
      <dgm:prSet/>
      <dgm:spPr/>
      <dgm:t>
        <a:bodyPr/>
        <a:lstStyle/>
        <a:p>
          <a:endParaRPr lang="zh-CN" altLang="en-US"/>
        </a:p>
      </dgm:t>
    </dgm:pt>
    <dgm:pt modelId="{F3389DD4-2376-4CB0-9757-06FB205032A4}" type="sibTrans" cxnId="{716AD9FC-B9CC-4CB2-97F2-23B2967FBAAF}">
      <dgm:prSet/>
      <dgm:spPr/>
      <dgm:t>
        <a:bodyPr/>
        <a:lstStyle/>
        <a:p>
          <a:endParaRPr lang="zh-CN" altLang="en-US"/>
        </a:p>
      </dgm:t>
    </dgm:pt>
    <dgm:pt modelId="{5B56582E-BD5E-4CA6-BDC0-BCEC8EBBE953}">
      <dgm:prSet phldrT="[文本]"/>
      <dgm:spPr/>
      <dgm:t>
        <a:bodyPr/>
        <a:lstStyle/>
        <a:p>
          <a:r>
            <a:rPr lang="en-US" altLang="zh-CN" dirty="0"/>
            <a:t>1 </a:t>
          </a:r>
          <a:r>
            <a:rPr lang="zh-CN" altLang="en-US" dirty="0"/>
            <a:t>概述（</a:t>
          </a:r>
          <a:r>
            <a:rPr lang="en-US" altLang="zh-CN" dirty="0"/>
            <a:t>1</a:t>
          </a:r>
          <a:r>
            <a:rPr lang="zh-CN" altLang="en-US" dirty="0"/>
            <a:t>，</a:t>
          </a:r>
          <a:r>
            <a:rPr lang="en-US" altLang="zh-CN" dirty="0"/>
            <a:t>2</a:t>
          </a:r>
          <a:r>
            <a:rPr lang="zh-CN" altLang="en-US" dirty="0"/>
            <a:t>，</a:t>
          </a:r>
          <a:r>
            <a:rPr lang="en-US" altLang="zh-CN" dirty="0"/>
            <a:t>3</a:t>
          </a:r>
          <a:r>
            <a:rPr lang="zh-CN" altLang="en-US" dirty="0"/>
            <a:t>） 工具 流量存量  仿真计算基础</a:t>
          </a:r>
        </a:p>
      </dgm:t>
    </dgm:pt>
    <dgm:pt modelId="{85325260-17E3-4CF8-90B5-379FB3C13AE2}" type="parTrans" cxnId="{CBC1E894-D893-4A2D-B434-632DE814225A}">
      <dgm:prSet/>
      <dgm:spPr/>
      <dgm:t>
        <a:bodyPr/>
        <a:lstStyle/>
        <a:p>
          <a:endParaRPr lang="zh-CN" altLang="en-US"/>
        </a:p>
      </dgm:t>
    </dgm:pt>
    <dgm:pt modelId="{9AF50FF0-2210-492B-90A1-F0263DFE5D6C}" type="sibTrans" cxnId="{CBC1E894-D893-4A2D-B434-632DE814225A}">
      <dgm:prSet/>
      <dgm:spPr/>
      <dgm:t>
        <a:bodyPr/>
        <a:lstStyle/>
        <a:p>
          <a:endParaRPr lang="zh-CN" altLang="en-US"/>
        </a:p>
      </dgm:t>
    </dgm:pt>
    <dgm:pt modelId="{B683B98A-B215-4D6D-89EA-F789C1D936D6}">
      <dgm:prSet phldrT="[文本]"/>
      <dgm:spPr/>
      <dgm:t>
        <a:bodyPr/>
        <a:lstStyle/>
        <a:p>
          <a:r>
            <a:rPr lang="en-US" altLang="zh-CN" dirty="0"/>
            <a:t>2 </a:t>
          </a:r>
          <a:r>
            <a:rPr lang="zh-CN" altLang="en-US" dirty="0"/>
            <a:t>函数（</a:t>
          </a:r>
          <a:r>
            <a:rPr lang="en-US" altLang="zh-CN" dirty="0"/>
            <a:t>4</a:t>
          </a:r>
          <a:r>
            <a:rPr lang="zh-CN" altLang="en-US" dirty="0"/>
            <a:t>，</a:t>
          </a:r>
          <a:r>
            <a:rPr lang="en-US" altLang="zh-CN" dirty="0"/>
            <a:t>5</a:t>
          </a:r>
          <a:r>
            <a:rPr lang="zh-CN" altLang="en-US" dirty="0"/>
            <a:t>）    动态函数 模型表达式  </a:t>
          </a:r>
        </a:p>
      </dgm:t>
    </dgm:pt>
    <dgm:pt modelId="{93A82BF3-8D5B-47AD-A798-98F1D4DA4C2F}" type="parTrans" cxnId="{58B9AAC0-1514-489D-8CA4-3434A112E4A5}">
      <dgm:prSet/>
      <dgm:spPr/>
      <dgm:t>
        <a:bodyPr/>
        <a:lstStyle/>
        <a:p>
          <a:endParaRPr lang="zh-CN" altLang="en-US"/>
        </a:p>
      </dgm:t>
    </dgm:pt>
    <dgm:pt modelId="{8FA692D0-9569-4BC4-945C-C15C8A87398F}" type="sibTrans" cxnId="{58B9AAC0-1514-489D-8CA4-3434A112E4A5}">
      <dgm:prSet/>
      <dgm:spPr/>
      <dgm:t>
        <a:bodyPr/>
        <a:lstStyle/>
        <a:p>
          <a:endParaRPr lang="zh-CN" altLang="en-US"/>
        </a:p>
      </dgm:t>
    </dgm:pt>
    <dgm:pt modelId="{596476C9-4CAA-49F5-A501-192F9593CC70}">
      <dgm:prSet phldrT="[文本]"/>
      <dgm:spPr/>
      <dgm:t>
        <a:bodyPr/>
        <a:lstStyle/>
        <a:p>
          <a:r>
            <a:rPr lang="en-US" altLang="zh-CN" dirty="0"/>
            <a:t>3 </a:t>
          </a:r>
          <a:r>
            <a:rPr lang="zh-CN" altLang="en-US" dirty="0"/>
            <a:t>因果分析（</a:t>
          </a:r>
          <a:r>
            <a:rPr lang="en-US" altLang="zh-CN" dirty="0"/>
            <a:t>6</a:t>
          </a:r>
          <a:r>
            <a:rPr lang="zh-CN" altLang="en-US" dirty="0"/>
            <a:t>，</a:t>
          </a:r>
          <a:r>
            <a:rPr lang="en-US" altLang="zh-CN" dirty="0"/>
            <a:t>7</a:t>
          </a:r>
          <a:r>
            <a:rPr lang="zh-CN" altLang="en-US" dirty="0"/>
            <a:t>）   因果链 反馈回路  系统分析</a:t>
          </a:r>
        </a:p>
      </dgm:t>
    </dgm:pt>
    <dgm:pt modelId="{B9E3CE57-FBBE-4C59-B980-F138139D7EC9}" type="parTrans" cxnId="{9D9E34B3-EB82-4BA0-8B23-3D3AFE0CAB1A}">
      <dgm:prSet/>
      <dgm:spPr/>
      <dgm:t>
        <a:bodyPr/>
        <a:lstStyle/>
        <a:p>
          <a:endParaRPr lang="zh-CN" altLang="en-US"/>
        </a:p>
      </dgm:t>
    </dgm:pt>
    <dgm:pt modelId="{24B15899-A304-4254-9504-EF685DDF1493}" type="sibTrans" cxnId="{9D9E34B3-EB82-4BA0-8B23-3D3AFE0CAB1A}">
      <dgm:prSet/>
      <dgm:spPr/>
      <dgm:t>
        <a:bodyPr/>
        <a:lstStyle/>
        <a:p>
          <a:endParaRPr lang="zh-CN" altLang="en-US"/>
        </a:p>
      </dgm:t>
    </dgm:pt>
    <dgm:pt modelId="{7A2DB394-FE5F-4333-ADF7-44D8C18B02CC}">
      <dgm:prSet/>
      <dgm:spPr/>
      <dgm:t>
        <a:bodyPr/>
        <a:lstStyle/>
        <a:p>
          <a:r>
            <a:rPr lang="en-US" altLang="zh-CN" dirty="0"/>
            <a:t>4 </a:t>
          </a:r>
          <a:r>
            <a:rPr lang="zh-CN" altLang="en-US" dirty="0"/>
            <a:t>一阶系统（</a:t>
          </a:r>
          <a:r>
            <a:rPr lang="en-US" altLang="zh-CN" dirty="0"/>
            <a:t>8-11</a:t>
          </a:r>
          <a:r>
            <a:rPr lang="zh-CN" altLang="en-US" dirty="0"/>
            <a:t>）  单回路系统  多回路系统  一阶系统原理        </a:t>
          </a:r>
        </a:p>
      </dgm:t>
    </dgm:pt>
    <dgm:pt modelId="{48131B7E-EEEC-4F92-B8B8-1704F201DDF2}" type="parTrans" cxnId="{8E11B3AA-7178-4805-9810-1673929D15AA}">
      <dgm:prSet/>
      <dgm:spPr/>
      <dgm:t>
        <a:bodyPr/>
        <a:lstStyle/>
        <a:p>
          <a:endParaRPr lang="zh-CN" altLang="en-US"/>
        </a:p>
      </dgm:t>
    </dgm:pt>
    <dgm:pt modelId="{5DC316C0-9068-4179-912C-29F0F605510A}" type="sibTrans" cxnId="{8E11B3AA-7178-4805-9810-1673929D15AA}">
      <dgm:prSet/>
      <dgm:spPr/>
      <dgm:t>
        <a:bodyPr/>
        <a:lstStyle/>
        <a:p>
          <a:endParaRPr lang="zh-CN" altLang="en-US"/>
        </a:p>
      </dgm:t>
    </dgm:pt>
    <dgm:pt modelId="{2B8CB3CB-3DA6-4071-848B-CFA60C841D31}">
      <dgm:prSet/>
      <dgm:spPr/>
      <dgm:t>
        <a:bodyPr/>
        <a:lstStyle/>
        <a:p>
          <a:r>
            <a:rPr lang="en-US" altLang="zh-CN" dirty="0"/>
            <a:t>5 </a:t>
          </a:r>
          <a:r>
            <a:rPr lang="zh-CN" altLang="en-US" dirty="0"/>
            <a:t>二阶系统（</a:t>
          </a:r>
          <a:r>
            <a:rPr lang="en-US" altLang="zh-CN" dirty="0"/>
            <a:t>12</a:t>
          </a:r>
          <a:r>
            <a:rPr lang="zh-CN" altLang="en-US" dirty="0"/>
            <a:t>，</a:t>
          </a:r>
          <a:r>
            <a:rPr lang="en-US" altLang="zh-CN" dirty="0"/>
            <a:t>14</a:t>
          </a:r>
          <a:r>
            <a:rPr lang="zh-CN" altLang="en-US" dirty="0"/>
            <a:t>，</a:t>
          </a:r>
          <a:r>
            <a:rPr lang="en-US" altLang="zh-CN" dirty="0"/>
            <a:t>15</a:t>
          </a:r>
          <a:r>
            <a:rPr lang="zh-CN" altLang="en-US" dirty="0"/>
            <a:t>） 串联系统 并联系统   决策规则</a:t>
          </a:r>
        </a:p>
      </dgm:t>
    </dgm:pt>
    <dgm:pt modelId="{4B80FA84-8D38-4ED8-B516-68736E40A304}" type="parTrans" cxnId="{1DAAE917-7ED2-42E6-A4D1-EE5420332C49}">
      <dgm:prSet/>
      <dgm:spPr/>
      <dgm:t>
        <a:bodyPr/>
        <a:lstStyle/>
        <a:p>
          <a:endParaRPr lang="zh-CN" altLang="en-US"/>
        </a:p>
      </dgm:t>
    </dgm:pt>
    <dgm:pt modelId="{71C7516F-003F-4488-A672-59CFC8545B9C}" type="sibTrans" cxnId="{1DAAE917-7ED2-42E6-A4D1-EE5420332C49}">
      <dgm:prSet/>
      <dgm:spPr/>
      <dgm:t>
        <a:bodyPr/>
        <a:lstStyle/>
        <a:p>
          <a:endParaRPr lang="zh-CN" altLang="en-US"/>
        </a:p>
      </dgm:t>
    </dgm:pt>
    <dgm:pt modelId="{BF7922ED-8519-47E2-AAF7-ACA67921A813}">
      <dgm:prSet/>
      <dgm:spPr/>
      <dgm:t>
        <a:bodyPr/>
        <a:lstStyle/>
        <a:p>
          <a:r>
            <a:rPr lang="en-US" altLang="zh-CN" dirty="0"/>
            <a:t>6 </a:t>
          </a:r>
          <a:r>
            <a:rPr lang="zh-CN" altLang="en-US" dirty="0"/>
            <a:t>延迟系统（</a:t>
          </a:r>
          <a:r>
            <a:rPr lang="en-US" altLang="zh-CN" dirty="0"/>
            <a:t>13</a:t>
          </a:r>
          <a:r>
            <a:rPr lang="zh-CN" altLang="en-US" dirty="0"/>
            <a:t>）    物质延迟  信息延迟 延迟原理</a:t>
          </a:r>
        </a:p>
      </dgm:t>
    </dgm:pt>
    <dgm:pt modelId="{1B73B08D-3F38-4E80-8619-BDCC091F9919}" type="parTrans" cxnId="{779F48A4-2CC3-469A-BE1F-7DD026C0524A}">
      <dgm:prSet/>
      <dgm:spPr/>
      <dgm:t>
        <a:bodyPr/>
        <a:lstStyle/>
        <a:p>
          <a:endParaRPr lang="zh-CN" altLang="en-US"/>
        </a:p>
      </dgm:t>
    </dgm:pt>
    <dgm:pt modelId="{EFA9B458-8F59-4BA4-948A-258D362CE43D}" type="sibTrans" cxnId="{779F48A4-2CC3-469A-BE1F-7DD026C0524A}">
      <dgm:prSet/>
      <dgm:spPr/>
      <dgm:t>
        <a:bodyPr/>
        <a:lstStyle/>
        <a:p>
          <a:endParaRPr lang="zh-CN" altLang="en-US"/>
        </a:p>
      </dgm:t>
    </dgm:pt>
    <dgm:pt modelId="{82DA45AA-A16A-415D-9E2A-BB810BED8374}">
      <dgm:prSet/>
      <dgm:spPr/>
      <dgm:t>
        <a:bodyPr/>
        <a:lstStyle/>
        <a:p>
          <a:r>
            <a:rPr lang="en-US" altLang="zh-CN" dirty="0"/>
            <a:t>7 </a:t>
          </a:r>
          <a:r>
            <a:rPr lang="zh-CN" altLang="en-US" dirty="0"/>
            <a:t>老化链与协流（</a:t>
          </a:r>
          <a:r>
            <a:rPr lang="en-US" altLang="zh-CN" dirty="0"/>
            <a:t>16</a:t>
          </a:r>
          <a:r>
            <a:rPr lang="zh-CN" altLang="en-US" dirty="0"/>
            <a:t>，</a:t>
          </a:r>
          <a:r>
            <a:rPr lang="en-US" altLang="zh-CN" dirty="0"/>
            <a:t>18</a:t>
          </a:r>
          <a:r>
            <a:rPr lang="zh-CN" altLang="en-US" dirty="0"/>
            <a:t>）   老化链结构 协流结构</a:t>
          </a:r>
          <a:endParaRPr lang="zh-CN" altLang="en-US" dirty="0">
            <a:solidFill>
              <a:srgbClr val="7030A0"/>
            </a:solidFill>
          </a:endParaRPr>
        </a:p>
      </dgm:t>
    </dgm:pt>
    <dgm:pt modelId="{98EE14F4-12A1-452D-B0C9-6259CCBFC6D5}" type="parTrans" cxnId="{88CB1C55-8774-46A8-828B-ACFD5821EE48}">
      <dgm:prSet/>
      <dgm:spPr/>
      <dgm:t>
        <a:bodyPr/>
        <a:lstStyle/>
        <a:p>
          <a:endParaRPr lang="zh-CN" altLang="en-US"/>
        </a:p>
      </dgm:t>
    </dgm:pt>
    <dgm:pt modelId="{4FE8A5F2-AAA1-42A6-A4C0-EF90E9572DB1}" type="sibTrans" cxnId="{88CB1C55-8774-46A8-828B-ACFD5821EE48}">
      <dgm:prSet/>
      <dgm:spPr/>
      <dgm:t>
        <a:bodyPr/>
        <a:lstStyle/>
        <a:p>
          <a:endParaRPr lang="zh-CN" altLang="en-US"/>
        </a:p>
      </dgm:t>
    </dgm:pt>
    <dgm:pt modelId="{1116D877-F5E5-4A79-A17F-61B4E9995F13}">
      <dgm:prSet/>
      <dgm:spPr/>
      <dgm:t>
        <a:bodyPr/>
        <a:lstStyle/>
        <a:p>
          <a:r>
            <a:rPr lang="en-US" altLang="zh-CN" dirty="0"/>
            <a:t>8</a:t>
          </a:r>
          <a:r>
            <a:rPr lang="zh-CN" altLang="en-US" dirty="0"/>
            <a:t> 建模理论（</a:t>
          </a:r>
          <a:r>
            <a:rPr lang="en-US" altLang="zh-CN" dirty="0"/>
            <a:t>17</a:t>
          </a:r>
          <a:r>
            <a:rPr lang="zh-CN" altLang="en-US" dirty="0"/>
            <a:t>，</a:t>
          </a:r>
          <a:r>
            <a:rPr lang="en-US" altLang="zh-CN" dirty="0"/>
            <a:t>19</a:t>
          </a:r>
          <a:r>
            <a:rPr lang="zh-CN" altLang="en-US" dirty="0"/>
            <a:t>）   建模原理 复杂系统分析与测试</a:t>
          </a:r>
        </a:p>
      </dgm:t>
    </dgm:pt>
    <dgm:pt modelId="{0CB8B4EE-B3D6-49E2-BF90-68FB9D73A493}" type="parTrans" cxnId="{B28FDEC1-CC26-4EDE-9C36-9C1CA91A7FF0}">
      <dgm:prSet/>
      <dgm:spPr/>
      <dgm:t>
        <a:bodyPr/>
        <a:lstStyle/>
        <a:p>
          <a:endParaRPr lang="zh-CN" altLang="en-US"/>
        </a:p>
      </dgm:t>
    </dgm:pt>
    <dgm:pt modelId="{378B88C9-E65E-4A6F-A60C-41FD0AB2676B}" type="sibTrans" cxnId="{B28FDEC1-CC26-4EDE-9C36-9C1CA91A7FF0}">
      <dgm:prSet/>
      <dgm:spPr/>
      <dgm:t>
        <a:bodyPr/>
        <a:lstStyle/>
        <a:p>
          <a:endParaRPr lang="zh-CN" altLang="en-US"/>
        </a:p>
      </dgm:t>
    </dgm:pt>
    <dgm:pt modelId="{F7C1D979-85D7-4702-BA38-900E936AB698}" type="pres">
      <dgm:prSet presAssocID="{54A4EA14-6130-4F20-84D9-A17D6CE2CA2F}" presName="vert0" presStyleCnt="0">
        <dgm:presLayoutVars>
          <dgm:dir/>
          <dgm:animOne val="branch"/>
          <dgm:animLvl val="lvl"/>
        </dgm:presLayoutVars>
      </dgm:prSet>
      <dgm:spPr/>
    </dgm:pt>
    <dgm:pt modelId="{A915AF04-3A3F-4C11-AEE0-AEDD3C4408F7}" type="pres">
      <dgm:prSet presAssocID="{C9038E44-37FD-435F-8E00-81DF112935D6}" presName="thickLine" presStyleLbl="alignNode1" presStyleIdx="0" presStyleCnt="1"/>
      <dgm:spPr/>
    </dgm:pt>
    <dgm:pt modelId="{A59069FB-3345-476F-8850-C066C69F59C5}" type="pres">
      <dgm:prSet presAssocID="{C9038E44-37FD-435F-8E00-81DF112935D6}" presName="horz1" presStyleCnt="0"/>
      <dgm:spPr/>
    </dgm:pt>
    <dgm:pt modelId="{EB288330-9E4A-485C-A728-163C9450A1A2}" type="pres">
      <dgm:prSet presAssocID="{C9038E44-37FD-435F-8E00-81DF112935D6}" presName="tx1" presStyleLbl="revTx" presStyleIdx="0" presStyleCnt="9"/>
      <dgm:spPr/>
    </dgm:pt>
    <dgm:pt modelId="{0E18C2FD-E1BC-446C-881F-040C139E577C}" type="pres">
      <dgm:prSet presAssocID="{C9038E44-37FD-435F-8E00-81DF112935D6}" presName="vert1" presStyleCnt="0"/>
      <dgm:spPr/>
    </dgm:pt>
    <dgm:pt modelId="{EF37D7E5-DC6A-43A6-B819-EF17A8E15A27}" type="pres">
      <dgm:prSet presAssocID="{5B56582E-BD5E-4CA6-BDC0-BCEC8EBBE953}" presName="vertSpace2a" presStyleCnt="0"/>
      <dgm:spPr/>
    </dgm:pt>
    <dgm:pt modelId="{4217B261-D562-4B07-9829-FD00991341C3}" type="pres">
      <dgm:prSet presAssocID="{5B56582E-BD5E-4CA6-BDC0-BCEC8EBBE953}" presName="horz2" presStyleCnt="0"/>
      <dgm:spPr/>
    </dgm:pt>
    <dgm:pt modelId="{371C899B-789A-4B13-A999-DF0DF7DD68DF}" type="pres">
      <dgm:prSet presAssocID="{5B56582E-BD5E-4CA6-BDC0-BCEC8EBBE953}" presName="horzSpace2" presStyleCnt="0"/>
      <dgm:spPr/>
    </dgm:pt>
    <dgm:pt modelId="{1162525E-0AE0-465C-B6BE-60252AC42FDF}" type="pres">
      <dgm:prSet presAssocID="{5B56582E-BD5E-4CA6-BDC0-BCEC8EBBE953}" presName="tx2" presStyleLbl="revTx" presStyleIdx="1" presStyleCnt="9"/>
      <dgm:spPr/>
    </dgm:pt>
    <dgm:pt modelId="{71991B8C-F381-4802-9CCE-3F90B85AE265}" type="pres">
      <dgm:prSet presAssocID="{5B56582E-BD5E-4CA6-BDC0-BCEC8EBBE953}" presName="vert2" presStyleCnt="0"/>
      <dgm:spPr/>
    </dgm:pt>
    <dgm:pt modelId="{49C4DF29-C354-4925-BB74-DB956A176CD6}" type="pres">
      <dgm:prSet presAssocID="{5B56582E-BD5E-4CA6-BDC0-BCEC8EBBE953}" presName="thinLine2b" presStyleLbl="callout" presStyleIdx="0" presStyleCnt="8"/>
      <dgm:spPr/>
    </dgm:pt>
    <dgm:pt modelId="{17C7A8A5-4396-4BBB-8020-63DDA06D10DD}" type="pres">
      <dgm:prSet presAssocID="{5B56582E-BD5E-4CA6-BDC0-BCEC8EBBE953}" presName="vertSpace2b" presStyleCnt="0"/>
      <dgm:spPr/>
    </dgm:pt>
    <dgm:pt modelId="{075C6C45-B735-44E9-832B-8028EDBEF2EA}" type="pres">
      <dgm:prSet presAssocID="{B683B98A-B215-4D6D-89EA-F789C1D936D6}" presName="horz2" presStyleCnt="0"/>
      <dgm:spPr/>
    </dgm:pt>
    <dgm:pt modelId="{CBB59496-AA50-4207-9B3F-0436E127CF99}" type="pres">
      <dgm:prSet presAssocID="{B683B98A-B215-4D6D-89EA-F789C1D936D6}" presName="horzSpace2" presStyleCnt="0"/>
      <dgm:spPr/>
    </dgm:pt>
    <dgm:pt modelId="{468ADB43-81AE-4188-A862-0B0D1BD66A3B}" type="pres">
      <dgm:prSet presAssocID="{B683B98A-B215-4D6D-89EA-F789C1D936D6}" presName="tx2" presStyleLbl="revTx" presStyleIdx="2" presStyleCnt="9"/>
      <dgm:spPr/>
    </dgm:pt>
    <dgm:pt modelId="{46AAB831-E201-4C43-A6E7-9FE047E5846F}" type="pres">
      <dgm:prSet presAssocID="{B683B98A-B215-4D6D-89EA-F789C1D936D6}" presName="vert2" presStyleCnt="0"/>
      <dgm:spPr/>
    </dgm:pt>
    <dgm:pt modelId="{09B28E32-6A1A-4759-91E6-CE04385E5451}" type="pres">
      <dgm:prSet presAssocID="{B683B98A-B215-4D6D-89EA-F789C1D936D6}" presName="thinLine2b" presStyleLbl="callout" presStyleIdx="1" presStyleCnt="8"/>
      <dgm:spPr/>
    </dgm:pt>
    <dgm:pt modelId="{21BBBAED-158F-4BCE-9DBF-2BF45E5092A9}" type="pres">
      <dgm:prSet presAssocID="{B683B98A-B215-4D6D-89EA-F789C1D936D6}" presName="vertSpace2b" presStyleCnt="0"/>
      <dgm:spPr/>
    </dgm:pt>
    <dgm:pt modelId="{5D7A1C8B-D46F-43BC-A971-110819BC98C9}" type="pres">
      <dgm:prSet presAssocID="{596476C9-4CAA-49F5-A501-192F9593CC70}" presName="horz2" presStyleCnt="0"/>
      <dgm:spPr/>
    </dgm:pt>
    <dgm:pt modelId="{9EBC70AB-69DE-4129-8E48-4EA287210B89}" type="pres">
      <dgm:prSet presAssocID="{596476C9-4CAA-49F5-A501-192F9593CC70}" presName="horzSpace2" presStyleCnt="0"/>
      <dgm:spPr/>
    </dgm:pt>
    <dgm:pt modelId="{1CCA1900-01BF-462D-95CB-1CED84F16F95}" type="pres">
      <dgm:prSet presAssocID="{596476C9-4CAA-49F5-A501-192F9593CC70}" presName="tx2" presStyleLbl="revTx" presStyleIdx="3" presStyleCnt="9"/>
      <dgm:spPr/>
    </dgm:pt>
    <dgm:pt modelId="{AF3FA86D-1C36-4E02-AF99-314B815D464C}" type="pres">
      <dgm:prSet presAssocID="{596476C9-4CAA-49F5-A501-192F9593CC70}" presName="vert2" presStyleCnt="0"/>
      <dgm:spPr/>
    </dgm:pt>
    <dgm:pt modelId="{65C0776F-52FA-4BDB-98D4-DC2E546D322C}" type="pres">
      <dgm:prSet presAssocID="{596476C9-4CAA-49F5-A501-192F9593CC70}" presName="thinLine2b" presStyleLbl="callout" presStyleIdx="2" presStyleCnt="8"/>
      <dgm:spPr/>
    </dgm:pt>
    <dgm:pt modelId="{1551A13C-660C-4593-9115-7AC320304373}" type="pres">
      <dgm:prSet presAssocID="{596476C9-4CAA-49F5-A501-192F9593CC70}" presName="vertSpace2b" presStyleCnt="0"/>
      <dgm:spPr/>
    </dgm:pt>
    <dgm:pt modelId="{0D8E6034-4A5B-4A2D-9ECC-57CC56EE0D46}" type="pres">
      <dgm:prSet presAssocID="{7A2DB394-FE5F-4333-ADF7-44D8C18B02CC}" presName="horz2" presStyleCnt="0"/>
      <dgm:spPr/>
    </dgm:pt>
    <dgm:pt modelId="{04F3F066-FFE1-4B28-9B2F-0C2E816A1DC6}" type="pres">
      <dgm:prSet presAssocID="{7A2DB394-FE5F-4333-ADF7-44D8C18B02CC}" presName="horzSpace2" presStyleCnt="0"/>
      <dgm:spPr/>
    </dgm:pt>
    <dgm:pt modelId="{47B329C9-E131-4B25-8B42-259E33DF846A}" type="pres">
      <dgm:prSet presAssocID="{7A2DB394-FE5F-4333-ADF7-44D8C18B02CC}" presName="tx2" presStyleLbl="revTx" presStyleIdx="4" presStyleCnt="9"/>
      <dgm:spPr/>
    </dgm:pt>
    <dgm:pt modelId="{F3B631D2-DF78-4C01-B2CE-F86EA891194C}" type="pres">
      <dgm:prSet presAssocID="{7A2DB394-FE5F-4333-ADF7-44D8C18B02CC}" presName="vert2" presStyleCnt="0"/>
      <dgm:spPr/>
    </dgm:pt>
    <dgm:pt modelId="{C4E3626F-B8B8-400B-BE55-CA8C0BB8D8B4}" type="pres">
      <dgm:prSet presAssocID="{7A2DB394-FE5F-4333-ADF7-44D8C18B02CC}" presName="thinLine2b" presStyleLbl="callout" presStyleIdx="3" presStyleCnt="8"/>
      <dgm:spPr/>
    </dgm:pt>
    <dgm:pt modelId="{E8652008-3B5F-42E1-9587-82F08F77EC1A}" type="pres">
      <dgm:prSet presAssocID="{7A2DB394-FE5F-4333-ADF7-44D8C18B02CC}" presName="vertSpace2b" presStyleCnt="0"/>
      <dgm:spPr/>
    </dgm:pt>
    <dgm:pt modelId="{CFED3714-0893-456D-AA21-75A5A8150EE9}" type="pres">
      <dgm:prSet presAssocID="{2B8CB3CB-3DA6-4071-848B-CFA60C841D31}" presName="horz2" presStyleCnt="0"/>
      <dgm:spPr/>
    </dgm:pt>
    <dgm:pt modelId="{00AFBA4D-2367-4164-99C7-1BC3260FAD55}" type="pres">
      <dgm:prSet presAssocID="{2B8CB3CB-3DA6-4071-848B-CFA60C841D31}" presName="horzSpace2" presStyleCnt="0"/>
      <dgm:spPr/>
    </dgm:pt>
    <dgm:pt modelId="{AE72AB19-A60D-4860-B796-EDA466A2DF87}" type="pres">
      <dgm:prSet presAssocID="{2B8CB3CB-3DA6-4071-848B-CFA60C841D31}" presName="tx2" presStyleLbl="revTx" presStyleIdx="5" presStyleCnt="9"/>
      <dgm:spPr/>
    </dgm:pt>
    <dgm:pt modelId="{DEEA8DC6-6AB1-4F6D-9864-FD7577221C16}" type="pres">
      <dgm:prSet presAssocID="{2B8CB3CB-3DA6-4071-848B-CFA60C841D31}" presName="vert2" presStyleCnt="0"/>
      <dgm:spPr/>
    </dgm:pt>
    <dgm:pt modelId="{A8BA1781-83CB-4493-BF6C-FD23F3921053}" type="pres">
      <dgm:prSet presAssocID="{2B8CB3CB-3DA6-4071-848B-CFA60C841D31}" presName="thinLine2b" presStyleLbl="callout" presStyleIdx="4" presStyleCnt="8"/>
      <dgm:spPr/>
    </dgm:pt>
    <dgm:pt modelId="{4F099C22-62D3-4D0A-93AD-F21C6738C4C4}" type="pres">
      <dgm:prSet presAssocID="{2B8CB3CB-3DA6-4071-848B-CFA60C841D31}" presName="vertSpace2b" presStyleCnt="0"/>
      <dgm:spPr/>
    </dgm:pt>
    <dgm:pt modelId="{882A5F4B-5390-4A57-8A8E-60E807159555}" type="pres">
      <dgm:prSet presAssocID="{BF7922ED-8519-47E2-AAF7-ACA67921A813}" presName="horz2" presStyleCnt="0"/>
      <dgm:spPr/>
    </dgm:pt>
    <dgm:pt modelId="{44BF03BA-670E-452E-A16F-53AE6D309EE3}" type="pres">
      <dgm:prSet presAssocID="{BF7922ED-8519-47E2-AAF7-ACA67921A813}" presName="horzSpace2" presStyleCnt="0"/>
      <dgm:spPr/>
    </dgm:pt>
    <dgm:pt modelId="{DAED73F3-B389-46C7-A5A1-02528FB4EF3A}" type="pres">
      <dgm:prSet presAssocID="{BF7922ED-8519-47E2-AAF7-ACA67921A813}" presName="tx2" presStyleLbl="revTx" presStyleIdx="6" presStyleCnt="9"/>
      <dgm:spPr/>
    </dgm:pt>
    <dgm:pt modelId="{CF116272-5EF1-4E15-BDDE-9F55FEB74624}" type="pres">
      <dgm:prSet presAssocID="{BF7922ED-8519-47E2-AAF7-ACA67921A813}" presName="vert2" presStyleCnt="0"/>
      <dgm:spPr/>
    </dgm:pt>
    <dgm:pt modelId="{18E4FF3C-98F4-45D9-829D-DE6883938FD7}" type="pres">
      <dgm:prSet presAssocID="{BF7922ED-8519-47E2-AAF7-ACA67921A813}" presName="thinLine2b" presStyleLbl="callout" presStyleIdx="5" presStyleCnt="8"/>
      <dgm:spPr/>
    </dgm:pt>
    <dgm:pt modelId="{5B2FA9E2-40F3-42AE-BCB7-C58CCF81077E}" type="pres">
      <dgm:prSet presAssocID="{BF7922ED-8519-47E2-AAF7-ACA67921A813}" presName="vertSpace2b" presStyleCnt="0"/>
      <dgm:spPr/>
    </dgm:pt>
    <dgm:pt modelId="{87F320A0-CD5F-436F-AC70-DC863C3891BA}" type="pres">
      <dgm:prSet presAssocID="{82DA45AA-A16A-415D-9E2A-BB810BED8374}" presName="horz2" presStyleCnt="0"/>
      <dgm:spPr/>
    </dgm:pt>
    <dgm:pt modelId="{7212C055-BD47-4446-A449-D01FE492C0F6}" type="pres">
      <dgm:prSet presAssocID="{82DA45AA-A16A-415D-9E2A-BB810BED8374}" presName="horzSpace2" presStyleCnt="0"/>
      <dgm:spPr/>
    </dgm:pt>
    <dgm:pt modelId="{EDA5C92A-B2FA-44DD-9D6B-B860107B806D}" type="pres">
      <dgm:prSet presAssocID="{82DA45AA-A16A-415D-9E2A-BB810BED8374}" presName="tx2" presStyleLbl="revTx" presStyleIdx="7" presStyleCnt="9"/>
      <dgm:spPr/>
    </dgm:pt>
    <dgm:pt modelId="{4F42FE15-38A6-4208-BF0B-6DFB3DE15367}" type="pres">
      <dgm:prSet presAssocID="{82DA45AA-A16A-415D-9E2A-BB810BED8374}" presName="vert2" presStyleCnt="0"/>
      <dgm:spPr/>
    </dgm:pt>
    <dgm:pt modelId="{1EA5A7C6-19D3-4973-8E67-21959E64E6F6}" type="pres">
      <dgm:prSet presAssocID="{82DA45AA-A16A-415D-9E2A-BB810BED8374}" presName="thinLine2b" presStyleLbl="callout" presStyleIdx="6" presStyleCnt="8"/>
      <dgm:spPr/>
    </dgm:pt>
    <dgm:pt modelId="{B5BDBDAF-B943-4ADD-9092-2E2A81A9D2F3}" type="pres">
      <dgm:prSet presAssocID="{82DA45AA-A16A-415D-9E2A-BB810BED8374}" presName="vertSpace2b" presStyleCnt="0"/>
      <dgm:spPr/>
    </dgm:pt>
    <dgm:pt modelId="{DBFA3E4B-EA7D-4EDD-9C4B-8B8C0EA3EB38}" type="pres">
      <dgm:prSet presAssocID="{1116D877-F5E5-4A79-A17F-61B4E9995F13}" presName="horz2" presStyleCnt="0"/>
      <dgm:spPr/>
    </dgm:pt>
    <dgm:pt modelId="{C5EF0806-A528-46C8-B474-8C2490835FB8}" type="pres">
      <dgm:prSet presAssocID="{1116D877-F5E5-4A79-A17F-61B4E9995F13}" presName="horzSpace2" presStyleCnt="0"/>
      <dgm:spPr/>
    </dgm:pt>
    <dgm:pt modelId="{2812355F-EDDF-45CD-94ED-EB204B0F85BA}" type="pres">
      <dgm:prSet presAssocID="{1116D877-F5E5-4A79-A17F-61B4E9995F13}" presName="tx2" presStyleLbl="revTx" presStyleIdx="8" presStyleCnt="9"/>
      <dgm:spPr/>
    </dgm:pt>
    <dgm:pt modelId="{B6963100-29F3-4A33-8B75-8AA794EA950F}" type="pres">
      <dgm:prSet presAssocID="{1116D877-F5E5-4A79-A17F-61B4E9995F13}" presName="vert2" presStyleCnt="0"/>
      <dgm:spPr/>
    </dgm:pt>
    <dgm:pt modelId="{509F1403-1D7B-4699-99AA-695C449E81BF}" type="pres">
      <dgm:prSet presAssocID="{1116D877-F5E5-4A79-A17F-61B4E9995F13}" presName="thinLine2b" presStyleLbl="callout" presStyleIdx="7" presStyleCnt="8"/>
      <dgm:spPr/>
    </dgm:pt>
    <dgm:pt modelId="{2A64459F-DD94-4C7C-9830-B7E8AB469876}" type="pres">
      <dgm:prSet presAssocID="{1116D877-F5E5-4A79-A17F-61B4E9995F13}" presName="vertSpace2b" presStyleCnt="0"/>
      <dgm:spPr/>
    </dgm:pt>
  </dgm:ptLst>
  <dgm:cxnLst>
    <dgm:cxn modelId="{ADF14401-39AE-4C80-B3B7-669A6EE0343A}" type="presOf" srcId="{B683B98A-B215-4D6D-89EA-F789C1D936D6}" destId="{468ADB43-81AE-4188-A862-0B0D1BD66A3B}" srcOrd="0" destOrd="0" presId="urn:microsoft.com/office/officeart/2008/layout/LinedList"/>
    <dgm:cxn modelId="{1296AA14-E737-4597-A332-CB975EDA2309}" type="presOf" srcId="{C9038E44-37FD-435F-8E00-81DF112935D6}" destId="{EB288330-9E4A-485C-A728-163C9450A1A2}" srcOrd="0" destOrd="0" presId="urn:microsoft.com/office/officeart/2008/layout/LinedList"/>
    <dgm:cxn modelId="{1DAAE917-7ED2-42E6-A4D1-EE5420332C49}" srcId="{C9038E44-37FD-435F-8E00-81DF112935D6}" destId="{2B8CB3CB-3DA6-4071-848B-CFA60C841D31}" srcOrd="4" destOrd="0" parTransId="{4B80FA84-8D38-4ED8-B516-68736E40A304}" sibTransId="{71C7516F-003F-4488-A672-59CFC8545B9C}"/>
    <dgm:cxn modelId="{9C1E4530-BDE9-427D-B3EA-6805773177A3}" type="presOf" srcId="{82DA45AA-A16A-415D-9E2A-BB810BED8374}" destId="{EDA5C92A-B2FA-44DD-9D6B-B860107B806D}" srcOrd="0" destOrd="0" presId="urn:microsoft.com/office/officeart/2008/layout/LinedList"/>
    <dgm:cxn modelId="{95B8C54F-C5E7-45F9-943E-A12DC76B4165}" type="presOf" srcId="{BF7922ED-8519-47E2-AAF7-ACA67921A813}" destId="{DAED73F3-B389-46C7-A5A1-02528FB4EF3A}" srcOrd="0" destOrd="0" presId="urn:microsoft.com/office/officeart/2008/layout/LinedList"/>
    <dgm:cxn modelId="{88CB1C55-8774-46A8-828B-ACFD5821EE48}" srcId="{C9038E44-37FD-435F-8E00-81DF112935D6}" destId="{82DA45AA-A16A-415D-9E2A-BB810BED8374}" srcOrd="6" destOrd="0" parTransId="{98EE14F4-12A1-452D-B0C9-6259CCBFC6D5}" sibTransId="{4FE8A5F2-AAA1-42A6-A4C0-EF90E9572DB1}"/>
    <dgm:cxn modelId="{EE89136D-DC5B-4E85-908A-87DD2604FB99}" type="presOf" srcId="{596476C9-4CAA-49F5-A501-192F9593CC70}" destId="{1CCA1900-01BF-462D-95CB-1CED84F16F95}" srcOrd="0" destOrd="0" presId="urn:microsoft.com/office/officeart/2008/layout/LinedList"/>
    <dgm:cxn modelId="{CBC1E894-D893-4A2D-B434-632DE814225A}" srcId="{C9038E44-37FD-435F-8E00-81DF112935D6}" destId="{5B56582E-BD5E-4CA6-BDC0-BCEC8EBBE953}" srcOrd="0" destOrd="0" parTransId="{85325260-17E3-4CF8-90B5-379FB3C13AE2}" sibTransId="{9AF50FF0-2210-492B-90A1-F0263DFE5D6C}"/>
    <dgm:cxn modelId="{779F48A4-2CC3-469A-BE1F-7DD026C0524A}" srcId="{C9038E44-37FD-435F-8E00-81DF112935D6}" destId="{BF7922ED-8519-47E2-AAF7-ACA67921A813}" srcOrd="5" destOrd="0" parTransId="{1B73B08D-3F38-4E80-8619-BDCC091F9919}" sibTransId="{EFA9B458-8F59-4BA4-948A-258D362CE43D}"/>
    <dgm:cxn modelId="{03EC64A9-17B5-4E48-BE81-28A008432D7E}" type="presOf" srcId="{5B56582E-BD5E-4CA6-BDC0-BCEC8EBBE953}" destId="{1162525E-0AE0-465C-B6BE-60252AC42FDF}" srcOrd="0" destOrd="0" presId="urn:microsoft.com/office/officeart/2008/layout/LinedList"/>
    <dgm:cxn modelId="{8E11B3AA-7178-4805-9810-1673929D15AA}" srcId="{C9038E44-37FD-435F-8E00-81DF112935D6}" destId="{7A2DB394-FE5F-4333-ADF7-44D8C18B02CC}" srcOrd="3" destOrd="0" parTransId="{48131B7E-EEEC-4F92-B8B8-1704F201DDF2}" sibTransId="{5DC316C0-9068-4179-912C-29F0F605510A}"/>
    <dgm:cxn modelId="{9D9E34B3-EB82-4BA0-8B23-3D3AFE0CAB1A}" srcId="{C9038E44-37FD-435F-8E00-81DF112935D6}" destId="{596476C9-4CAA-49F5-A501-192F9593CC70}" srcOrd="2" destOrd="0" parTransId="{B9E3CE57-FBBE-4C59-B980-F138139D7EC9}" sibTransId="{24B15899-A304-4254-9504-EF685DDF1493}"/>
    <dgm:cxn modelId="{59D33DB4-446E-4D01-B2F0-0BE84C16A525}" type="presOf" srcId="{1116D877-F5E5-4A79-A17F-61B4E9995F13}" destId="{2812355F-EDDF-45CD-94ED-EB204B0F85BA}" srcOrd="0" destOrd="0" presId="urn:microsoft.com/office/officeart/2008/layout/LinedList"/>
    <dgm:cxn modelId="{58B9AAC0-1514-489D-8CA4-3434A112E4A5}" srcId="{C9038E44-37FD-435F-8E00-81DF112935D6}" destId="{B683B98A-B215-4D6D-89EA-F789C1D936D6}" srcOrd="1" destOrd="0" parTransId="{93A82BF3-8D5B-47AD-A798-98F1D4DA4C2F}" sibTransId="{8FA692D0-9569-4BC4-945C-C15C8A87398F}"/>
    <dgm:cxn modelId="{B28FDEC1-CC26-4EDE-9C36-9C1CA91A7FF0}" srcId="{C9038E44-37FD-435F-8E00-81DF112935D6}" destId="{1116D877-F5E5-4A79-A17F-61B4E9995F13}" srcOrd="7" destOrd="0" parTransId="{0CB8B4EE-B3D6-49E2-BF90-68FB9D73A493}" sibTransId="{378B88C9-E65E-4A6F-A60C-41FD0AB2676B}"/>
    <dgm:cxn modelId="{04A04ECA-89E3-4729-AFD3-C93BB5C2B4FE}" type="presOf" srcId="{54A4EA14-6130-4F20-84D9-A17D6CE2CA2F}" destId="{F7C1D979-85D7-4702-BA38-900E936AB698}" srcOrd="0" destOrd="0" presId="urn:microsoft.com/office/officeart/2008/layout/LinedList"/>
    <dgm:cxn modelId="{70F68FCA-4D6C-4551-99B4-DA7A6839C3AF}" type="presOf" srcId="{2B8CB3CB-3DA6-4071-848B-CFA60C841D31}" destId="{AE72AB19-A60D-4860-B796-EDA466A2DF87}" srcOrd="0" destOrd="0" presId="urn:microsoft.com/office/officeart/2008/layout/LinedList"/>
    <dgm:cxn modelId="{EB6B83E0-30C9-41F8-947B-D245FDE31143}" type="presOf" srcId="{7A2DB394-FE5F-4333-ADF7-44D8C18B02CC}" destId="{47B329C9-E131-4B25-8B42-259E33DF846A}" srcOrd="0" destOrd="0" presId="urn:microsoft.com/office/officeart/2008/layout/LinedList"/>
    <dgm:cxn modelId="{716AD9FC-B9CC-4CB2-97F2-23B2967FBAAF}" srcId="{54A4EA14-6130-4F20-84D9-A17D6CE2CA2F}" destId="{C9038E44-37FD-435F-8E00-81DF112935D6}" srcOrd="0" destOrd="0" parTransId="{5BCE2FA7-9DD5-4E7C-9D83-C1385DBA5ECE}" sibTransId="{F3389DD4-2376-4CB0-9757-06FB205032A4}"/>
    <dgm:cxn modelId="{DB5837B6-F6F8-42A7-95AC-50A99DA498BE}" type="presParOf" srcId="{F7C1D979-85D7-4702-BA38-900E936AB698}" destId="{A915AF04-3A3F-4C11-AEE0-AEDD3C4408F7}" srcOrd="0" destOrd="0" presId="urn:microsoft.com/office/officeart/2008/layout/LinedList"/>
    <dgm:cxn modelId="{8D14223D-DBDF-458E-81A0-C7C2B4E35157}" type="presParOf" srcId="{F7C1D979-85D7-4702-BA38-900E936AB698}" destId="{A59069FB-3345-476F-8850-C066C69F59C5}" srcOrd="1" destOrd="0" presId="urn:microsoft.com/office/officeart/2008/layout/LinedList"/>
    <dgm:cxn modelId="{AA954AAA-1549-41EA-ACC9-3A73E3193F7B}" type="presParOf" srcId="{A59069FB-3345-476F-8850-C066C69F59C5}" destId="{EB288330-9E4A-485C-A728-163C9450A1A2}" srcOrd="0" destOrd="0" presId="urn:microsoft.com/office/officeart/2008/layout/LinedList"/>
    <dgm:cxn modelId="{6CBBF0C8-D261-4E22-9C05-29EAF3C46E7F}" type="presParOf" srcId="{A59069FB-3345-476F-8850-C066C69F59C5}" destId="{0E18C2FD-E1BC-446C-881F-040C139E577C}" srcOrd="1" destOrd="0" presId="urn:microsoft.com/office/officeart/2008/layout/LinedList"/>
    <dgm:cxn modelId="{48ABB80A-408E-4913-8B52-DADE4EE6300F}" type="presParOf" srcId="{0E18C2FD-E1BC-446C-881F-040C139E577C}" destId="{EF37D7E5-DC6A-43A6-B819-EF17A8E15A27}" srcOrd="0" destOrd="0" presId="urn:microsoft.com/office/officeart/2008/layout/LinedList"/>
    <dgm:cxn modelId="{09F97EBC-78FE-4365-A79D-2A83F18F47C4}" type="presParOf" srcId="{0E18C2FD-E1BC-446C-881F-040C139E577C}" destId="{4217B261-D562-4B07-9829-FD00991341C3}" srcOrd="1" destOrd="0" presId="urn:microsoft.com/office/officeart/2008/layout/LinedList"/>
    <dgm:cxn modelId="{4481BE3C-B369-4282-B6AE-1BFC5FCAC609}" type="presParOf" srcId="{4217B261-D562-4B07-9829-FD00991341C3}" destId="{371C899B-789A-4B13-A999-DF0DF7DD68DF}" srcOrd="0" destOrd="0" presId="urn:microsoft.com/office/officeart/2008/layout/LinedList"/>
    <dgm:cxn modelId="{29951353-6BDF-412B-829E-9BA47DDC35CF}" type="presParOf" srcId="{4217B261-D562-4B07-9829-FD00991341C3}" destId="{1162525E-0AE0-465C-B6BE-60252AC42FDF}" srcOrd="1" destOrd="0" presId="urn:microsoft.com/office/officeart/2008/layout/LinedList"/>
    <dgm:cxn modelId="{A8BA82A7-9CD5-41C7-A2B5-4E4C6E6A33A5}" type="presParOf" srcId="{4217B261-D562-4B07-9829-FD00991341C3}" destId="{71991B8C-F381-4802-9CCE-3F90B85AE265}" srcOrd="2" destOrd="0" presId="urn:microsoft.com/office/officeart/2008/layout/LinedList"/>
    <dgm:cxn modelId="{1BCB87B2-D1E4-4AC6-A51D-76A1F8CF03F2}" type="presParOf" srcId="{0E18C2FD-E1BC-446C-881F-040C139E577C}" destId="{49C4DF29-C354-4925-BB74-DB956A176CD6}" srcOrd="2" destOrd="0" presId="urn:microsoft.com/office/officeart/2008/layout/LinedList"/>
    <dgm:cxn modelId="{033B9AF9-5886-4641-90BA-0D865A703A73}" type="presParOf" srcId="{0E18C2FD-E1BC-446C-881F-040C139E577C}" destId="{17C7A8A5-4396-4BBB-8020-63DDA06D10DD}" srcOrd="3" destOrd="0" presId="urn:microsoft.com/office/officeart/2008/layout/LinedList"/>
    <dgm:cxn modelId="{920BCD6F-1B66-4106-866A-F1E1B93AD2D2}" type="presParOf" srcId="{0E18C2FD-E1BC-446C-881F-040C139E577C}" destId="{075C6C45-B735-44E9-832B-8028EDBEF2EA}" srcOrd="4" destOrd="0" presId="urn:microsoft.com/office/officeart/2008/layout/LinedList"/>
    <dgm:cxn modelId="{D29D1CF1-911B-42D5-B3AA-DEFBC0F050CE}" type="presParOf" srcId="{075C6C45-B735-44E9-832B-8028EDBEF2EA}" destId="{CBB59496-AA50-4207-9B3F-0436E127CF99}" srcOrd="0" destOrd="0" presId="urn:microsoft.com/office/officeart/2008/layout/LinedList"/>
    <dgm:cxn modelId="{5A6FCAD5-DD71-4F65-8C43-22709FD11564}" type="presParOf" srcId="{075C6C45-B735-44E9-832B-8028EDBEF2EA}" destId="{468ADB43-81AE-4188-A862-0B0D1BD66A3B}" srcOrd="1" destOrd="0" presId="urn:microsoft.com/office/officeart/2008/layout/LinedList"/>
    <dgm:cxn modelId="{982BB540-73E7-4812-BE87-C42CF804CC71}" type="presParOf" srcId="{075C6C45-B735-44E9-832B-8028EDBEF2EA}" destId="{46AAB831-E201-4C43-A6E7-9FE047E5846F}" srcOrd="2" destOrd="0" presId="urn:microsoft.com/office/officeart/2008/layout/LinedList"/>
    <dgm:cxn modelId="{4EDB39ED-92BF-4CF6-8D19-76583287DC41}" type="presParOf" srcId="{0E18C2FD-E1BC-446C-881F-040C139E577C}" destId="{09B28E32-6A1A-4759-91E6-CE04385E5451}" srcOrd="5" destOrd="0" presId="urn:microsoft.com/office/officeart/2008/layout/LinedList"/>
    <dgm:cxn modelId="{8CF98A23-2630-4773-BE72-BA9107A9103B}" type="presParOf" srcId="{0E18C2FD-E1BC-446C-881F-040C139E577C}" destId="{21BBBAED-158F-4BCE-9DBF-2BF45E5092A9}" srcOrd="6" destOrd="0" presId="urn:microsoft.com/office/officeart/2008/layout/LinedList"/>
    <dgm:cxn modelId="{0A6B524E-7904-4D8E-B344-4C688CE849FA}" type="presParOf" srcId="{0E18C2FD-E1BC-446C-881F-040C139E577C}" destId="{5D7A1C8B-D46F-43BC-A971-110819BC98C9}" srcOrd="7" destOrd="0" presId="urn:microsoft.com/office/officeart/2008/layout/LinedList"/>
    <dgm:cxn modelId="{FB7493BC-3682-4682-B99F-8C753B3CC334}" type="presParOf" srcId="{5D7A1C8B-D46F-43BC-A971-110819BC98C9}" destId="{9EBC70AB-69DE-4129-8E48-4EA287210B89}" srcOrd="0" destOrd="0" presId="urn:microsoft.com/office/officeart/2008/layout/LinedList"/>
    <dgm:cxn modelId="{8D98C5B9-1F24-4575-920A-551AE0928F1E}" type="presParOf" srcId="{5D7A1C8B-D46F-43BC-A971-110819BC98C9}" destId="{1CCA1900-01BF-462D-95CB-1CED84F16F95}" srcOrd="1" destOrd="0" presId="urn:microsoft.com/office/officeart/2008/layout/LinedList"/>
    <dgm:cxn modelId="{3A4FA885-7ACB-4823-83EA-2EE8FDC235A3}" type="presParOf" srcId="{5D7A1C8B-D46F-43BC-A971-110819BC98C9}" destId="{AF3FA86D-1C36-4E02-AF99-314B815D464C}" srcOrd="2" destOrd="0" presId="urn:microsoft.com/office/officeart/2008/layout/LinedList"/>
    <dgm:cxn modelId="{5A3181D3-0129-41EB-960D-C62EF67BF750}" type="presParOf" srcId="{0E18C2FD-E1BC-446C-881F-040C139E577C}" destId="{65C0776F-52FA-4BDB-98D4-DC2E546D322C}" srcOrd="8" destOrd="0" presId="urn:microsoft.com/office/officeart/2008/layout/LinedList"/>
    <dgm:cxn modelId="{4012B1D8-10AD-4D69-8F8C-F4DAABF82248}" type="presParOf" srcId="{0E18C2FD-E1BC-446C-881F-040C139E577C}" destId="{1551A13C-660C-4593-9115-7AC320304373}" srcOrd="9" destOrd="0" presId="urn:microsoft.com/office/officeart/2008/layout/LinedList"/>
    <dgm:cxn modelId="{F4E6BE21-7E37-4C78-AB6B-3624BA3CCAC8}" type="presParOf" srcId="{0E18C2FD-E1BC-446C-881F-040C139E577C}" destId="{0D8E6034-4A5B-4A2D-9ECC-57CC56EE0D46}" srcOrd="10" destOrd="0" presId="urn:microsoft.com/office/officeart/2008/layout/LinedList"/>
    <dgm:cxn modelId="{78790A18-E5E2-4D06-BC7D-FE4C37DBFC6B}" type="presParOf" srcId="{0D8E6034-4A5B-4A2D-9ECC-57CC56EE0D46}" destId="{04F3F066-FFE1-4B28-9B2F-0C2E816A1DC6}" srcOrd="0" destOrd="0" presId="urn:microsoft.com/office/officeart/2008/layout/LinedList"/>
    <dgm:cxn modelId="{45C9342A-CB80-41D1-A87A-FC099B31C81D}" type="presParOf" srcId="{0D8E6034-4A5B-4A2D-9ECC-57CC56EE0D46}" destId="{47B329C9-E131-4B25-8B42-259E33DF846A}" srcOrd="1" destOrd="0" presId="urn:microsoft.com/office/officeart/2008/layout/LinedList"/>
    <dgm:cxn modelId="{9AB190D7-EFC0-4F47-9B8D-4612C4094103}" type="presParOf" srcId="{0D8E6034-4A5B-4A2D-9ECC-57CC56EE0D46}" destId="{F3B631D2-DF78-4C01-B2CE-F86EA891194C}" srcOrd="2" destOrd="0" presId="urn:microsoft.com/office/officeart/2008/layout/LinedList"/>
    <dgm:cxn modelId="{ADF0542B-4A16-4CA5-9C8D-BB7BE01FECD6}" type="presParOf" srcId="{0E18C2FD-E1BC-446C-881F-040C139E577C}" destId="{C4E3626F-B8B8-400B-BE55-CA8C0BB8D8B4}" srcOrd="11" destOrd="0" presId="urn:microsoft.com/office/officeart/2008/layout/LinedList"/>
    <dgm:cxn modelId="{72A1599F-9D8A-445A-8C86-802068F05F32}" type="presParOf" srcId="{0E18C2FD-E1BC-446C-881F-040C139E577C}" destId="{E8652008-3B5F-42E1-9587-82F08F77EC1A}" srcOrd="12" destOrd="0" presId="urn:microsoft.com/office/officeart/2008/layout/LinedList"/>
    <dgm:cxn modelId="{7F275424-09C6-435C-9AAD-D9B3462B01BA}" type="presParOf" srcId="{0E18C2FD-E1BC-446C-881F-040C139E577C}" destId="{CFED3714-0893-456D-AA21-75A5A8150EE9}" srcOrd="13" destOrd="0" presId="urn:microsoft.com/office/officeart/2008/layout/LinedList"/>
    <dgm:cxn modelId="{70539875-E9BF-4224-81FF-BAEC7D4C97D8}" type="presParOf" srcId="{CFED3714-0893-456D-AA21-75A5A8150EE9}" destId="{00AFBA4D-2367-4164-99C7-1BC3260FAD55}" srcOrd="0" destOrd="0" presId="urn:microsoft.com/office/officeart/2008/layout/LinedList"/>
    <dgm:cxn modelId="{F6D946B5-40A9-4058-B177-01B1545D92E4}" type="presParOf" srcId="{CFED3714-0893-456D-AA21-75A5A8150EE9}" destId="{AE72AB19-A60D-4860-B796-EDA466A2DF87}" srcOrd="1" destOrd="0" presId="urn:microsoft.com/office/officeart/2008/layout/LinedList"/>
    <dgm:cxn modelId="{63D3048E-9C88-4FAB-BF5E-4051B976D4A4}" type="presParOf" srcId="{CFED3714-0893-456D-AA21-75A5A8150EE9}" destId="{DEEA8DC6-6AB1-4F6D-9864-FD7577221C16}" srcOrd="2" destOrd="0" presId="urn:microsoft.com/office/officeart/2008/layout/LinedList"/>
    <dgm:cxn modelId="{89861FA2-3405-4635-AF07-BD6C0FC6493A}" type="presParOf" srcId="{0E18C2FD-E1BC-446C-881F-040C139E577C}" destId="{A8BA1781-83CB-4493-BF6C-FD23F3921053}" srcOrd="14" destOrd="0" presId="urn:microsoft.com/office/officeart/2008/layout/LinedList"/>
    <dgm:cxn modelId="{C0766C35-3C7F-4A1A-867C-EE8AE4E6FA10}" type="presParOf" srcId="{0E18C2FD-E1BC-446C-881F-040C139E577C}" destId="{4F099C22-62D3-4D0A-93AD-F21C6738C4C4}" srcOrd="15" destOrd="0" presId="urn:microsoft.com/office/officeart/2008/layout/LinedList"/>
    <dgm:cxn modelId="{11BB0CF3-3E49-47D1-9017-10B2C6548816}" type="presParOf" srcId="{0E18C2FD-E1BC-446C-881F-040C139E577C}" destId="{882A5F4B-5390-4A57-8A8E-60E807159555}" srcOrd="16" destOrd="0" presId="urn:microsoft.com/office/officeart/2008/layout/LinedList"/>
    <dgm:cxn modelId="{1B79399C-C78B-40B2-8FB7-EF0EF75E42AF}" type="presParOf" srcId="{882A5F4B-5390-4A57-8A8E-60E807159555}" destId="{44BF03BA-670E-452E-A16F-53AE6D309EE3}" srcOrd="0" destOrd="0" presId="urn:microsoft.com/office/officeart/2008/layout/LinedList"/>
    <dgm:cxn modelId="{81E26A29-C47B-48E8-BE2B-B69DF48BEE7F}" type="presParOf" srcId="{882A5F4B-5390-4A57-8A8E-60E807159555}" destId="{DAED73F3-B389-46C7-A5A1-02528FB4EF3A}" srcOrd="1" destOrd="0" presId="urn:microsoft.com/office/officeart/2008/layout/LinedList"/>
    <dgm:cxn modelId="{3F8DA30D-21D3-494C-A38C-7BDBE22D35C0}" type="presParOf" srcId="{882A5F4B-5390-4A57-8A8E-60E807159555}" destId="{CF116272-5EF1-4E15-BDDE-9F55FEB74624}" srcOrd="2" destOrd="0" presId="urn:microsoft.com/office/officeart/2008/layout/LinedList"/>
    <dgm:cxn modelId="{82DB930E-A36B-4894-838A-E1A97D262CD9}" type="presParOf" srcId="{0E18C2FD-E1BC-446C-881F-040C139E577C}" destId="{18E4FF3C-98F4-45D9-829D-DE6883938FD7}" srcOrd="17" destOrd="0" presId="urn:microsoft.com/office/officeart/2008/layout/LinedList"/>
    <dgm:cxn modelId="{A3C7B89D-4F8B-48EC-A5FC-E6AB47D8ABB9}" type="presParOf" srcId="{0E18C2FD-E1BC-446C-881F-040C139E577C}" destId="{5B2FA9E2-40F3-42AE-BCB7-C58CCF81077E}" srcOrd="18" destOrd="0" presId="urn:microsoft.com/office/officeart/2008/layout/LinedList"/>
    <dgm:cxn modelId="{8FF2303A-2969-4C2A-8F0D-2FFBDAB35D44}" type="presParOf" srcId="{0E18C2FD-E1BC-446C-881F-040C139E577C}" destId="{87F320A0-CD5F-436F-AC70-DC863C3891BA}" srcOrd="19" destOrd="0" presId="urn:microsoft.com/office/officeart/2008/layout/LinedList"/>
    <dgm:cxn modelId="{C6CCB96A-E7B5-4959-8DB3-CF816E4C1E5E}" type="presParOf" srcId="{87F320A0-CD5F-436F-AC70-DC863C3891BA}" destId="{7212C055-BD47-4446-A449-D01FE492C0F6}" srcOrd="0" destOrd="0" presId="urn:microsoft.com/office/officeart/2008/layout/LinedList"/>
    <dgm:cxn modelId="{E3DFA717-46F4-4B23-BFCA-F87B821BD42C}" type="presParOf" srcId="{87F320A0-CD5F-436F-AC70-DC863C3891BA}" destId="{EDA5C92A-B2FA-44DD-9D6B-B860107B806D}" srcOrd="1" destOrd="0" presId="urn:microsoft.com/office/officeart/2008/layout/LinedList"/>
    <dgm:cxn modelId="{32A55E8B-3B75-46C1-B233-AA5BC7F88FCE}" type="presParOf" srcId="{87F320A0-CD5F-436F-AC70-DC863C3891BA}" destId="{4F42FE15-38A6-4208-BF0B-6DFB3DE15367}" srcOrd="2" destOrd="0" presId="urn:microsoft.com/office/officeart/2008/layout/LinedList"/>
    <dgm:cxn modelId="{9BCEB201-D65E-417A-B908-4035EE47352B}" type="presParOf" srcId="{0E18C2FD-E1BC-446C-881F-040C139E577C}" destId="{1EA5A7C6-19D3-4973-8E67-21959E64E6F6}" srcOrd="20" destOrd="0" presId="urn:microsoft.com/office/officeart/2008/layout/LinedList"/>
    <dgm:cxn modelId="{D9B3E0E6-12F4-4E31-BAAC-CA873BB44C54}" type="presParOf" srcId="{0E18C2FD-E1BC-446C-881F-040C139E577C}" destId="{B5BDBDAF-B943-4ADD-9092-2E2A81A9D2F3}" srcOrd="21" destOrd="0" presId="urn:microsoft.com/office/officeart/2008/layout/LinedList"/>
    <dgm:cxn modelId="{B36DBCCE-339C-4D16-9A48-E9F340958181}" type="presParOf" srcId="{0E18C2FD-E1BC-446C-881F-040C139E577C}" destId="{DBFA3E4B-EA7D-4EDD-9C4B-8B8C0EA3EB38}" srcOrd="22" destOrd="0" presId="urn:microsoft.com/office/officeart/2008/layout/LinedList"/>
    <dgm:cxn modelId="{AAC43F77-8C22-48E8-B903-EB067506018D}" type="presParOf" srcId="{DBFA3E4B-EA7D-4EDD-9C4B-8B8C0EA3EB38}" destId="{C5EF0806-A528-46C8-B474-8C2490835FB8}" srcOrd="0" destOrd="0" presId="urn:microsoft.com/office/officeart/2008/layout/LinedList"/>
    <dgm:cxn modelId="{F4E8EA9B-CD97-459F-BB46-FA4BF699EFE7}" type="presParOf" srcId="{DBFA3E4B-EA7D-4EDD-9C4B-8B8C0EA3EB38}" destId="{2812355F-EDDF-45CD-94ED-EB204B0F85BA}" srcOrd="1" destOrd="0" presId="urn:microsoft.com/office/officeart/2008/layout/LinedList"/>
    <dgm:cxn modelId="{C300E884-B1D0-425F-B8D9-406F2B3BC6EB}" type="presParOf" srcId="{DBFA3E4B-EA7D-4EDD-9C4B-8B8C0EA3EB38}" destId="{B6963100-29F3-4A33-8B75-8AA794EA950F}" srcOrd="2" destOrd="0" presId="urn:microsoft.com/office/officeart/2008/layout/LinedList"/>
    <dgm:cxn modelId="{49FED4E8-5C60-4BAF-9C53-118D0A435309}" type="presParOf" srcId="{0E18C2FD-E1BC-446C-881F-040C139E577C}" destId="{509F1403-1D7B-4699-99AA-695C449E81BF}" srcOrd="23" destOrd="0" presId="urn:microsoft.com/office/officeart/2008/layout/LinedList"/>
    <dgm:cxn modelId="{5D120E38-3F4C-4C1C-8D13-A2374D0681CC}" type="presParOf" srcId="{0E18C2FD-E1BC-446C-881F-040C139E577C}" destId="{2A64459F-DD94-4C7C-9830-B7E8AB469876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F554EB-3AED-422D-BF42-16833DBF77FD}" type="doc">
      <dgm:prSet loTypeId="urn:microsoft.com/office/officeart/2005/8/layout/pyramid2" loCatId="pyramid" qsTypeId="urn:microsoft.com/office/officeart/2005/8/quickstyle/simple1" qsCatId="simple" csTypeId="urn:microsoft.com/office/officeart/2005/8/colors/colorful5" csCatId="colorful" phldr="1"/>
      <dgm:spPr/>
    </dgm:pt>
    <dgm:pt modelId="{C88CCF82-C367-4FAF-BA3D-32C4DCE70EAA}">
      <dgm:prSet phldrT="[文本]"/>
      <dgm:spPr/>
      <dgm:t>
        <a:bodyPr/>
        <a:lstStyle/>
        <a:p>
          <a:r>
            <a:rPr lang="zh-CN" altLang="en-US" dirty="0"/>
            <a:t>理解原理</a:t>
          </a:r>
        </a:p>
      </dgm:t>
    </dgm:pt>
    <dgm:pt modelId="{A096D7AD-7CF6-44CF-AEF7-C649D33E3D64}" type="parTrans" cxnId="{A771FA4A-AA2E-49B4-A8EC-16CEEE544297}">
      <dgm:prSet/>
      <dgm:spPr/>
      <dgm:t>
        <a:bodyPr/>
        <a:lstStyle/>
        <a:p>
          <a:endParaRPr lang="zh-CN" altLang="en-US"/>
        </a:p>
      </dgm:t>
    </dgm:pt>
    <dgm:pt modelId="{FA45EE78-4CCC-4F30-995B-666291D5F35C}" type="sibTrans" cxnId="{A771FA4A-AA2E-49B4-A8EC-16CEEE544297}">
      <dgm:prSet/>
      <dgm:spPr/>
      <dgm:t>
        <a:bodyPr/>
        <a:lstStyle/>
        <a:p>
          <a:endParaRPr lang="zh-CN" altLang="en-US"/>
        </a:p>
      </dgm:t>
    </dgm:pt>
    <dgm:pt modelId="{29CEDC98-6FA0-4E7A-BDFF-87B6BD728B0C}">
      <dgm:prSet phldrT="[文本]"/>
      <dgm:spPr/>
      <dgm:t>
        <a:bodyPr/>
        <a:lstStyle/>
        <a:p>
          <a:r>
            <a:rPr lang="zh-CN" altLang="en-US" dirty="0"/>
            <a:t>学会操作</a:t>
          </a:r>
        </a:p>
      </dgm:t>
    </dgm:pt>
    <dgm:pt modelId="{6E60666E-A06D-4427-BDCD-61E156CFF5B7}" type="parTrans" cxnId="{D12EA6F2-08B1-4474-A8DD-BFD9525E1741}">
      <dgm:prSet/>
      <dgm:spPr/>
      <dgm:t>
        <a:bodyPr/>
        <a:lstStyle/>
        <a:p>
          <a:endParaRPr lang="zh-CN" altLang="en-US"/>
        </a:p>
      </dgm:t>
    </dgm:pt>
    <dgm:pt modelId="{BCA61B39-1D56-406F-A922-C9CEDC0748BE}" type="sibTrans" cxnId="{D12EA6F2-08B1-4474-A8DD-BFD9525E1741}">
      <dgm:prSet/>
      <dgm:spPr/>
      <dgm:t>
        <a:bodyPr/>
        <a:lstStyle/>
        <a:p>
          <a:endParaRPr lang="zh-CN" altLang="en-US"/>
        </a:p>
      </dgm:t>
    </dgm:pt>
    <dgm:pt modelId="{ED588997-DD90-4093-A2D1-AF78128E5CC9}">
      <dgm:prSet phldrT="[文本]"/>
      <dgm:spPr/>
      <dgm:t>
        <a:bodyPr/>
        <a:lstStyle/>
        <a:p>
          <a:r>
            <a:rPr lang="zh-CN" altLang="en-US" dirty="0"/>
            <a:t>清楚概念</a:t>
          </a:r>
        </a:p>
      </dgm:t>
    </dgm:pt>
    <dgm:pt modelId="{FBCADAD1-9145-4842-8F7D-2F2AAEDE9D3C}" type="parTrans" cxnId="{E802C4FE-20A8-468D-8756-88BD5F005105}">
      <dgm:prSet/>
      <dgm:spPr/>
      <dgm:t>
        <a:bodyPr/>
        <a:lstStyle/>
        <a:p>
          <a:endParaRPr lang="zh-CN" altLang="en-US"/>
        </a:p>
      </dgm:t>
    </dgm:pt>
    <dgm:pt modelId="{31BABFBF-DCCC-4FB2-9463-C03A82534DC6}" type="sibTrans" cxnId="{E802C4FE-20A8-468D-8756-88BD5F005105}">
      <dgm:prSet/>
      <dgm:spPr/>
      <dgm:t>
        <a:bodyPr/>
        <a:lstStyle/>
        <a:p>
          <a:endParaRPr lang="zh-CN" altLang="en-US"/>
        </a:p>
      </dgm:t>
    </dgm:pt>
    <dgm:pt modelId="{D2ADB001-F6DC-48E8-8AA0-FE3B7B1D03E6}" type="pres">
      <dgm:prSet presAssocID="{14F554EB-3AED-422D-BF42-16833DBF77FD}" presName="compositeShape" presStyleCnt="0">
        <dgm:presLayoutVars>
          <dgm:dir/>
          <dgm:resizeHandles/>
        </dgm:presLayoutVars>
      </dgm:prSet>
      <dgm:spPr/>
    </dgm:pt>
    <dgm:pt modelId="{F7BA69E1-5B56-4CC8-A109-7A89F1A5F6DC}" type="pres">
      <dgm:prSet presAssocID="{14F554EB-3AED-422D-BF42-16833DBF77FD}" presName="pyramid" presStyleLbl="node1" presStyleIdx="0" presStyleCnt="1"/>
      <dgm:spPr/>
    </dgm:pt>
    <dgm:pt modelId="{C50666A2-A0BE-44C1-8AB9-D2F4EC1F65FD}" type="pres">
      <dgm:prSet presAssocID="{14F554EB-3AED-422D-BF42-16833DBF77FD}" presName="theList" presStyleCnt="0"/>
      <dgm:spPr/>
    </dgm:pt>
    <dgm:pt modelId="{C84F167F-45BE-4E5B-95AD-2E31C81040D3}" type="pres">
      <dgm:prSet presAssocID="{C88CCF82-C367-4FAF-BA3D-32C4DCE70EAA}" presName="aNode" presStyleLbl="fgAcc1" presStyleIdx="0" presStyleCnt="3">
        <dgm:presLayoutVars>
          <dgm:bulletEnabled val="1"/>
        </dgm:presLayoutVars>
      </dgm:prSet>
      <dgm:spPr/>
    </dgm:pt>
    <dgm:pt modelId="{628C4A06-FA2F-4689-80E2-6AF8713C6698}" type="pres">
      <dgm:prSet presAssocID="{C88CCF82-C367-4FAF-BA3D-32C4DCE70EAA}" presName="aSpace" presStyleCnt="0"/>
      <dgm:spPr/>
    </dgm:pt>
    <dgm:pt modelId="{9C63978D-DE8E-49CF-AAC1-82AD6DA58DC7}" type="pres">
      <dgm:prSet presAssocID="{29CEDC98-6FA0-4E7A-BDFF-87B6BD728B0C}" presName="aNode" presStyleLbl="fgAcc1" presStyleIdx="1" presStyleCnt="3">
        <dgm:presLayoutVars>
          <dgm:bulletEnabled val="1"/>
        </dgm:presLayoutVars>
      </dgm:prSet>
      <dgm:spPr/>
    </dgm:pt>
    <dgm:pt modelId="{F5745CDE-BCF2-4562-9E38-A8776911D163}" type="pres">
      <dgm:prSet presAssocID="{29CEDC98-6FA0-4E7A-BDFF-87B6BD728B0C}" presName="aSpace" presStyleCnt="0"/>
      <dgm:spPr/>
    </dgm:pt>
    <dgm:pt modelId="{47410B69-BAD0-46B4-A846-D86A7824E969}" type="pres">
      <dgm:prSet presAssocID="{ED588997-DD90-4093-A2D1-AF78128E5CC9}" presName="aNode" presStyleLbl="fgAcc1" presStyleIdx="2" presStyleCnt="3">
        <dgm:presLayoutVars>
          <dgm:bulletEnabled val="1"/>
        </dgm:presLayoutVars>
      </dgm:prSet>
      <dgm:spPr/>
    </dgm:pt>
    <dgm:pt modelId="{D84106B7-C5CC-4709-85A1-91A132936541}" type="pres">
      <dgm:prSet presAssocID="{ED588997-DD90-4093-A2D1-AF78128E5CC9}" presName="aSpace" presStyleCnt="0"/>
      <dgm:spPr/>
    </dgm:pt>
  </dgm:ptLst>
  <dgm:cxnLst>
    <dgm:cxn modelId="{2013FE0F-0131-470B-91AA-03B58BB219A7}" type="presOf" srcId="{ED588997-DD90-4093-A2D1-AF78128E5CC9}" destId="{47410B69-BAD0-46B4-A846-D86A7824E969}" srcOrd="0" destOrd="0" presId="urn:microsoft.com/office/officeart/2005/8/layout/pyramid2"/>
    <dgm:cxn modelId="{146D081B-C94C-471D-B5DE-A33EA016A2BE}" type="presOf" srcId="{14F554EB-3AED-422D-BF42-16833DBF77FD}" destId="{D2ADB001-F6DC-48E8-8AA0-FE3B7B1D03E6}" srcOrd="0" destOrd="0" presId="urn:microsoft.com/office/officeart/2005/8/layout/pyramid2"/>
    <dgm:cxn modelId="{A771FA4A-AA2E-49B4-A8EC-16CEEE544297}" srcId="{14F554EB-3AED-422D-BF42-16833DBF77FD}" destId="{C88CCF82-C367-4FAF-BA3D-32C4DCE70EAA}" srcOrd="0" destOrd="0" parTransId="{A096D7AD-7CF6-44CF-AEF7-C649D33E3D64}" sibTransId="{FA45EE78-4CCC-4F30-995B-666291D5F35C}"/>
    <dgm:cxn modelId="{B5864893-5341-42F7-B12F-0DB8879B72F4}" type="presOf" srcId="{C88CCF82-C367-4FAF-BA3D-32C4DCE70EAA}" destId="{C84F167F-45BE-4E5B-95AD-2E31C81040D3}" srcOrd="0" destOrd="0" presId="urn:microsoft.com/office/officeart/2005/8/layout/pyramid2"/>
    <dgm:cxn modelId="{6BA216EB-7900-4212-AC0D-715FD895E662}" type="presOf" srcId="{29CEDC98-6FA0-4E7A-BDFF-87B6BD728B0C}" destId="{9C63978D-DE8E-49CF-AAC1-82AD6DA58DC7}" srcOrd="0" destOrd="0" presId="urn:microsoft.com/office/officeart/2005/8/layout/pyramid2"/>
    <dgm:cxn modelId="{D12EA6F2-08B1-4474-A8DD-BFD9525E1741}" srcId="{14F554EB-3AED-422D-BF42-16833DBF77FD}" destId="{29CEDC98-6FA0-4E7A-BDFF-87B6BD728B0C}" srcOrd="1" destOrd="0" parTransId="{6E60666E-A06D-4427-BDCD-61E156CFF5B7}" sibTransId="{BCA61B39-1D56-406F-A922-C9CEDC0748BE}"/>
    <dgm:cxn modelId="{E802C4FE-20A8-468D-8756-88BD5F005105}" srcId="{14F554EB-3AED-422D-BF42-16833DBF77FD}" destId="{ED588997-DD90-4093-A2D1-AF78128E5CC9}" srcOrd="2" destOrd="0" parTransId="{FBCADAD1-9145-4842-8F7D-2F2AAEDE9D3C}" sibTransId="{31BABFBF-DCCC-4FB2-9463-C03A82534DC6}"/>
    <dgm:cxn modelId="{A75E9AD9-514F-4043-A3F7-71D2414997D6}" type="presParOf" srcId="{D2ADB001-F6DC-48E8-8AA0-FE3B7B1D03E6}" destId="{F7BA69E1-5B56-4CC8-A109-7A89F1A5F6DC}" srcOrd="0" destOrd="0" presId="urn:microsoft.com/office/officeart/2005/8/layout/pyramid2"/>
    <dgm:cxn modelId="{1E3431B1-DCC0-41EF-9C09-423CB81F32FA}" type="presParOf" srcId="{D2ADB001-F6DC-48E8-8AA0-FE3B7B1D03E6}" destId="{C50666A2-A0BE-44C1-8AB9-D2F4EC1F65FD}" srcOrd="1" destOrd="0" presId="urn:microsoft.com/office/officeart/2005/8/layout/pyramid2"/>
    <dgm:cxn modelId="{3969ED8B-9092-40EE-8951-944343936FAF}" type="presParOf" srcId="{C50666A2-A0BE-44C1-8AB9-D2F4EC1F65FD}" destId="{C84F167F-45BE-4E5B-95AD-2E31C81040D3}" srcOrd="0" destOrd="0" presId="urn:microsoft.com/office/officeart/2005/8/layout/pyramid2"/>
    <dgm:cxn modelId="{BBAF887D-A32E-4587-BB60-2CA7EEE62015}" type="presParOf" srcId="{C50666A2-A0BE-44C1-8AB9-D2F4EC1F65FD}" destId="{628C4A06-FA2F-4689-80E2-6AF8713C6698}" srcOrd="1" destOrd="0" presId="urn:microsoft.com/office/officeart/2005/8/layout/pyramid2"/>
    <dgm:cxn modelId="{74500F98-1F3C-4E2D-A276-F025241324FA}" type="presParOf" srcId="{C50666A2-A0BE-44C1-8AB9-D2F4EC1F65FD}" destId="{9C63978D-DE8E-49CF-AAC1-82AD6DA58DC7}" srcOrd="2" destOrd="0" presId="urn:microsoft.com/office/officeart/2005/8/layout/pyramid2"/>
    <dgm:cxn modelId="{F5BE9F34-5CAF-448B-A6F5-6316CD96B26D}" type="presParOf" srcId="{C50666A2-A0BE-44C1-8AB9-D2F4EC1F65FD}" destId="{F5745CDE-BCF2-4562-9E38-A8776911D163}" srcOrd="3" destOrd="0" presId="urn:microsoft.com/office/officeart/2005/8/layout/pyramid2"/>
    <dgm:cxn modelId="{00C97F91-4C7F-40F1-A910-DD864BD2B1C5}" type="presParOf" srcId="{C50666A2-A0BE-44C1-8AB9-D2F4EC1F65FD}" destId="{47410B69-BAD0-46B4-A846-D86A7824E969}" srcOrd="4" destOrd="0" presId="urn:microsoft.com/office/officeart/2005/8/layout/pyramid2"/>
    <dgm:cxn modelId="{51A59426-E99D-4523-BEFB-97110CABFE4A}" type="presParOf" srcId="{C50666A2-A0BE-44C1-8AB9-D2F4EC1F65FD}" destId="{D84106B7-C5CC-4709-85A1-91A13293654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5AF04-3A3F-4C11-AEE0-AEDD3C4408F7}">
      <dsp:nvSpPr>
        <dsp:cNvPr id="0" name=""/>
        <dsp:cNvSpPr/>
      </dsp:nvSpPr>
      <dsp:spPr>
        <a:xfrm>
          <a:off x="0" y="0"/>
          <a:ext cx="86770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88330-9E4A-485C-A728-163C9450A1A2}">
      <dsp:nvSpPr>
        <dsp:cNvPr id="0" name=""/>
        <dsp:cNvSpPr/>
      </dsp:nvSpPr>
      <dsp:spPr>
        <a:xfrm>
          <a:off x="0" y="0"/>
          <a:ext cx="1735405" cy="45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课程内容概览</a:t>
          </a:r>
          <a:endParaRPr lang="zh-CN" altLang="en-US" sz="1800" kern="1200" dirty="0"/>
        </a:p>
      </dsp:txBody>
      <dsp:txXfrm>
        <a:off x="0" y="0"/>
        <a:ext cx="1735405" cy="4572000"/>
      </dsp:txXfrm>
    </dsp:sp>
    <dsp:sp modelId="{1162525E-0AE0-465C-B6BE-60252AC42FDF}">
      <dsp:nvSpPr>
        <dsp:cNvPr id="0" name=""/>
        <dsp:cNvSpPr/>
      </dsp:nvSpPr>
      <dsp:spPr>
        <a:xfrm>
          <a:off x="1865560" y="27040"/>
          <a:ext cx="6811465" cy="54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 </a:t>
          </a:r>
          <a:r>
            <a:rPr lang="zh-CN" altLang="en-US" sz="1800" kern="1200" dirty="0"/>
            <a:t>概述（</a:t>
          </a:r>
          <a:r>
            <a:rPr lang="en-US" altLang="zh-CN" sz="1800" kern="1200" dirty="0"/>
            <a:t>1</a:t>
          </a:r>
          <a:r>
            <a:rPr lang="zh-CN" altLang="en-US" sz="1800" kern="1200" dirty="0"/>
            <a:t>，</a:t>
          </a:r>
          <a:r>
            <a:rPr lang="en-US" altLang="zh-CN" sz="1800" kern="1200" dirty="0"/>
            <a:t>2</a:t>
          </a:r>
          <a:r>
            <a:rPr lang="zh-CN" altLang="en-US" sz="1800" kern="1200" dirty="0"/>
            <a:t>，</a:t>
          </a:r>
          <a:r>
            <a:rPr lang="en-US" altLang="zh-CN" sz="1800" kern="1200" dirty="0"/>
            <a:t>3</a:t>
          </a:r>
          <a:r>
            <a:rPr lang="zh-CN" altLang="en-US" sz="1800" kern="1200" dirty="0"/>
            <a:t>） 工具 流量存量  仿真计算基础</a:t>
          </a:r>
        </a:p>
      </dsp:txBody>
      <dsp:txXfrm>
        <a:off x="1865560" y="27040"/>
        <a:ext cx="6811465" cy="540804"/>
      </dsp:txXfrm>
    </dsp:sp>
    <dsp:sp modelId="{49C4DF29-C354-4925-BB74-DB956A176CD6}">
      <dsp:nvSpPr>
        <dsp:cNvPr id="0" name=""/>
        <dsp:cNvSpPr/>
      </dsp:nvSpPr>
      <dsp:spPr>
        <a:xfrm>
          <a:off x="1735405" y="567844"/>
          <a:ext cx="694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ADB43-81AE-4188-A862-0B0D1BD66A3B}">
      <dsp:nvSpPr>
        <dsp:cNvPr id="0" name=""/>
        <dsp:cNvSpPr/>
      </dsp:nvSpPr>
      <dsp:spPr>
        <a:xfrm>
          <a:off x="1865560" y="594884"/>
          <a:ext cx="6811465" cy="54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 </a:t>
          </a:r>
          <a:r>
            <a:rPr lang="zh-CN" altLang="en-US" sz="1800" kern="1200" dirty="0"/>
            <a:t>函数（</a:t>
          </a:r>
          <a:r>
            <a:rPr lang="en-US" altLang="zh-CN" sz="1800" kern="1200" dirty="0"/>
            <a:t>4</a:t>
          </a:r>
          <a:r>
            <a:rPr lang="zh-CN" altLang="en-US" sz="1800" kern="1200" dirty="0"/>
            <a:t>，</a:t>
          </a:r>
          <a:r>
            <a:rPr lang="en-US" altLang="zh-CN" sz="1800" kern="1200" dirty="0"/>
            <a:t>5</a:t>
          </a:r>
          <a:r>
            <a:rPr lang="zh-CN" altLang="en-US" sz="1800" kern="1200" dirty="0"/>
            <a:t>）    动态函数 模型表达式  </a:t>
          </a:r>
        </a:p>
      </dsp:txBody>
      <dsp:txXfrm>
        <a:off x="1865560" y="594884"/>
        <a:ext cx="6811465" cy="540804"/>
      </dsp:txXfrm>
    </dsp:sp>
    <dsp:sp modelId="{09B28E32-6A1A-4759-91E6-CE04385E5451}">
      <dsp:nvSpPr>
        <dsp:cNvPr id="0" name=""/>
        <dsp:cNvSpPr/>
      </dsp:nvSpPr>
      <dsp:spPr>
        <a:xfrm>
          <a:off x="1735405" y="1135688"/>
          <a:ext cx="694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A1900-01BF-462D-95CB-1CED84F16F95}">
      <dsp:nvSpPr>
        <dsp:cNvPr id="0" name=""/>
        <dsp:cNvSpPr/>
      </dsp:nvSpPr>
      <dsp:spPr>
        <a:xfrm>
          <a:off x="1865560" y="1162729"/>
          <a:ext cx="6811465" cy="54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 </a:t>
          </a:r>
          <a:r>
            <a:rPr lang="zh-CN" altLang="en-US" sz="1800" kern="1200" dirty="0"/>
            <a:t>因果分析（</a:t>
          </a:r>
          <a:r>
            <a:rPr lang="en-US" altLang="zh-CN" sz="1800" kern="1200" dirty="0"/>
            <a:t>6</a:t>
          </a:r>
          <a:r>
            <a:rPr lang="zh-CN" altLang="en-US" sz="1800" kern="1200" dirty="0"/>
            <a:t>，</a:t>
          </a:r>
          <a:r>
            <a:rPr lang="en-US" altLang="zh-CN" sz="1800" kern="1200" dirty="0"/>
            <a:t>7</a:t>
          </a:r>
          <a:r>
            <a:rPr lang="zh-CN" altLang="en-US" sz="1800" kern="1200" dirty="0"/>
            <a:t>）   因果链 反馈回路  系统分析</a:t>
          </a:r>
        </a:p>
      </dsp:txBody>
      <dsp:txXfrm>
        <a:off x="1865560" y="1162729"/>
        <a:ext cx="6811465" cy="540804"/>
      </dsp:txXfrm>
    </dsp:sp>
    <dsp:sp modelId="{65C0776F-52FA-4BDB-98D4-DC2E546D322C}">
      <dsp:nvSpPr>
        <dsp:cNvPr id="0" name=""/>
        <dsp:cNvSpPr/>
      </dsp:nvSpPr>
      <dsp:spPr>
        <a:xfrm>
          <a:off x="1735405" y="1703533"/>
          <a:ext cx="694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329C9-E131-4B25-8B42-259E33DF846A}">
      <dsp:nvSpPr>
        <dsp:cNvPr id="0" name=""/>
        <dsp:cNvSpPr/>
      </dsp:nvSpPr>
      <dsp:spPr>
        <a:xfrm>
          <a:off x="1865560" y="1730573"/>
          <a:ext cx="6811465" cy="54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4 </a:t>
          </a:r>
          <a:r>
            <a:rPr lang="zh-CN" altLang="en-US" sz="1800" kern="1200" dirty="0"/>
            <a:t>一阶系统（</a:t>
          </a:r>
          <a:r>
            <a:rPr lang="en-US" altLang="zh-CN" sz="1800" kern="1200" dirty="0"/>
            <a:t>8-11</a:t>
          </a:r>
          <a:r>
            <a:rPr lang="zh-CN" altLang="en-US" sz="1800" kern="1200" dirty="0"/>
            <a:t>）  单回路系统  多回路系统  一阶系统原理        </a:t>
          </a:r>
        </a:p>
      </dsp:txBody>
      <dsp:txXfrm>
        <a:off x="1865560" y="1730573"/>
        <a:ext cx="6811465" cy="540804"/>
      </dsp:txXfrm>
    </dsp:sp>
    <dsp:sp modelId="{C4E3626F-B8B8-400B-BE55-CA8C0BB8D8B4}">
      <dsp:nvSpPr>
        <dsp:cNvPr id="0" name=""/>
        <dsp:cNvSpPr/>
      </dsp:nvSpPr>
      <dsp:spPr>
        <a:xfrm>
          <a:off x="1735405" y="2271377"/>
          <a:ext cx="694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2AB19-A60D-4860-B796-EDA466A2DF87}">
      <dsp:nvSpPr>
        <dsp:cNvPr id="0" name=""/>
        <dsp:cNvSpPr/>
      </dsp:nvSpPr>
      <dsp:spPr>
        <a:xfrm>
          <a:off x="1865560" y="2298417"/>
          <a:ext cx="6811465" cy="54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5 </a:t>
          </a:r>
          <a:r>
            <a:rPr lang="zh-CN" altLang="en-US" sz="1800" kern="1200" dirty="0"/>
            <a:t>二阶系统（</a:t>
          </a:r>
          <a:r>
            <a:rPr lang="en-US" altLang="zh-CN" sz="1800" kern="1200" dirty="0"/>
            <a:t>12</a:t>
          </a:r>
          <a:r>
            <a:rPr lang="zh-CN" altLang="en-US" sz="1800" kern="1200" dirty="0"/>
            <a:t>，</a:t>
          </a:r>
          <a:r>
            <a:rPr lang="en-US" altLang="zh-CN" sz="1800" kern="1200" dirty="0"/>
            <a:t>14</a:t>
          </a:r>
          <a:r>
            <a:rPr lang="zh-CN" altLang="en-US" sz="1800" kern="1200" dirty="0"/>
            <a:t>，</a:t>
          </a:r>
          <a:r>
            <a:rPr lang="en-US" altLang="zh-CN" sz="1800" kern="1200" dirty="0"/>
            <a:t>15</a:t>
          </a:r>
          <a:r>
            <a:rPr lang="zh-CN" altLang="en-US" sz="1800" kern="1200" dirty="0"/>
            <a:t>） 串联系统 并联系统   决策规则</a:t>
          </a:r>
        </a:p>
      </dsp:txBody>
      <dsp:txXfrm>
        <a:off x="1865560" y="2298417"/>
        <a:ext cx="6811465" cy="540804"/>
      </dsp:txXfrm>
    </dsp:sp>
    <dsp:sp modelId="{A8BA1781-83CB-4493-BF6C-FD23F3921053}">
      <dsp:nvSpPr>
        <dsp:cNvPr id="0" name=""/>
        <dsp:cNvSpPr/>
      </dsp:nvSpPr>
      <dsp:spPr>
        <a:xfrm>
          <a:off x="1735405" y="2839222"/>
          <a:ext cx="694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D73F3-B389-46C7-A5A1-02528FB4EF3A}">
      <dsp:nvSpPr>
        <dsp:cNvPr id="0" name=""/>
        <dsp:cNvSpPr/>
      </dsp:nvSpPr>
      <dsp:spPr>
        <a:xfrm>
          <a:off x="1865560" y="2866262"/>
          <a:ext cx="6811465" cy="54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6 </a:t>
          </a:r>
          <a:r>
            <a:rPr lang="zh-CN" altLang="en-US" sz="1800" kern="1200" dirty="0"/>
            <a:t>延迟系统（</a:t>
          </a:r>
          <a:r>
            <a:rPr lang="en-US" altLang="zh-CN" sz="1800" kern="1200" dirty="0"/>
            <a:t>13</a:t>
          </a:r>
          <a:r>
            <a:rPr lang="zh-CN" altLang="en-US" sz="1800" kern="1200" dirty="0"/>
            <a:t>）    物质延迟  信息延迟 延迟原理</a:t>
          </a:r>
        </a:p>
      </dsp:txBody>
      <dsp:txXfrm>
        <a:off x="1865560" y="2866262"/>
        <a:ext cx="6811465" cy="540804"/>
      </dsp:txXfrm>
    </dsp:sp>
    <dsp:sp modelId="{18E4FF3C-98F4-45D9-829D-DE6883938FD7}">
      <dsp:nvSpPr>
        <dsp:cNvPr id="0" name=""/>
        <dsp:cNvSpPr/>
      </dsp:nvSpPr>
      <dsp:spPr>
        <a:xfrm>
          <a:off x="1735405" y="3407066"/>
          <a:ext cx="694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5C92A-B2FA-44DD-9D6B-B860107B806D}">
      <dsp:nvSpPr>
        <dsp:cNvPr id="0" name=""/>
        <dsp:cNvSpPr/>
      </dsp:nvSpPr>
      <dsp:spPr>
        <a:xfrm>
          <a:off x="1865560" y="3434106"/>
          <a:ext cx="6811465" cy="54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7 </a:t>
          </a:r>
          <a:r>
            <a:rPr lang="zh-CN" altLang="en-US" sz="1800" kern="1200" dirty="0"/>
            <a:t>老化链与协流（</a:t>
          </a:r>
          <a:r>
            <a:rPr lang="en-US" altLang="zh-CN" sz="1800" kern="1200" dirty="0"/>
            <a:t>16</a:t>
          </a:r>
          <a:r>
            <a:rPr lang="zh-CN" altLang="en-US" sz="1800" kern="1200" dirty="0"/>
            <a:t>，</a:t>
          </a:r>
          <a:r>
            <a:rPr lang="en-US" altLang="zh-CN" sz="1800" kern="1200" dirty="0"/>
            <a:t>18</a:t>
          </a:r>
          <a:r>
            <a:rPr lang="zh-CN" altLang="en-US" sz="1800" kern="1200" dirty="0"/>
            <a:t>）   老化链结构 协流结构</a:t>
          </a:r>
          <a:endParaRPr lang="zh-CN" altLang="en-US" sz="1800" kern="1200" dirty="0">
            <a:solidFill>
              <a:srgbClr val="7030A0"/>
            </a:solidFill>
          </a:endParaRPr>
        </a:p>
      </dsp:txBody>
      <dsp:txXfrm>
        <a:off x="1865560" y="3434106"/>
        <a:ext cx="6811465" cy="540804"/>
      </dsp:txXfrm>
    </dsp:sp>
    <dsp:sp modelId="{1EA5A7C6-19D3-4973-8E67-21959E64E6F6}">
      <dsp:nvSpPr>
        <dsp:cNvPr id="0" name=""/>
        <dsp:cNvSpPr/>
      </dsp:nvSpPr>
      <dsp:spPr>
        <a:xfrm>
          <a:off x="1735405" y="3974910"/>
          <a:ext cx="694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2355F-EDDF-45CD-94ED-EB204B0F85BA}">
      <dsp:nvSpPr>
        <dsp:cNvPr id="0" name=""/>
        <dsp:cNvSpPr/>
      </dsp:nvSpPr>
      <dsp:spPr>
        <a:xfrm>
          <a:off x="1865560" y="4001951"/>
          <a:ext cx="6811465" cy="540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8</a:t>
          </a:r>
          <a:r>
            <a:rPr lang="zh-CN" altLang="en-US" sz="1800" kern="1200" dirty="0"/>
            <a:t> 建模理论（</a:t>
          </a:r>
          <a:r>
            <a:rPr lang="en-US" altLang="zh-CN" sz="1800" kern="1200" dirty="0"/>
            <a:t>17</a:t>
          </a:r>
          <a:r>
            <a:rPr lang="zh-CN" altLang="en-US" sz="1800" kern="1200" dirty="0"/>
            <a:t>，</a:t>
          </a:r>
          <a:r>
            <a:rPr lang="en-US" altLang="zh-CN" sz="1800" kern="1200" dirty="0"/>
            <a:t>19</a:t>
          </a:r>
          <a:r>
            <a:rPr lang="zh-CN" altLang="en-US" sz="1800" kern="1200" dirty="0"/>
            <a:t>）   建模原理 复杂系统分析与测试</a:t>
          </a:r>
        </a:p>
      </dsp:txBody>
      <dsp:txXfrm>
        <a:off x="1865560" y="4001951"/>
        <a:ext cx="6811465" cy="540804"/>
      </dsp:txXfrm>
    </dsp:sp>
    <dsp:sp modelId="{509F1403-1D7B-4699-99AA-695C449E81BF}">
      <dsp:nvSpPr>
        <dsp:cNvPr id="0" name=""/>
        <dsp:cNvSpPr/>
      </dsp:nvSpPr>
      <dsp:spPr>
        <a:xfrm>
          <a:off x="1735405" y="4542755"/>
          <a:ext cx="6941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A69E1-5B56-4CC8-A109-7A89F1A5F6DC}">
      <dsp:nvSpPr>
        <dsp:cNvPr id="0" name=""/>
        <dsp:cNvSpPr/>
      </dsp:nvSpPr>
      <dsp:spPr>
        <a:xfrm>
          <a:off x="1582041" y="0"/>
          <a:ext cx="3103240" cy="310324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167F-45BE-4E5B-95AD-2E31C81040D3}">
      <dsp:nvSpPr>
        <dsp:cNvPr id="0" name=""/>
        <dsp:cNvSpPr/>
      </dsp:nvSpPr>
      <dsp:spPr>
        <a:xfrm>
          <a:off x="3133662" y="311990"/>
          <a:ext cx="2017106" cy="7345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理解原理</a:t>
          </a:r>
        </a:p>
      </dsp:txBody>
      <dsp:txXfrm>
        <a:off x="3169522" y="347850"/>
        <a:ext cx="1945386" cy="662875"/>
      </dsp:txXfrm>
    </dsp:sp>
    <dsp:sp modelId="{9C63978D-DE8E-49CF-AAC1-82AD6DA58DC7}">
      <dsp:nvSpPr>
        <dsp:cNvPr id="0" name=""/>
        <dsp:cNvSpPr/>
      </dsp:nvSpPr>
      <dsp:spPr>
        <a:xfrm>
          <a:off x="3133662" y="1138410"/>
          <a:ext cx="2017106" cy="7345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741157"/>
              <a:satOff val="-10120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学会操作</a:t>
          </a:r>
        </a:p>
      </dsp:txBody>
      <dsp:txXfrm>
        <a:off x="3169522" y="1174270"/>
        <a:ext cx="1945386" cy="662875"/>
      </dsp:txXfrm>
    </dsp:sp>
    <dsp:sp modelId="{47410B69-BAD0-46B4-A846-D86A7824E969}">
      <dsp:nvSpPr>
        <dsp:cNvPr id="0" name=""/>
        <dsp:cNvSpPr/>
      </dsp:nvSpPr>
      <dsp:spPr>
        <a:xfrm>
          <a:off x="3133662" y="1964829"/>
          <a:ext cx="2017106" cy="7345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9482314"/>
              <a:satOff val="-20239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清楚概念</a:t>
          </a:r>
        </a:p>
      </dsp:txBody>
      <dsp:txXfrm>
        <a:off x="3169522" y="2000689"/>
        <a:ext cx="1945386" cy="66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2019年6月9日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第二十节 总结与复习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完整的系统模型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38" y="1525796"/>
            <a:ext cx="6095412" cy="4150856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41884" y="1600200"/>
            <a:ext cx="5040561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L TEA.K=TEA.J+CHNG.JK*DT</a:t>
            </a:r>
          </a:p>
          <a:p>
            <a:pPr marL="0" indent="0">
              <a:buNone/>
            </a:pPr>
            <a:r>
              <a:rPr lang="en-US" altLang="zh-CN" sz="1600" dirty="0"/>
              <a:t>N TEA=90</a:t>
            </a:r>
          </a:p>
          <a:p>
            <a:pPr marL="0" indent="0">
              <a:buNone/>
            </a:pPr>
            <a:r>
              <a:rPr lang="en-US" altLang="zh-CN" sz="1600" dirty="0"/>
              <a:t>A DIST.K=ROOMT-TEA.K</a:t>
            </a:r>
          </a:p>
          <a:p>
            <a:pPr marL="0" indent="0">
              <a:buNone/>
            </a:pPr>
            <a:r>
              <a:rPr lang="en-US" altLang="zh-CN" sz="1600" dirty="0"/>
              <a:t>R CHNG.KL=CNST*DIST.K</a:t>
            </a:r>
          </a:p>
          <a:p>
            <a:pPr marL="0" indent="0">
              <a:buNone/>
            </a:pPr>
            <a:r>
              <a:rPr lang="en-US" altLang="zh-CN" sz="1600" dirty="0"/>
              <a:t>C CNST=0.2</a:t>
            </a:r>
          </a:p>
          <a:p>
            <a:pPr marL="0" indent="0">
              <a:buNone/>
            </a:pPr>
            <a:r>
              <a:rPr lang="en-US" altLang="zh-CN" sz="1600" dirty="0"/>
              <a:t>C ROOMT=20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280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为什么系统方程不直接用微分方程？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无法计算，只能用近似的差分形式，再牛的计算机也算不出无穷小的微量</a:t>
            </a:r>
            <a:endParaRPr lang="en-US" altLang="zh-CN" dirty="0"/>
          </a:p>
          <a:p>
            <a:r>
              <a:rPr lang="zh-CN" altLang="en-US" dirty="0"/>
              <a:t>除了存量，其他变量没有初始值吗？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当然没有，系统的计算从存量开始</a:t>
            </a:r>
            <a:endParaRPr lang="en-US" altLang="zh-CN" dirty="0"/>
          </a:p>
          <a:p>
            <a:r>
              <a:rPr lang="zh-CN" altLang="en-US" dirty="0"/>
              <a:t>为什么还要用</a:t>
            </a:r>
            <a:r>
              <a:rPr lang="en-US" altLang="zh-CN" dirty="0"/>
              <a:t>DYNAMO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系统方程的源头，动态系统的实际计算方法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3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第二阶段：动态复杂系统的分析与建模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从分析开始，掌握一阶系统结构、二阶系统结构、延迟结构、老化链结构、协流结构，学习一种路径依赖的应用</a:t>
            </a:r>
            <a:endParaRPr lang="en-US" altLang="zh-CN" dirty="0"/>
          </a:p>
          <a:p>
            <a:r>
              <a:rPr lang="zh-CN" altLang="en-US" dirty="0"/>
              <a:t>分析并学会设计系统的决策规则，实现有人参与的业务流程仿真</a:t>
            </a:r>
            <a:endParaRPr lang="en-US" altLang="zh-CN" dirty="0"/>
          </a:p>
          <a:p>
            <a:r>
              <a:rPr lang="zh-CN" altLang="en-US" dirty="0"/>
              <a:t>课件</a:t>
            </a:r>
            <a:r>
              <a:rPr lang="en-US" altLang="zh-CN" dirty="0"/>
              <a:t>6-18</a:t>
            </a:r>
            <a:r>
              <a:rPr lang="zh-CN" altLang="en-US" dirty="0"/>
              <a:t>（</a:t>
            </a:r>
            <a:r>
              <a:rPr lang="en-US" altLang="zh-CN" dirty="0"/>
              <a:t>17</a:t>
            </a:r>
            <a:r>
              <a:rPr lang="zh-CN" altLang="en-US" dirty="0"/>
              <a:t>为建模原理）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30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第三阶段：将系统建模上升到方法论层面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课件</a:t>
            </a:r>
            <a:r>
              <a:rPr lang="en-US" altLang="zh-CN" dirty="0"/>
              <a:t>17</a:t>
            </a:r>
            <a:r>
              <a:rPr lang="zh-CN" altLang="en-US" dirty="0"/>
              <a:t>、</a:t>
            </a:r>
            <a:r>
              <a:rPr lang="en-US" altLang="zh-CN" dirty="0"/>
              <a:t>19</a:t>
            </a:r>
          </a:p>
          <a:p>
            <a:r>
              <a:rPr lang="zh-CN" altLang="en-US" dirty="0"/>
              <a:t>系统</a:t>
            </a:r>
            <a:r>
              <a:rPr lang="en-US" altLang="zh-CN" dirty="0"/>
              <a:t>—</a:t>
            </a:r>
            <a:r>
              <a:rPr lang="zh-CN" altLang="en-US" dirty="0"/>
              <a:t>系统模型</a:t>
            </a:r>
            <a:r>
              <a:rPr lang="en-US" altLang="zh-CN" dirty="0"/>
              <a:t>—</a:t>
            </a:r>
            <a:r>
              <a:rPr lang="zh-CN" altLang="en-US" dirty="0"/>
              <a:t>建模思路</a:t>
            </a:r>
            <a:endParaRPr lang="en-US" altLang="zh-CN" dirty="0"/>
          </a:p>
          <a:p>
            <a:r>
              <a:rPr lang="zh-CN" altLang="en-US" dirty="0"/>
              <a:t>系统建模的基本过程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6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复习时注意理解原理，掌握系统方程的规范</a:t>
            </a:r>
            <a:endParaRPr lang="en-US" altLang="zh-CN" dirty="0"/>
          </a:p>
          <a:p>
            <a:r>
              <a:rPr lang="zh-CN" altLang="en-US" dirty="0"/>
              <a:t>无需计算器</a:t>
            </a:r>
            <a:endParaRPr lang="en-US" altLang="zh-CN" dirty="0"/>
          </a:p>
          <a:p>
            <a:r>
              <a:rPr lang="zh-CN" altLang="en-US" dirty="0"/>
              <a:t>不要轻易放弃考试</a:t>
            </a:r>
            <a:endParaRPr lang="en-US" altLang="zh-CN" dirty="0"/>
          </a:p>
          <a:p>
            <a:r>
              <a:rPr lang="zh-CN" altLang="en-US" dirty="0"/>
              <a:t>诚信考试，不得作弊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3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3204832" cy="4572000"/>
          </a:xfrm>
        </p:spPr>
        <p:txBody>
          <a:bodyPr/>
          <a:lstStyle/>
          <a:p>
            <a:r>
              <a:rPr lang="zh-CN" altLang="en-US" dirty="0"/>
              <a:t>题型</a:t>
            </a:r>
            <a:endParaRPr lang="en-US" altLang="zh-CN" dirty="0"/>
          </a:p>
          <a:p>
            <a:pPr lvl="1"/>
            <a:r>
              <a:rPr lang="zh-CN" altLang="en-US" dirty="0"/>
              <a:t>选择题 </a:t>
            </a:r>
            <a:r>
              <a:rPr lang="en-US" altLang="zh-CN" dirty="0"/>
              <a:t>15</a:t>
            </a:r>
            <a:r>
              <a:rPr lang="zh-CN" altLang="en-US" dirty="0"/>
              <a:t>题</a:t>
            </a:r>
            <a:endParaRPr lang="en-US" altLang="zh-CN" dirty="0"/>
          </a:p>
          <a:p>
            <a:pPr lvl="1"/>
            <a:r>
              <a:rPr lang="zh-CN" altLang="en-US" dirty="0"/>
              <a:t>判断题 </a:t>
            </a:r>
            <a:r>
              <a:rPr lang="en-US" altLang="zh-CN" dirty="0"/>
              <a:t>15</a:t>
            </a:r>
            <a:r>
              <a:rPr lang="zh-CN" altLang="en-US" dirty="0"/>
              <a:t>题</a:t>
            </a:r>
            <a:endParaRPr lang="en-US" altLang="zh-CN" dirty="0"/>
          </a:p>
          <a:p>
            <a:pPr lvl="1"/>
            <a:r>
              <a:rPr lang="zh-CN" altLang="en-US" dirty="0"/>
              <a:t>分析题 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en-US" altLang="zh-CN" dirty="0"/>
          </a:p>
          <a:p>
            <a:pPr lvl="1"/>
            <a:r>
              <a:rPr lang="zh-CN" altLang="en-US" dirty="0"/>
              <a:t>设计题 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endParaRPr lang="en-US" altLang="zh-CN" dirty="0"/>
          </a:p>
          <a:p>
            <a:pPr lvl="1"/>
            <a:r>
              <a:rPr lang="zh-CN" altLang="en-US" dirty="0"/>
              <a:t>简答题 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en-US" altLang="zh-CN" dirty="0"/>
          </a:p>
          <a:p>
            <a:pPr lvl="1"/>
            <a:r>
              <a:rPr lang="zh-CN" altLang="en-US" dirty="0"/>
              <a:t>应用题 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4294212" y="2106181"/>
            <a:ext cx="216024" cy="64807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4285624" y="2964194"/>
            <a:ext cx="233200" cy="1401613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14292" y="22768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侧重理解，覆盖面广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2345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基础为主，考察重点</a:t>
            </a: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复习资料按照重要次序排列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课件与作业</a:t>
            </a:r>
            <a:endParaRPr lang="en-US" altLang="zh-CN" dirty="0">
              <a:solidFill>
                <a:srgbClr val="FF0000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教材</a:t>
            </a:r>
            <a:endParaRPr lang="en-US" altLang="zh-CN" dirty="0">
              <a:solidFill>
                <a:srgbClr val="FF0000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CF8031"/>
                </a:solidFill>
              </a:rPr>
              <a:t>参考资料：商务动态分析方法：对复杂世界的系统思考与建模</a:t>
            </a:r>
            <a:endParaRPr lang="en-US" altLang="zh-CN" dirty="0">
              <a:solidFill>
                <a:srgbClr val="CF8031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CF8031"/>
                </a:solidFill>
              </a:rPr>
              <a:t>参考资料：物流系统动力学</a:t>
            </a:r>
            <a:endParaRPr lang="en-US" altLang="zh-CN" dirty="0">
              <a:solidFill>
                <a:srgbClr val="CF8031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FFC000"/>
                </a:solidFill>
              </a:rPr>
              <a:t>参考资料：系统动力学（王其藩</a:t>
            </a:r>
            <a:r>
              <a:rPr lang="en-US" altLang="zh-CN" dirty="0">
                <a:solidFill>
                  <a:srgbClr val="FFC000"/>
                </a:solidFill>
              </a:rPr>
              <a:t>2009</a:t>
            </a:r>
            <a:r>
              <a:rPr lang="zh-CN" altLang="en-US" dirty="0">
                <a:solidFill>
                  <a:srgbClr val="FFC000"/>
                </a:solidFill>
              </a:rPr>
              <a:t>版）</a:t>
            </a:r>
            <a:endParaRPr lang="en-US" altLang="zh-CN" dirty="0">
              <a:solidFill>
                <a:srgbClr val="FFC000"/>
              </a:solidFill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>
                <a:solidFill>
                  <a:srgbClr val="FFC000"/>
                </a:solidFill>
              </a:rPr>
              <a:t>Vensim</a:t>
            </a:r>
            <a:r>
              <a:rPr lang="zh-CN" altLang="en-US" dirty="0">
                <a:solidFill>
                  <a:srgbClr val="FFC000"/>
                </a:solidFill>
              </a:rPr>
              <a:t>手册（软件内置）</a:t>
            </a:r>
          </a:p>
        </p:txBody>
      </p:sp>
    </p:spTree>
    <p:extLst>
      <p:ext uri="{BB962C8B-B14F-4D97-AF65-F5344CB8AC3E}">
        <p14:creationId xmlns:p14="http://schemas.microsoft.com/office/powerpoint/2010/main" val="278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课程内容体系与对应课件顺序</a:t>
            </a:r>
          </a:p>
        </p:txBody>
      </p:sp>
      <p:graphicFrame>
        <p:nvGraphicFramePr>
          <p:cNvPr id="10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581321"/>
              </p:ext>
            </p:extLst>
          </p:nvPr>
        </p:nvGraphicFramePr>
        <p:xfrm>
          <a:off x="1593851" y="1600200"/>
          <a:ext cx="867702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69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学习要求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581568"/>
              </p:ext>
            </p:extLst>
          </p:nvPr>
        </p:nvGraphicFramePr>
        <p:xfrm>
          <a:off x="3055689" y="2564904"/>
          <a:ext cx="6732810" cy="310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F769C3C-8489-A348-965F-F9C91783FF60}"/>
              </a:ext>
            </a:extLst>
          </p:cNvPr>
          <p:cNvGrpSpPr/>
          <p:nvPr/>
        </p:nvGrpSpPr>
        <p:grpSpPr>
          <a:xfrm>
            <a:off x="3286100" y="2060848"/>
            <a:ext cx="2952328" cy="734595"/>
            <a:chOff x="3133662" y="311990"/>
            <a:chExt cx="2017106" cy="734595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A465739-534A-0C41-829F-7718F8AA855E}"/>
                </a:ext>
              </a:extLst>
            </p:cNvPr>
            <p:cNvSpPr/>
            <p:nvPr/>
          </p:nvSpPr>
          <p:spPr>
            <a:xfrm>
              <a:off x="3133662" y="311990"/>
              <a:ext cx="2017106" cy="73459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圆角矩形 4">
              <a:extLst>
                <a:ext uri="{FF2B5EF4-FFF2-40B4-BE49-F238E27FC236}">
                  <a16:creationId xmlns:a16="http://schemas.microsoft.com/office/drawing/2014/main" id="{F56680A8-ADA8-AA44-8CB7-A729C2579A6A}"/>
                </a:ext>
              </a:extLst>
            </p:cNvPr>
            <p:cNvSpPr txBox="1"/>
            <p:nvPr/>
          </p:nvSpPr>
          <p:spPr>
            <a:xfrm>
              <a:off x="3169522" y="347850"/>
              <a:ext cx="1945386" cy="662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300" kern="1200" dirty="0"/>
                <a:t>学会思考和解决问题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2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第一阶段：系统方程是如何运行的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贯穿于整个课程体系中，后续内容的基础</a:t>
            </a:r>
            <a:endParaRPr lang="en-US" altLang="zh-CN" dirty="0"/>
          </a:p>
          <a:p>
            <a:r>
              <a:rPr lang="zh-CN" altLang="en-US" dirty="0"/>
              <a:t>课件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变量与控件搭配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7813344" cy="4997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例：有一个水池，一头进水 一头出水，假设水池没有容积限制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问（小学数学题）</a:t>
            </a:r>
            <a:r>
              <a:rPr lang="en-US" altLang="zh-CN" sz="1800" dirty="0"/>
              <a:t>T</a:t>
            </a:r>
            <a:r>
              <a:rPr lang="zh-CN" altLang="en-US" sz="1800" dirty="0"/>
              <a:t>时刻后水池里有多少水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（系统仿真题）在</a:t>
            </a:r>
            <a:r>
              <a:rPr lang="en-US" altLang="zh-CN" sz="18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/>
              <a:t>T</a:t>
            </a:r>
            <a:r>
              <a:rPr lang="zh-CN" altLang="en-US" sz="1800" dirty="0"/>
              <a:t>时刻过程中水池中的水位如何变化</a:t>
            </a:r>
            <a:endParaRPr lang="en-US" altLang="zh-CN" sz="1800" dirty="0"/>
          </a:p>
          <a:p>
            <a:endParaRPr lang="en-US" altLang="zh-CN" sz="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存量（</a:t>
            </a:r>
            <a:r>
              <a:rPr lang="en-US" altLang="zh-CN" sz="2000" dirty="0"/>
              <a:t>Level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流量（</a:t>
            </a:r>
            <a:r>
              <a:rPr lang="en-US" altLang="zh-CN" sz="2000" dirty="0"/>
              <a:t>Rate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362" y="283912"/>
            <a:ext cx="1666875" cy="523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5920" r="48160"/>
          <a:stretch/>
        </p:blipFill>
        <p:spPr>
          <a:xfrm>
            <a:off x="3766896" y="2970091"/>
            <a:ext cx="432049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9119"/>
          <a:stretch/>
        </p:blipFill>
        <p:spPr>
          <a:xfrm>
            <a:off x="3766896" y="3931555"/>
            <a:ext cx="514747" cy="5238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83797" y="3163818"/>
            <a:ext cx="2627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联系（信息链）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辅助变量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67" y="3861048"/>
            <a:ext cx="4756589" cy="23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变量类型</a:t>
            </a:r>
            <a:endParaRPr lang="en-US" altLang="zh-CN" sz="2400" dirty="0"/>
          </a:p>
          <a:p>
            <a:r>
              <a:rPr lang="en-US" altLang="zh-CN" sz="2400" dirty="0"/>
              <a:t>level </a:t>
            </a:r>
            <a:r>
              <a:rPr lang="zh-CN" altLang="en-US" sz="2400" dirty="0"/>
              <a:t>： 积量，任意时刻的数量水平都又前一时刻生成</a:t>
            </a:r>
            <a:endParaRPr lang="en-US" altLang="zh-CN" sz="2400" dirty="0"/>
          </a:p>
          <a:p>
            <a:r>
              <a:rPr lang="en-US" altLang="zh-CN" sz="2400" dirty="0" err="1"/>
              <a:t>auxillary</a:t>
            </a:r>
            <a:r>
              <a:rPr lang="en-US" altLang="zh-CN" sz="2400" dirty="0"/>
              <a:t> </a:t>
            </a:r>
            <a:r>
              <a:rPr lang="zh-CN" altLang="en-US" sz="2400" dirty="0"/>
              <a:t>： 没有记忆性</a:t>
            </a:r>
            <a:r>
              <a:rPr lang="en-US" altLang="zh-CN" sz="2400" dirty="0"/>
              <a:t>,</a:t>
            </a:r>
            <a:r>
              <a:rPr lang="zh-CN" altLang="en-US" sz="2400" dirty="0"/>
              <a:t>瞬间变量，辅助变量和流量均属于此类</a:t>
            </a:r>
            <a:endParaRPr lang="en-US" altLang="zh-CN" sz="2400" dirty="0"/>
          </a:p>
          <a:p>
            <a:r>
              <a:rPr lang="en-US" altLang="zh-CN" sz="2400" dirty="0"/>
              <a:t>constant </a:t>
            </a:r>
            <a:r>
              <a:rPr lang="zh-CN" altLang="en-US" sz="2400" dirty="0"/>
              <a:t>：常数，仿真时间内持续一个固定值</a:t>
            </a:r>
            <a:endParaRPr lang="en-US" altLang="zh-CN" sz="2400" dirty="0"/>
          </a:p>
          <a:p>
            <a:r>
              <a:rPr lang="en-US" altLang="zh-CN" sz="2400" dirty="0"/>
              <a:t>data : </a:t>
            </a:r>
            <a:r>
              <a:rPr lang="zh-CN" altLang="en-US" sz="2400" dirty="0"/>
              <a:t>外部导入进来的数据</a:t>
            </a:r>
          </a:p>
          <a:p>
            <a:pPr marL="0" indent="0">
              <a:buNone/>
            </a:pPr>
            <a:r>
              <a:rPr lang="zh-CN" altLang="en-US" dirty="0"/>
              <a:t>函数使用</a:t>
            </a:r>
            <a:endParaRPr lang="en-US" altLang="zh-CN" dirty="0"/>
          </a:p>
          <a:p>
            <a:r>
              <a:rPr lang="zh-CN" altLang="en-US" dirty="0"/>
              <a:t>常规数学函数</a:t>
            </a:r>
            <a:endParaRPr lang="en-US" altLang="zh-CN" dirty="0"/>
          </a:p>
          <a:p>
            <a:r>
              <a:rPr lang="zh-CN" altLang="en-US" dirty="0"/>
              <a:t>其他特殊函数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20" y="4343400"/>
            <a:ext cx="679115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方程的表达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DYNAMO</a:t>
            </a:r>
            <a:r>
              <a:rPr lang="zh-CN" altLang="en-US" sz="2400" dirty="0"/>
              <a:t>方程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从连续微分方程转化为离散的差分方程，方程左侧为变量结果，右侧为使用输入数据的计算表达式。同时具备数学表达式与计算程序的功能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简化式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不再使用使用时间标签作为下标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内容占位符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5" t="19805" r="25720" b="50005"/>
          <a:stretch/>
        </p:blipFill>
        <p:spPr>
          <a:xfrm>
            <a:off x="3214092" y="2924944"/>
            <a:ext cx="6693613" cy="21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983</TotalTime>
  <Words>678</Words>
  <Application>Microsoft Macintosh PowerPoint</Application>
  <PresentationFormat>自定义</PresentationFormat>
  <Paragraphs>101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Euphemia</vt:lpstr>
      <vt:lpstr>Wingdings</vt:lpstr>
      <vt:lpstr>数学 16x9</vt:lpstr>
      <vt:lpstr>物流系统建模与仿真</vt:lpstr>
      <vt:lpstr>考试内容</vt:lpstr>
      <vt:lpstr>复习资料</vt:lpstr>
      <vt:lpstr>2019课程内容体系与对应课件顺序</vt:lpstr>
      <vt:lpstr>学习要求</vt:lpstr>
      <vt:lpstr>第一阶段：系统方程是如何运行的</vt:lpstr>
      <vt:lpstr>变量与控件搭配</vt:lpstr>
      <vt:lpstr>控件设置</vt:lpstr>
      <vt:lpstr>方程的表达</vt:lpstr>
      <vt:lpstr>完整的系统模型</vt:lpstr>
      <vt:lpstr>常见问题</vt:lpstr>
      <vt:lpstr>第二阶段：动态复杂系统的分析与建模</vt:lpstr>
      <vt:lpstr>第三阶段：将系统建模上升到方法论层面</vt:lpstr>
      <vt:lpstr>注意事项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67</cp:revision>
  <dcterms:created xsi:type="dcterms:W3CDTF">2018-02-25T17:57:50Z</dcterms:created>
  <dcterms:modified xsi:type="dcterms:W3CDTF">2019-06-09T08:24:58Z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