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3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4305-FD76-465A-8712-B699B906D61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CDC7-C7E9-4D52-A027-C11AD1492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6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4305-FD76-465A-8712-B699B906D61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CDC7-C7E9-4D52-A027-C11AD1492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27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4305-FD76-465A-8712-B699B906D61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CDC7-C7E9-4D52-A027-C11AD1492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60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4305-FD76-465A-8712-B699B906D61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CDC7-C7E9-4D52-A027-C11AD1492A5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6824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4305-FD76-465A-8712-B699B906D61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CDC7-C7E9-4D52-A027-C11AD1492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972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4305-FD76-465A-8712-B699B906D61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CDC7-C7E9-4D52-A027-C11AD1492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729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4305-FD76-465A-8712-B699B906D61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CDC7-C7E9-4D52-A027-C11AD1492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08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4305-FD76-465A-8712-B699B906D61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CDC7-C7E9-4D52-A027-C11AD1492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305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4305-FD76-465A-8712-B699B906D61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CDC7-C7E9-4D52-A027-C11AD1492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80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4305-FD76-465A-8712-B699B906D61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CDC7-C7E9-4D52-A027-C11AD1492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60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4305-FD76-465A-8712-B699B906D61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CDC7-C7E9-4D52-A027-C11AD1492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50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4305-FD76-465A-8712-B699B906D61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CDC7-C7E9-4D52-A027-C11AD1492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78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4305-FD76-465A-8712-B699B906D61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CDC7-C7E9-4D52-A027-C11AD1492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4305-FD76-465A-8712-B699B906D61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CDC7-C7E9-4D52-A027-C11AD1492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59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4305-FD76-465A-8712-B699B906D61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CDC7-C7E9-4D52-A027-C11AD1492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30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4305-FD76-465A-8712-B699B906D61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CDC7-C7E9-4D52-A027-C11AD1492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17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4305-FD76-465A-8712-B699B906D61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CDC7-C7E9-4D52-A027-C11AD1492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90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A64305-FD76-465A-8712-B699B906D61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042CDC7-C7E9-4D52-A027-C11AD1492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2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kpython.com/python-modules/tensorflow-vs-pytorch-vs-jax" TargetMode="External"/><Relationship Id="rId2" Type="http://schemas.openxmlformats.org/officeDocument/2006/relationships/hyperlink" Target="https://www.askpython.com/python-modules/numpy/numpy-zeros-method-in-py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33A2-8852-484F-BA3C-FA4BA1F07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Day 2 : implementation of board and scope of players </a:t>
            </a:r>
          </a:p>
        </p:txBody>
      </p:sp>
    </p:spTree>
    <p:extLst>
      <p:ext uri="{BB962C8B-B14F-4D97-AF65-F5344CB8AC3E}">
        <p14:creationId xmlns:p14="http://schemas.microsoft.com/office/powerpoint/2010/main" val="107184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47CF-66D4-45B8-9E69-8B7DFFCB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8BA02-3B60-4D8E-9209-A71997DA26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2933" y="1971925"/>
            <a:ext cx="10288986" cy="513654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</a:rPr>
              <a:t>Import the NumPy package as np. Then we will create a python function named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</a:rPr>
              <a:t>create_board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</a:rPr>
              <a:t>( 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  <a:hlinkClick r:id="rId2"/>
              </a:rPr>
              <a:t>np.zeros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  <a:hlinkClick r:id="rId2"/>
              </a:rPr>
              <a:t>( 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  <a:hlinkClick r:id="rId2"/>
              </a:rPr>
              <a:t> function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</a:rPr>
              <a:t>is used to create a matrix full of zeroes. This function in Python can be used when you initialize the weights during the first iteration in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  <a:hlinkClick r:id="rId3"/>
              </a:rPr>
              <a:t>TensorFlow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</a:rPr>
              <a:t> and other statistic tasks. ((6,7)) are the dimensions. 6 rows and 7 columns. Then we just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</a:rPr>
              <a:t> that board.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</a:rPr>
              <a:t>We will begin writing the main game loop now. We’re going to create a loop as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</a:rPr>
              <a:t>while not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</a:rPr>
              <a:t>game_over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</a:rPr>
              <a:t>. A while not loop repeatedly executes the body of the loop until the condition for loop termination is met. Our loop is going to run as long as this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</a:rPr>
              <a:t>game_over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</a:rPr>
              <a:t> variable is false. We will initialize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</a:rPr>
              <a:t>game_over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</a:rPr>
              <a:t> as False. The only time its going to switch to true is if someone gets 4 circles in a row.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</a:rPr>
              <a:t>To increase the turn by 1 we will use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</a:rPr>
              <a:t>turn +=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</a:rPr>
              <a:t>. To make it switch between player 1 and 2 alternatively, we use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</a:rPr>
              <a:t>turn = turn %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-apple-system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80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56B6B-FDDD-4077-BB49-3305F8AF59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t="-13130" r="5975" b="27043"/>
          <a:stretch/>
        </p:blipFill>
        <p:spPr>
          <a:xfrm>
            <a:off x="1264257" y="818984"/>
            <a:ext cx="9350734" cy="50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1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0336-B918-43B6-9324-05F9574D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9CAFF-0965-4FEC-8BBD-F1BF00041EB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7" t="72518" r="72150" b="1"/>
          <a:stretch/>
        </p:blipFill>
        <p:spPr>
          <a:xfrm>
            <a:off x="2329731" y="1849388"/>
            <a:ext cx="7928557" cy="4145895"/>
          </a:xfrm>
        </p:spPr>
      </p:pic>
    </p:spTree>
    <p:extLst>
      <p:ext uri="{BB962C8B-B14F-4D97-AF65-F5344CB8AC3E}">
        <p14:creationId xmlns:p14="http://schemas.microsoft.com/office/powerpoint/2010/main" val="102081726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</TotalTime>
  <Words>213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-apple-system</vt:lpstr>
      <vt:lpstr>Arial</vt:lpstr>
      <vt:lpstr>Tw Cen MT</vt:lpstr>
      <vt:lpstr>Droplet</vt:lpstr>
      <vt:lpstr>Day 2 : implementation of board and scope of players </vt:lpstr>
      <vt:lpstr>Technical stack</vt:lpstr>
      <vt:lpstr>PowerPoint Presentation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 : implementation of board and scope of players</dc:title>
  <dc:creator>Susmitha Bypo</dc:creator>
  <cp:lastModifiedBy>Susmitha Bypo</cp:lastModifiedBy>
  <cp:revision>2</cp:revision>
  <dcterms:created xsi:type="dcterms:W3CDTF">2022-03-22T11:26:14Z</dcterms:created>
  <dcterms:modified xsi:type="dcterms:W3CDTF">2022-03-22T11:42:35Z</dcterms:modified>
</cp:coreProperties>
</file>