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76" r:id="rId8"/>
    <p:sldId id="264" r:id="rId9"/>
    <p:sldId id="284" r:id="rId10"/>
    <p:sldId id="285" r:id="rId11"/>
    <p:sldId id="283" r:id="rId12"/>
    <p:sldId id="281" r:id="rId13"/>
    <p:sldId id="282" r:id="rId14"/>
    <p:sldId id="265" r:id="rId15"/>
    <p:sldId id="266" r:id="rId16"/>
    <p:sldId id="267" r:id="rId17"/>
    <p:sldId id="268" r:id="rId18"/>
    <p:sldId id="270" r:id="rId19"/>
    <p:sldId id="277" r:id="rId20"/>
    <p:sldId id="278" r:id="rId21"/>
    <p:sldId id="273" r:id="rId22"/>
    <p:sldId id="279" r:id="rId23"/>
    <p:sldId id="280" r:id="rId24"/>
    <p:sldId id="275" r:id="rId25"/>
  </p:sldIdLst>
  <p:sldSz cx="9144000" cy="5143500" type="screen16x9"/>
  <p:notesSz cx="6858000" cy="9144000"/>
  <p:embeddedFontLst>
    <p:embeddedFont>
      <p:font typeface="Montserrat" charset="0"/>
      <p:regular r:id="rId27"/>
      <p:bold r:id="rId28"/>
      <p:italic r:id="rId29"/>
      <p:boldItalic r:id="rId30"/>
    </p:embeddedFont>
    <p:embeddedFont>
      <p:font typeface="Roboto"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72A2E-6F9B-4D61-9DBD-2466744EC3BF}" v="11" dt="2021-09-27T05:45:29.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snapToGrid="0">
      <p:cViewPr varScale="1">
        <p:scale>
          <a:sx n="91" d="100"/>
          <a:sy n="91" d="100"/>
        </p:scale>
        <p:origin x="-786" y="-10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Turab (Cognizant)" userId="57034c97-ae12-4f24-9bec-916e0bec6440" providerId="ADAL" clId="{8F972A2E-6F9B-4D61-9DBD-2466744EC3BF}"/>
    <pc:docChg chg="undo redo custSel addSld modSld">
      <pc:chgData name="Ahmed, Turab (Cognizant)" userId="57034c97-ae12-4f24-9bec-916e0bec6440" providerId="ADAL" clId="{8F972A2E-6F9B-4D61-9DBD-2466744EC3BF}" dt="2021-09-27T05:57:57.469" v="4533" actId="20577"/>
      <pc:docMkLst>
        <pc:docMk/>
      </pc:docMkLst>
      <pc:sldChg chg="modSp mod">
        <pc:chgData name="Ahmed, Turab (Cognizant)" userId="57034c97-ae12-4f24-9bec-916e0bec6440" providerId="ADAL" clId="{8F972A2E-6F9B-4D61-9DBD-2466744EC3BF}" dt="2021-09-26T12:28:23.466" v="290" actId="20577"/>
        <pc:sldMkLst>
          <pc:docMk/>
          <pc:sldMk cId="0" sldId="256"/>
        </pc:sldMkLst>
        <pc:spChg chg="mod">
          <ac:chgData name="Ahmed, Turab (Cognizant)" userId="57034c97-ae12-4f24-9bec-916e0bec6440" providerId="ADAL" clId="{8F972A2E-6F9B-4D61-9DBD-2466744EC3BF}" dt="2021-09-26T12:28:23.466" v="290" actId="20577"/>
          <ac:spMkLst>
            <pc:docMk/>
            <pc:sldMk cId="0" sldId="256"/>
            <ac:spMk id="55" creationId="{00000000-0000-0000-0000-000000000000}"/>
          </ac:spMkLst>
        </pc:spChg>
      </pc:sldChg>
      <pc:sldChg chg="addSp modSp mod modClrScheme chgLayout">
        <pc:chgData name="Ahmed, Turab (Cognizant)" userId="57034c97-ae12-4f24-9bec-916e0bec6440" providerId="ADAL" clId="{8F972A2E-6F9B-4D61-9DBD-2466744EC3BF}" dt="2021-09-26T12:49:21.255" v="920" actId="2711"/>
        <pc:sldMkLst>
          <pc:docMk/>
          <pc:sldMk cId="0" sldId="257"/>
        </pc:sldMkLst>
        <pc:spChg chg="add mod ord">
          <ac:chgData name="Ahmed, Turab (Cognizant)" userId="57034c97-ae12-4f24-9bec-916e0bec6440" providerId="ADAL" clId="{8F972A2E-6F9B-4D61-9DBD-2466744EC3BF}" dt="2021-09-26T12:49:21.255" v="920" actId="2711"/>
          <ac:spMkLst>
            <pc:docMk/>
            <pc:sldMk cId="0" sldId="257"/>
            <ac:spMk id="2" creationId="{DB329369-FFC2-43D3-BFCB-742A823559FB}"/>
          </ac:spMkLst>
        </pc:spChg>
        <pc:spChg chg="mod ord">
          <ac:chgData name="Ahmed, Turab (Cognizant)" userId="57034c97-ae12-4f24-9bec-916e0bec6440" providerId="ADAL" clId="{8F972A2E-6F9B-4D61-9DBD-2466744EC3BF}" dt="2021-09-26T12:21:47.646" v="238" actId="108"/>
          <ac:spMkLst>
            <pc:docMk/>
            <pc:sldMk cId="0" sldId="257"/>
            <ac:spMk id="60" creationId="{00000000-0000-0000-0000-000000000000}"/>
          </ac:spMkLst>
        </pc:spChg>
      </pc:sldChg>
      <pc:sldChg chg="addSp modSp new mod">
        <pc:chgData name="Ahmed, Turab (Cognizant)" userId="57034c97-ae12-4f24-9bec-916e0bec6440" providerId="ADAL" clId="{8F972A2E-6F9B-4D61-9DBD-2466744EC3BF}" dt="2021-09-26T12:48:54.560" v="918" actId="2711"/>
        <pc:sldMkLst>
          <pc:docMk/>
          <pc:sldMk cId="527706886" sldId="258"/>
        </pc:sldMkLst>
        <pc:spChg chg="mod">
          <ac:chgData name="Ahmed, Turab (Cognizant)" userId="57034c97-ae12-4f24-9bec-916e0bec6440" providerId="ADAL" clId="{8F972A2E-6F9B-4D61-9DBD-2466744EC3BF}" dt="2021-09-26T12:21:58.617" v="255" actId="20577"/>
          <ac:spMkLst>
            <pc:docMk/>
            <pc:sldMk cId="527706886" sldId="258"/>
            <ac:spMk id="2" creationId="{86DC2555-51F2-4A9B-97C1-0D3BCF0ADA83}"/>
          </ac:spMkLst>
        </pc:spChg>
        <pc:spChg chg="mod">
          <ac:chgData name="Ahmed, Turab (Cognizant)" userId="57034c97-ae12-4f24-9bec-916e0bec6440" providerId="ADAL" clId="{8F972A2E-6F9B-4D61-9DBD-2466744EC3BF}" dt="2021-09-26T12:48:54.560" v="918" actId="2711"/>
          <ac:spMkLst>
            <pc:docMk/>
            <pc:sldMk cId="527706886" sldId="258"/>
            <ac:spMk id="3" creationId="{B47EFB2F-7366-4B07-80CA-CEF053282ED6}"/>
          </ac:spMkLst>
        </pc:spChg>
        <pc:picChg chg="add mod">
          <ac:chgData name="Ahmed, Turab (Cognizant)" userId="57034c97-ae12-4f24-9bec-916e0bec6440" providerId="ADAL" clId="{8F972A2E-6F9B-4D61-9DBD-2466744EC3BF}" dt="2021-09-26T12:25:32.691" v="284" actId="14100"/>
          <ac:picMkLst>
            <pc:docMk/>
            <pc:sldMk cId="527706886" sldId="258"/>
            <ac:picMk id="5" creationId="{E22C37DA-7C57-471E-878A-92349B591F83}"/>
          </ac:picMkLst>
        </pc:picChg>
      </pc:sldChg>
      <pc:sldChg chg="modSp new mod chgLayout">
        <pc:chgData name="Ahmed, Turab (Cognizant)" userId="57034c97-ae12-4f24-9bec-916e0bec6440" providerId="ADAL" clId="{8F972A2E-6F9B-4D61-9DBD-2466744EC3BF}" dt="2021-09-26T12:53:37.781" v="1185" actId="700"/>
        <pc:sldMkLst>
          <pc:docMk/>
          <pc:sldMk cId="920083808" sldId="259"/>
        </pc:sldMkLst>
        <pc:spChg chg="mod ord">
          <ac:chgData name="Ahmed, Turab (Cognizant)" userId="57034c97-ae12-4f24-9bec-916e0bec6440" providerId="ADAL" clId="{8F972A2E-6F9B-4D61-9DBD-2466744EC3BF}" dt="2021-09-26T12:53:37.781" v="1185" actId="700"/>
          <ac:spMkLst>
            <pc:docMk/>
            <pc:sldMk cId="920083808" sldId="259"/>
            <ac:spMk id="2" creationId="{2BC8E670-7A26-4780-B117-EE447E97E06D}"/>
          </ac:spMkLst>
        </pc:spChg>
        <pc:spChg chg="mod ord">
          <ac:chgData name="Ahmed, Turab (Cognizant)" userId="57034c97-ae12-4f24-9bec-916e0bec6440" providerId="ADAL" clId="{8F972A2E-6F9B-4D61-9DBD-2466744EC3BF}" dt="2021-09-26T12:53:37.781" v="1185" actId="700"/>
          <ac:spMkLst>
            <pc:docMk/>
            <pc:sldMk cId="920083808" sldId="259"/>
            <ac:spMk id="3" creationId="{F0D716FB-E81F-4A6B-A8F5-F0DD42F80A3D}"/>
          </ac:spMkLst>
        </pc:spChg>
      </pc:sldChg>
      <pc:sldChg chg="addSp delSp modSp new mod modClrScheme chgLayout">
        <pc:chgData name="Ahmed, Turab (Cognizant)" userId="57034c97-ae12-4f24-9bec-916e0bec6440" providerId="ADAL" clId="{8F972A2E-6F9B-4D61-9DBD-2466744EC3BF}" dt="2021-09-26T14:19:15.521" v="1593" actId="20577"/>
        <pc:sldMkLst>
          <pc:docMk/>
          <pc:sldMk cId="3625921327" sldId="260"/>
        </pc:sldMkLst>
        <pc:spChg chg="del mod ord">
          <ac:chgData name="Ahmed, Turab (Cognizant)" userId="57034c97-ae12-4f24-9bec-916e0bec6440" providerId="ADAL" clId="{8F972A2E-6F9B-4D61-9DBD-2466744EC3BF}" dt="2021-09-26T12:53:44.307" v="1187" actId="700"/>
          <ac:spMkLst>
            <pc:docMk/>
            <pc:sldMk cId="3625921327" sldId="260"/>
            <ac:spMk id="2" creationId="{BDA55E8A-F92A-468E-9AD7-B56C5D1243B6}"/>
          </ac:spMkLst>
        </pc:spChg>
        <pc:spChg chg="del mod ord">
          <ac:chgData name="Ahmed, Turab (Cognizant)" userId="57034c97-ae12-4f24-9bec-916e0bec6440" providerId="ADAL" clId="{8F972A2E-6F9B-4D61-9DBD-2466744EC3BF}" dt="2021-09-26T12:53:44.307" v="1187" actId="700"/>
          <ac:spMkLst>
            <pc:docMk/>
            <pc:sldMk cId="3625921327" sldId="260"/>
            <ac:spMk id="3" creationId="{1C51941C-878E-49D2-AF9A-C0AAE56C2440}"/>
          </ac:spMkLst>
        </pc:spChg>
        <pc:spChg chg="add del mod ord">
          <ac:chgData name="Ahmed, Turab (Cognizant)" userId="57034c97-ae12-4f24-9bec-916e0bec6440" providerId="ADAL" clId="{8F972A2E-6F9B-4D61-9DBD-2466744EC3BF}" dt="2021-09-26T12:53:49.546" v="1188" actId="700"/>
          <ac:spMkLst>
            <pc:docMk/>
            <pc:sldMk cId="3625921327" sldId="260"/>
            <ac:spMk id="4" creationId="{420F328B-FEA6-4CBC-BD47-E3EFF201851A}"/>
          </ac:spMkLst>
        </pc:spChg>
        <pc:spChg chg="add del mod ord">
          <ac:chgData name="Ahmed, Turab (Cognizant)" userId="57034c97-ae12-4f24-9bec-916e0bec6440" providerId="ADAL" clId="{8F972A2E-6F9B-4D61-9DBD-2466744EC3BF}" dt="2021-09-26T12:53:49.546" v="1188" actId="700"/>
          <ac:spMkLst>
            <pc:docMk/>
            <pc:sldMk cId="3625921327" sldId="260"/>
            <ac:spMk id="5" creationId="{CA609A5D-C4DF-43C1-99E9-91A537349DF6}"/>
          </ac:spMkLst>
        </pc:spChg>
        <pc:spChg chg="add mod ord">
          <ac:chgData name="Ahmed, Turab (Cognizant)" userId="57034c97-ae12-4f24-9bec-916e0bec6440" providerId="ADAL" clId="{8F972A2E-6F9B-4D61-9DBD-2466744EC3BF}" dt="2021-09-26T14:11:05.721" v="1201" actId="20577"/>
          <ac:spMkLst>
            <pc:docMk/>
            <pc:sldMk cId="3625921327" sldId="260"/>
            <ac:spMk id="6" creationId="{5ADFF157-E4F8-4FC4-B15A-DC8320496A48}"/>
          </ac:spMkLst>
        </pc:spChg>
        <pc:spChg chg="add mod ord">
          <ac:chgData name="Ahmed, Turab (Cognizant)" userId="57034c97-ae12-4f24-9bec-916e0bec6440" providerId="ADAL" clId="{8F972A2E-6F9B-4D61-9DBD-2466744EC3BF}" dt="2021-09-26T14:19:15.521" v="1593" actId="20577"/>
          <ac:spMkLst>
            <pc:docMk/>
            <pc:sldMk cId="3625921327" sldId="260"/>
            <ac:spMk id="7" creationId="{ED8BC3B3-CB58-4187-8306-EEEF04DDA12D}"/>
          </ac:spMkLst>
        </pc:spChg>
      </pc:sldChg>
      <pc:sldChg chg="addSp delSp modSp new mod">
        <pc:chgData name="Ahmed, Turab (Cognizant)" userId="57034c97-ae12-4f24-9bec-916e0bec6440" providerId="ADAL" clId="{8F972A2E-6F9B-4D61-9DBD-2466744EC3BF}" dt="2021-09-26T14:38:19.335" v="1959" actId="14100"/>
        <pc:sldMkLst>
          <pc:docMk/>
          <pc:sldMk cId="522429606" sldId="261"/>
        </pc:sldMkLst>
        <pc:spChg chg="mod">
          <ac:chgData name="Ahmed, Turab (Cognizant)" userId="57034c97-ae12-4f24-9bec-916e0bec6440" providerId="ADAL" clId="{8F972A2E-6F9B-4D61-9DBD-2466744EC3BF}" dt="2021-09-26T14:33:35.577" v="1859" actId="20577"/>
          <ac:spMkLst>
            <pc:docMk/>
            <pc:sldMk cId="522429606" sldId="261"/>
            <ac:spMk id="2" creationId="{67E79F2A-FEC9-46ED-A583-B3B9A4E9DD18}"/>
          </ac:spMkLst>
        </pc:spChg>
        <pc:spChg chg="del mod">
          <ac:chgData name="Ahmed, Turab (Cognizant)" userId="57034c97-ae12-4f24-9bec-916e0bec6440" providerId="ADAL" clId="{8F972A2E-6F9B-4D61-9DBD-2466744EC3BF}" dt="2021-09-26T14:29:22.318" v="1751"/>
          <ac:spMkLst>
            <pc:docMk/>
            <pc:sldMk cId="522429606" sldId="261"/>
            <ac:spMk id="3" creationId="{CEE1B75C-29F6-432D-8131-3ED2A941C21B}"/>
          </ac:spMkLst>
        </pc:spChg>
        <pc:spChg chg="add del mod">
          <ac:chgData name="Ahmed, Turab (Cognizant)" userId="57034c97-ae12-4f24-9bec-916e0bec6440" providerId="ADAL" clId="{8F972A2E-6F9B-4D61-9DBD-2466744EC3BF}" dt="2021-09-26T14:27:36.041" v="1739" actId="478"/>
          <ac:spMkLst>
            <pc:docMk/>
            <pc:sldMk cId="522429606" sldId="261"/>
            <ac:spMk id="8" creationId="{26BE8735-7D89-4AC3-9D2E-1D294AFA13D5}"/>
          </ac:spMkLst>
        </pc:spChg>
        <pc:spChg chg="add del mod">
          <ac:chgData name="Ahmed, Turab (Cognizant)" userId="57034c97-ae12-4f24-9bec-916e0bec6440" providerId="ADAL" clId="{8F972A2E-6F9B-4D61-9DBD-2466744EC3BF}" dt="2021-09-26T14:27:36.046" v="1741"/>
          <ac:spMkLst>
            <pc:docMk/>
            <pc:sldMk cId="522429606" sldId="261"/>
            <ac:spMk id="9" creationId="{EB29DDE3-85A6-4FF0-A4A2-67E15FB278DE}"/>
          </ac:spMkLst>
        </pc:spChg>
        <pc:spChg chg="add mod">
          <ac:chgData name="Ahmed, Turab (Cognizant)" userId="57034c97-ae12-4f24-9bec-916e0bec6440" providerId="ADAL" clId="{8F972A2E-6F9B-4D61-9DBD-2466744EC3BF}" dt="2021-09-26T14:27:46.871" v="1742" actId="1076"/>
          <ac:spMkLst>
            <pc:docMk/>
            <pc:sldMk cId="522429606" sldId="261"/>
            <ac:spMk id="10" creationId="{08855079-5CBA-4A94-8AF3-E2E1C8FFC3EA}"/>
          </ac:spMkLst>
        </pc:spChg>
        <pc:spChg chg="add del mod">
          <ac:chgData name="Ahmed, Turab (Cognizant)" userId="57034c97-ae12-4f24-9bec-916e0bec6440" providerId="ADAL" clId="{8F972A2E-6F9B-4D61-9DBD-2466744EC3BF}" dt="2021-09-26T14:30:19.936" v="1768" actId="478"/>
          <ac:spMkLst>
            <pc:docMk/>
            <pc:sldMk cId="522429606" sldId="261"/>
            <ac:spMk id="16" creationId="{8DDB12D1-3314-43D9-B6B1-163C3AEBF779}"/>
          </ac:spMkLst>
        </pc:spChg>
        <pc:spChg chg="add mod">
          <ac:chgData name="Ahmed, Turab (Cognizant)" userId="57034c97-ae12-4f24-9bec-916e0bec6440" providerId="ADAL" clId="{8F972A2E-6F9B-4D61-9DBD-2466744EC3BF}" dt="2021-09-26T14:38:19.335" v="1959" actId="14100"/>
          <ac:spMkLst>
            <pc:docMk/>
            <pc:sldMk cId="522429606" sldId="261"/>
            <ac:spMk id="18" creationId="{1A082961-6075-424B-A2DD-C36D318A262B}"/>
          </ac:spMkLst>
        </pc:spChg>
        <pc:spChg chg="add mod">
          <ac:chgData name="Ahmed, Turab (Cognizant)" userId="57034c97-ae12-4f24-9bec-916e0bec6440" providerId="ADAL" clId="{8F972A2E-6F9B-4D61-9DBD-2466744EC3BF}" dt="2021-09-26T14:31:07.854" v="1795" actId="20577"/>
          <ac:spMkLst>
            <pc:docMk/>
            <pc:sldMk cId="522429606" sldId="261"/>
            <ac:spMk id="19" creationId="{D890BEC5-6296-401E-A0F6-8F0A30A9C588}"/>
          </ac:spMkLst>
        </pc:spChg>
        <pc:picChg chg="add mod modCrop">
          <ac:chgData name="Ahmed, Turab (Cognizant)" userId="57034c97-ae12-4f24-9bec-916e0bec6440" providerId="ADAL" clId="{8F972A2E-6F9B-4D61-9DBD-2466744EC3BF}" dt="2021-09-26T14:21:56.207" v="1670" actId="732"/>
          <ac:picMkLst>
            <pc:docMk/>
            <pc:sldMk cId="522429606" sldId="261"/>
            <ac:picMk id="5" creationId="{48DFE674-B5AE-4F4B-8B3B-06478D8DECF0}"/>
          </ac:picMkLst>
        </pc:picChg>
        <pc:picChg chg="add mod modCrop">
          <ac:chgData name="Ahmed, Turab (Cognizant)" userId="57034c97-ae12-4f24-9bec-916e0bec6440" providerId="ADAL" clId="{8F972A2E-6F9B-4D61-9DBD-2466744EC3BF}" dt="2021-09-26T14:22:05.383" v="1671" actId="732"/>
          <ac:picMkLst>
            <pc:docMk/>
            <pc:sldMk cId="522429606" sldId="261"/>
            <ac:picMk id="7" creationId="{CD183886-6BDD-443D-8ADA-CF76F32E13F5}"/>
          </ac:picMkLst>
        </pc:picChg>
        <pc:cxnChg chg="add del mod">
          <ac:chgData name="Ahmed, Turab (Cognizant)" userId="57034c97-ae12-4f24-9bec-916e0bec6440" providerId="ADAL" clId="{8F972A2E-6F9B-4D61-9DBD-2466744EC3BF}" dt="2021-09-26T14:28:46.138" v="1747" actId="478"/>
          <ac:cxnSpMkLst>
            <pc:docMk/>
            <pc:sldMk cId="522429606" sldId="261"/>
            <ac:cxnSpMk id="12" creationId="{C08C0743-B0EA-4067-8909-3BC0BC0BAEEC}"/>
          </ac:cxnSpMkLst>
        </pc:cxnChg>
        <pc:cxnChg chg="add">
          <ac:chgData name="Ahmed, Turab (Cognizant)" userId="57034c97-ae12-4f24-9bec-916e0bec6440" providerId="ADAL" clId="{8F972A2E-6F9B-4D61-9DBD-2466744EC3BF}" dt="2021-09-26T14:29:08.180" v="1748" actId="11529"/>
          <ac:cxnSpMkLst>
            <pc:docMk/>
            <pc:sldMk cId="522429606" sldId="261"/>
            <ac:cxnSpMk id="15" creationId="{8E367650-3582-494B-B484-DCFB1E70E701}"/>
          </ac:cxnSpMkLst>
        </pc:cxnChg>
        <pc:cxnChg chg="add">
          <ac:chgData name="Ahmed, Turab (Cognizant)" userId="57034c97-ae12-4f24-9bec-916e0bec6440" providerId="ADAL" clId="{8F972A2E-6F9B-4D61-9DBD-2466744EC3BF}" dt="2021-09-26T14:31:20.332" v="1796" actId="11529"/>
          <ac:cxnSpMkLst>
            <pc:docMk/>
            <pc:sldMk cId="522429606" sldId="261"/>
            <ac:cxnSpMk id="21" creationId="{5AA13BDA-7618-4BB4-8B83-78E33EF53C72}"/>
          </ac:cxnSpMkLst>
        </pc:cxnChg>
      </pc:sldChg>
      <pc:sldChg chg="addSp delSp modSp new mod">
        <pc:chgData name="Ahmed, Turab (Cognizant)" userId="57034c97-ae12-4f24-9bec-916e0bec6440" providerId="ADAL" clId="{8F972A2E-6F9B-4D61-9DBD-2466744EC3BF}" dt="2021-09-26T16:15:18.804" v="1991" actId="14100"/>
        <pc:sldMkLst>
          <pc:docMk/>
          <pc:sldMk cId="2589373582" sldId="262"/>
        </pc:sldMkLst>
        <pc:spChg chg="mod">
          <ac:chgData name="Ahmed, Turab (Cognizant)" userId="57034c97-ae12-4f24-9bec-916e0bec6440" providerId="ADAL" clId="{8F972A2E-6F9B-4D61-9DBD-2466744EC3BF}" dt="2021-09-26T16:14:59.959" v="1976" actId="20577"/>
          <ac:spMkLst>
            <pc:docMk/>
            <pc:sldMk cId="2589373582" sldId="262"/>
            <ac:spMk id="2" creationId="{16970CDD-B222-43A9-A213-767522D2EC19}"/>
          </ac:spMkLst>
        </pc:spChg>
        <pc:spChg chg="mod">
          <ac:chgData name="Ahmed, Turab (Cognizant)" userId="57034c97-ae12-4f24-9bec-916e0bec6440" providerId="ADAL" clId="{8F972A2E-6F9B-4D61-9DBD-2466744EC3BF}" dt="2021-09-26T14:37:08.682" v="1939" actId="14100"/>
          <ac:spMkLst>
            <pc:docMk/>
            <pc:sldMk cId="2589373582" sldId="262"/>
            <ac:spMk id="3" creationId="{8D66FC61-C0D6-4A35-A6C8-7EBE9073A090}"/>
          </ac:spMkLst>
        </pc:spChg>
        <pc:spChg chg="add mod">
          <ac:chgData name="Ahmed, Turab (Cognizant)" userId="57034c97-ae12-4f24-9bec-916e0bec6440" providerId="ADAL" clId="{8F972A2E-6F9B-4D61-9DBD-2466744EC3BF}" dt="2021-09-26T14:37:47.193" v="1950" actId="14100"/>
          <ac:spMkLst>
            <pc:docMk/>
            <pc:sldMk cId="2589373582" sldId="262"/>
            <ac:spMk id="10" creationId="{8BE01879-9829-4B24-90D1-573A439ABE9C}"/>
          </ac:spMkLst>
        </pc:spChg>
        <pc:spChg chg="add mod">
          <ac:chgData name="Ahmed, Turab (Cognizant)" userId="57034c97-ae12-4f24-9bec-916e0bec6440" providerId="ADAL" clId="{8F972A2E-6F9B-4D61-9DBD-2466744EC3BF}" dt="2021-09-26T16:15:18.804" v="1991" actId="14100"/>
          <ac:spMkLst>
            <pc:docMk/>
            <pc:sldMk cId="2589373582" sldId="262"/>
            <ac:spMk id="11" creationId="{5689372B-98AE-4A59-B525-8A73E74F6AD7}"/>
          </ac:spMkLst>
        </pc:spChg>
        <pc:picChg chg="add mod">
          <ac:chgData name="Ahmed, Turab (Cognizant)" userId="57034c97-ae12-4f24-9bec-916e0bec6440" providerId="ADAL" clId="{8F972A2E-6F9B-4D61-9DBD-2466744EC3BF}" dt="2021-09-26T14:37:13.626" v="1941" actId="1076"/>
          <ac:picMkLst>
            <pc:docMk/>
            <pc:sldMk cId="2589373582" sldId="262"/>
            <ac:picMk id="5" creationId="{03596FCF-1BFD-430F-AD01-184427762BC2}"/>
          </ac:picMkLst>
        </pc:picChg>
        <pc:picChg chg="add del mod">
          <ac:chgData name="Ahmed, Turab (Cognizant)" userId="57034c97-ae12-4f24-9bec-916e0bec6440" providerId="ADAL" clId="{8F972A2E-6F9B-4D61-9DBD-2466744EC3BF}" dt="2021-09-26T14:34:56.606" v="1882" actId="478"/>
          <ac:picMkLst>
            <pc:docMk/>
            <pc:sldMk cId="2589373582" sldId="262"/>
            <ac:picMk id="7" creationId="{970888BA-E890-47E6-8032-F15B712B8840}"/>
          </ac:picMkLst>
        </pc:picChg>
        <pc:picChg chg="add mod">
          <ac:chgData name="Ahmed, Turab (Cognizant)" userId="57034c97-ae12-4f24-9bec-916e0bec6440" providerId="ADAL" clId="{8F972A2E-6F9B-4D61-9DBD-2466744EC3BF}" dt="2021-09-26T14:37:10.879" v="1940" actId="1076"/>
          <ac:picMkLst>
            <pc:docMk/>
            <pc:sldMk cId="2589373582" sldId="262"/>
            <ac:picMk id="9" creationId="{8F9532EB-E6C0-48A0-A1E3-01FB579BBBF7}"/>
          </ac:picMkLst>
        </pc:picChg>
      </pc:sldChg>
      <pc:sldChg chg="addSp delSp modSp new mod">
        <pc:chgData name="Ahmed, Turab (Cognizant)" userId="57034c97-ae12-4f24-9bec-916e0bec6440" providerId="ADAL" clId="{8F972A2E-6F9B-4D61-9DBD-2466744EC3BF}" dt="2021-09-26T16:18:56.589" v="2061" actId="14100"/>
        <pc:sldMkLst>
          <pc:docMk/>
          <pc:sldMk cId="3835936908" sldId="263"/>
        </pc:sldMkLst>
        <pc:spChg chg="add del mod">
          <ac:chgData name="Ahmed, Turab (Cognizant)" userId="57034c97-ae12-4f24-9bec-916e0bec6440" providerId="ADAL" clId="{8F972A2E-6F9B-4D61-9DBD-2466744EC3BF}" dt="2021-09-26T16:17:41.730" v="2001"/>
          <ac:spMkLst>
            <pc:docMk/>
            <pc:sldMk cId="3835936908" sldId="263"/>
            <ac:spMk id="3" creationId="{C41ED2AD-B167-4655-BAB6-2330FCF38862}"/>
          </ac:spMkLst>
        </pc:spChg>
        <pc:spChg chg="add mod">
          <ac:chgData name="Ahmed, Turab (Cognizant)" userId="57034c97-ae12-4f24-9bec-916e0bec6440" providerId="ADAL" clId="{8F972A2E-6F9B-4D61-9DBD-2466744EC3BF}" dt="2021-09-26T16:17:58.630" v="2024" actId="14100"/>
          <ac:spMkLst>
            <pc:docMk/>
            <pc:sldMk cId="3835936908" sldId="263"/>
            <ac:spMk id="6" creationId="{789EC2F7-94C3-4251-8522-0CF8F4778707}"/>
          </ac:spMkLst>
        </pc:spChg>
        <pc:spChg chg="add del mod">
          <ac:chgData name="Ahmed, Turab (Cognizant)" userId="57034c97-ae12-4f24-9bec-916e0bec6440" providerId="ADAL" clId="{8F972A2E-6F9B-4D61-9DBD-2466744EC3BF}" dt="2021-09-26T16:17:41.730" v="2001"/>
          <ac:spMkLst>
            <pc:docMk/>
            <pc:sldMk cId="3835936908" sldId="263"/>
            <ac:spMk id="9" creationId="{25026548-8003-4152-8300-4DAB4AABE7F0}"/>
          </ac:spMkLst>
        </pc:spChg>
        <pc:spChg chg="add mod">
          <ac:chgData name="Ahmed, Turab (Cognizant)" userId="57034c97-ae12-4f24-9bec-916e0bec6440" providerId="ADAL" clId="{8F972A2E-6F9B-4D61-9DBD-2466744EC3BF}" dt="2021-09-26T16:18:56.589" v="2061" actId="14100"/>
          <ac:spMkLst>
            <pc:docMk/>
            <pc:sldMk cId="3835936908" sldId="263"/>
            <ac:spMk id="10" creationId="{A3AECD95-DB51-4D0B-A362-6FBBE3024035}"/>
          </ac:spMkLst>
        </pc:spChg>
        <pc:picChg chg="add mod modCrop">
          <ac:chgData name="Ahmed, Turab (Cognizant)" userId="57034c97-ae12-4f24-9bec-916e0bec6440" providerId="ADAL" clId="{8F972A2E-6F9B-4D61-9DBD-2466744EC3BF}" dt="2021-09-26T16:14:37.718" v="1972" actId="14100"/>
          <ac:picMkLst>
            <pc:docMk/>
            <pc:sldMk cId="3835936908" sldId="263"/>
            <ac:picMk id="5" creationId="{08565463-7D91-403A-9527-ABA0931E48D5}"/>
          </ac:picMkLst>
        </pc:picChg>
        <pc:picChg chg="add mod modCrop">
          <ac:chgData name="Ahmed, Turab (Cognizant)" userId="57034c97-ae12-4f24-9bec-916e0bec6440" providerId="ADAL" clId="{8F972A2E-6F9B-4D61-9DBD-2466744EC3BF}" dt="2021-09-26T16:18:13.876" v="2026" actId="732"/>
          <ac:picMkLst>
            <pc:docMk/>
            <pc:sldMk cId="3835936908" sldId="263"/>
            <ac:picMk id="8" creationId="{C87ACB95-44DE-4BD7-9C63-617085401ABA}"/>
          </ac:picMkLst>
        </pc:picChg>
      </pc:sldChg>
      <pc:sldChg chg="addSp delSp modSp new mod modClrScheme chgLayout">
        <pc:chgData name="Ahmed, Turab (Cognizant)" userId="57034c97-ae12-4f24-9bec-916e0bec6440" providerId="ADAL" clId="{8F972A2E-6F9B-4D61-9DBD-2466744EC3BF}" dt="2021-09-26T17:07:09.563" v="2318" actId="732"/>
        <pc:sldMkLst>
          <pc:docMk/>
          <pc:sldMk cId="562092802" sldId="264"/>
        </pc:sldMkLst>
        <pc:spChg chg="del">
          <ac:chgData name="Ahmed, Turab (Cognizant)" userId="57034c97-ae12-4f24-9bec-916e0bec6440" providerId="ADAL" clId="{8F972A2E-6F9B-4D61-9DBD-2466744EC3BF}" dt="2021-09-26T16:20:11.270" v="2063" actId="700"/>
          <ac:spMkLst>
            <pc:docMk/>
            <pc:sldMk cId="562092802" sldId="264"/>
            <ac:spMk id="2" creationId="{7C9B54E7-31EB-4855-A441-73939A1F424D}"/>
          </ac:spMkLst>
        </pc:spChg>
        <pc:spChg chg="del">
          <ac:chgData name="Ahmed, Turab (Cognizant)" userId="57034c97-ae12-4f24-9bec-916e0bec6440" providerId="ADAL" clId="{8F972A2E-6F9B-4D61-9DBD-2466744EC3BF}" dt="2021-09-26T16:20:11.270" v="2063" actId="700"/>
          <ac:spMkLst>
            <pc:docMk/>
            <pc:sldMk cId="562092802" sldId="264"/>
            <ac:spMk id="3" creationId="{E5F60069-DC4B-44F3-B6BB-5B8DA6D25997}"/>
          </ac:spMkLst>
        </pc:spChg>
        <pc:picChg chg="add mod modCrop">
          <ac:chgData name="Ahmed, Turab (Cognizant)" userId="57034c97-ae12-4f24-9bec-916e0bec6440" providerId="ADAL" clId="{8F972A2E-6F9B-4D61-9DBD-2466744EC3BF}" dt="2021-09-26T17:07:09.563" v="2318" actId="732"/>
          <ac:picMkLst>
            <pc:docMk/>
            <pc:sldMk cId="562092802" sldId="264"/>
            <ac:picMk id="5" creationId="{4AE037AC-3FCD-4E0B-9A32-DC7A8DCF25FA}"/>
          </ac:picMkLst>
        </pc:picChg>
        <pc:picChg chg="add del mod">
          <ac:chgData name="Ahmed, Turab (Cognizant)" userId="57034c97-ae12-4f24-9bec-916e0bec6440" providerId="ADAL" clId="{8F972A2E-6F9B-4D61-9DBD-2466744EC3BF}" dt="2021-09-26T16:21:36.771" v="2078" actId="478"/>
          <ac:picMkLst>
            <pc:docMk/>
            <pc:sldMk cId="562092802" sldId="264"/>
            <ac:picMk id="7" creationId="{970DF17C-6214-4732-A5F7-15728D7887F0}"/>
          </ac:picMkLst>
        </pc:picChg>
        <pc:picChg chg="add mod modCrop">
          <ac:chgData name="Ahmed, Turab (Cognizant)" userId="57034c97-ae12-4f24-9bec-916e0bec6440" providerId="ADAL" clId="{8F972A2E-6F9B-4D61-9DBD-2466744EC3BF}" dt="2021-09-26T17:06:46.903" v="2315" actId="732"/>
          <ac:picMkLst>
            <pc:docMk/>
            <pc:sldMk cId="562092802" sldId="264"/>
            <ac:picMk id="9" creationId="{DAA0528C-3287-410D-9430-8DAFFD0A75AF}"/>
          </ac:picMkLst>
        </pc:picChg>
        <pc:picChg chg="add mod">
          <ac:chgData name="Ahmed, Turab (Cognizant)" userId="57034c97-ae12-4f24-9bec-916e0bec6440" providerId="ADAL" clId="{8F972A2E-6F9B-4D61-9DBD-2466744EC3BF}" dt="2021-09-26T16:22:38.718" v="2092" actId="14100"/>
          <ac:picMkLst>
            <pc:docMk/>
            <pc:sldMk cId="562092802" sldId="264"/>
            <ac:picMk id="11" creationId="{5D13058C-2675-433B-B199-E27FFC0F4084}"/>
          </ac:picMkLst>
        </pc:picChg>
        <pc:picChg chg="add mod modCrop">
          <ac:chgData name="Ahmed, Turab (Cognizant)" userId="57034c97-ae12-4f24-9bec-916e0bec6440" providerId="ADAL" clId="{8F972A2E-6F9B-4D61-9DBD-2466744EC3BF}" dt="2021-09-26T17:06:56.994" v="2316" actId="732"/>
          <ac:picMkLst>
            <pc:docMk/>
            <pc:sldMk cId="562092802" sldId="264"/>
            <ac:picMk id="13" creationId="{1C5A4851-8262-4D38-98FA-E1698B5B3424}"/>
          </ac:picMkLst>
        </pc:picChg>
        <pc:picChg chg="add mod modCrop">
          <ac:chgData name="Ahmed, Turab (Cognizant)" userId="57034c97-ae12-4f24-9bec-916e0bec6440" providerId="ADAL" clId="{8F972A2E-6F9B-4D61-9DBD-2466744EC3BF}" dt="2021-09-26T16:25:38.196" v="2120" actId="1076"/>
          <ac:picMkLst>
            <pc:docMk/>
            <pc:sldMk cId="562092802" sldId="264"/>
            <ac:picMk id="15" creationId="{0834C31B-B4E2-40A7-BF4A-68A4DAFC01D2}"/>
          </ac:picMkLst>
        </pc:picChg>
        <pc:picChg chg="add del">
          <ac:chgData name="Ahmed, Turab (Cognizant)" userId="57034c97-ae12-4f24-9bec-916e0bec6440" providerId="ADAL" clId="{8F972A2E-6F9B-4D61-9DBD-2466744EC3BF}" dt="2021-09-26T16:26:00.496" v="2122" actId="478"/>
          <ac:picMkLst>
            <pc:docMk/>
            <pc:sldMk cId="562092802" sldId="264"/>
            <ac:picMk id="17" creationId="{101A703F-18E2-4F50-8170-F32689B7E708}"/>
          </ac:picMkLst>
        </pc:picChg>
        <pc:picChg chg="add mod modCrop">
          <ac:chgData name="Ahmed, Turab (Cognizant)" userId="57034c97-ae12-4f24-9bec-916e0bec6440" providerId="ADAL" clId="{8F972A2E-6F9B-4D61-9DBD-2466744EC3BF}" dt="2021-09-26T16:27:07.638" v="2134" actId="14100"/>
          <ac:picMkLst>
            <pc:docMk/>
            <pc:sldMk cId="562092802" sldId="264"/>
            <ac:picMk id="19" creationId="{92D45A66-0ACC-46E8-9616-0F9E302BC7A2}"/>
          </ac:picMkLst>
        </pc:picChg>
      </pc:sldChg>
      <pc:sldChg chg="addSp modSp new mod modClrScheme chgLayout">
        <pc:chgData name="Ahmed, Turab (Cognizant)" userId="57034c97-ae12-4f24-9bec-916e0bec6440" providerId="ADAL" clId="{8F972A2E-6F9B-4D61-9DBD-2466744EC3BF}" dt="2021-09-26T16:30:46.743" v="2176" actId="1076"/>
        <pc:sldMkLst>
          <pc:docMk/>
          <pc:sldMk cId="1012701464" sldId="265"/>
        </pc:sldMkLst>
        <pc:spChg chg="add mod">
          <ac:chgData name="Ahmed, Turab (Cognizant)" userId="57034c97-ae12-4f24-9bec-916e0bec6440" providerId="ADAL" clId="{8F972A2E-6F9B-4D61-9DBD-2466744EC3BF}" dt="2021-09-26T16:29:54.566" v="2163" actId="14100"/>
          <ac:spMkLst>
            <pc:docMk/>
            <pc:sldMk cId="1012701464" sldId="265"/>
            <ac:spMk id="2" creationId="{A342260B-8DF0-4DF7-A09F-5F83B49F9CCB}"/>
          </ac:spMkLst>
        </pc:spChg>
        <pc:spChg chg="add mod">
          <ac:chgData name="Ahmed, Turab (Cognizant)" userId="57034c97-ae12-4f24-9bec-916e0bec6440" providerId="ADAL" clId="{8F972A2E-6F9B-4D61-9DBD-2466744EC3BF}" dt="2021-09-26T16:29:58.796" v="2164" actId="14100"/>
          <ac:spMkLst>
            <pc:docMk/>
            <pc:sldMk cId="1012701464" sldId="265"/>
            <ac:spMk id="3" creationId="{D57D49AD-B749-468D-AA99-574C30EAE763}"/>
          </ac:spMkLst>
        </pc:spChg>
        <pc:picChg chg="add mod">
          <ac:chgData name="Ahmed, Turab (Cognizant)" userId="57034c97-ae12-4f24-9bec-916e0bec6440" providerId="ADAL" clId="{8F972A2E-6F9B-4D61-9DBD-2466744EC3BF}" dt="2021-09-26T16:30:13.438" v="2169" actId="14100"/>
          <ac:picMkLst>
            <pc:docMk/>
            <pc:sldMk cId="1012701464" sldId="265"/>
            <ac:picMk id="5" creationId="{3EF7E6C4-6034-4DBE-81B1-82A8660057C6}"/>
          </ac:picMkLst>
        </pc:picChg>
        <pc:picChg chg="add mod">
          <ac:chgData name="Ahmed, Turab (Cognizant)" userId="57034c97-ae12-4f24-9bec-916e0bec6440" providerId="ADAL" clId="{8F972A2E-6F9B-4D61-9DBD-2466744EC3BF}" dt="2021-09-26T16:30:46.743" v="2176" actId="1076"/>
          <ac:picMkLst>
            <pc:docMk/>
            <pc:sldMk cId="1012701464" sldId="265"/>
            <ac:picMk id="7" creationId="{4DA7B7FE-27DE-4599-B145-D5C4076594EB}"/>
          </ac:picMkLst>
        </pc:picChg>
      </pc:sldChg>
      <pc:sldChg chg="addSp modSp new mod">
        <pc:chgData name="Ahmed, Turab (Cognizant)" userId="57034c97-ae12-4f24-9bec-916e0bec6440" providerId="ADAL" clId="{8F972A2E-6F9B-4D61-9DBD-2466744EC3BF}" dt="2021-09-26T16:58:37.536" v="2281" actId="1076"/>
        <pc:sldMkLst>
          <pc:docMk/>
          <pc:sldMk cId="2571476106" sldId="266"/>
        </pc:sldMkLst>
        <pc:spChg chg="mod">
          <ac:chgData name="Ahmed, Turab (Cognizant)" userId="57034c97-ae12-4f24-9bec-916e0bec6440" providerId="ADAL" clId="{8F972A2E-6F9B-4D61-9DBD-2466744EC3BF}" dt="2021-09-26T16:56:50.392" v="2272" actId="14100"/>
          <ac:spMkLst>
            <pc:docMk/>
            <pc:sldMk cId="2571476106" sldId="266"/>
            <ac:spMk id="2" creationId="{31184C5A-706A-4E5E-A1EF-DE5C9B5D5B0E}"/>
          </ac:spMkLst>
        </pc:spChg>
        <pc:spChg chg="mod">
          <ac:chgData name="Ahmed, Turab (Cognizant)" userId="57034c97-ae12-4f24-9bec-916e0bec6440" providerId="ADAL" clId="{8F972A2E-6F9B-4D61-9DBD-2466744EC3BF}" dt="2021-09-26T16:34:38.714" v="2216" actId="20577"/>
          <ac:spMkLst>
            <pc:docMk/>
            <pc:sldMk cId="2571476106" sldId="266"/>
            <ac:spMk id="3" creationId="{0B9538FC-EC9A-4A07-B21B-8D74EB59B6FA}"/>
          </ac:spMkLst>
        </pc:spChg>
        <pc:picChg chg="add mod">
          <ac:chgData name="Ahmed, Turab (Cognizant)" userId="57034c97-ae12-4f24-9bec-916e0bec6440" providerId="ADAL" clId="{8F972A2E-6F9B-4D61-9DBD-2466744EC3BF}" dt="2021-09-26T16:58:27.408" v="2279" actId="1076"/>
          <ac:picMkLst>
            <pc:docMk/>
            <pc:sldMk cId="2571476106" sldId="266"/>
            <ac:picMk id="5" creationId="{7F7829CE-B561-4B69-9E81-F3F3C08F88DE}"/>
          </ac:picMkLst>
        </pc:picChg>
        <pc:picChg chg="add mod modCrop">
          <ac:chgData name="Ahmed, Turab (Cognizant)" userId="57034c97-ae12-4f24-9bec-916e0bec6440" providerId="ADAL" clId="{8F972A2E-6F9B-4D61-9DBD-2466744EC3BF}" dt="2021-09-26T16:58:32.168" v="2280" actId="1076"/>
          <ac:picMkLst>
            <pc:docMk/>
            <pc:sldMk cId="2571476106" sldId="266"/>
            <ac:picMk id="7" creationId="{A932DFC3-B549-4775-8886-834C3ACBACE6}"/>
          </ac:picMkLst>
        </pc:picChg>
        <pc:picChg chg="add mod">
          <ac:chgData name="Ahmed, Turab (Cognizant)" userId="57034c97-ae12-4f24-9bec-916e0bec6440" providerId="ADAL" clId="{8F972A2E-6F9B-4D61-9DBD-2466744EC3BF}" dt="2021-09-26T16:58:37.536" v="2281" actId="1076"/>
          <ac:picMkLst>
            <pc:docMk/>
            <pc:sldMk cId="2571476106" sldId="266"/>
            <ac:picMk id="9" creationId="{26E4B41D-AC10-49AD-8C9C-220CD318BF41}"/>
          </ac:picMkLst>
        </pc:picChg>
        <pc:picChg chg="add mod">
          <ac:chgData name="Ahmed, Turab (Cognizant)" userId="57034c97-ae12-4f24-9bec-916e0bec6440" providerId="ADAL" clId="{8F972A2E-6F9B-4D61-9DBD-2466744EC3BF}" dt="2021-09-26T16:57:22.974" v="2277" actId="1076"/>
          <ac:picMkLst>
            <pc:docMk/>
            <pc:sldMk cId="2571476106" sldId="266"/>
            <ac:picMk id="11" creationId="{6D61949D-18DC-44BE-8017-A1434463AF5A}"/>
          </ac:picMkLst>
        </pc:picChg>
      </pc:sldChg>
      <pc:sldChg chg="addSp delSp modSp new mod">
        <pc:chgData name="Ahmed, Turab (Cognizant)" userId="57034c97-ae12-4f24-9bec-916e0bec6440" providerId="ADAL" clId="{8F972A2E-6F9B-4D61-9DBD-2466744EC3BF}" dt="2021-09-26T17:14:35.667" v="2399" actId="20577"/>
        <pc:sldMkLst>
          <pc:docMk/>
          <pc:sldMk cId="2108391882" sldId="267"/>
        </pc:sldMkLst>
        <pc:spChg chg="mod">
          <ac:chgData name="Ahmed, Turab (Cognizant)" userId="57034c97-ae12-4f24-9bec-916e0bec6440" providerId="ADAL" clId="{8F972A2E-6F9B-4D61-9DBD-2466744EC3BF}" dt="2021-09-26T17:14:35.667" v="2399" actId="20577"/>
          <ac:spMkLst>
            <pc:docMk/>
            <pc:sldMk cId="2108391882" sldId="267"/>
            <ac:spMk id="2" creationId="{941C5313-F6E8-46C0-A1C2-318A975DE41D}"/>
          </ac:spMkLst>
        </pc:spChg>
        <pc:spChg chg="mod">
          <ac:chgData name="Ahmed, Turab (Cognizant)" userId="57034c97-ae12-4f24-9bec-916e0bec6440" providerId="ADAL" clId="{8F972A2E-6F9B-4D61-9DBD-2466744EC3BF}" dt="2021-09-26T17:13:09.377" v="2356" actId="14100"/>
          <ac:spMkLst>
            <pc:docMk/>
            <pc:sldMk cId="2108391882" sldId="267"/>
            <ac:spMk id="3" creationId="{1CFB5F0E-FBC0-4923-814F-8193624F5F63}"/>
          </ac:spMkLst>
        </pc:spChg>
        <pc:picChg chg="add del mod">
          <ac:chgData name="Ahmed, Turab (Cognizant)" userId="57034c97-ae12-4f24-9bec-916e0bec6440" providerId="ADAL" clId="{8F972A2E-6F9B-4D61-9DBD-2466744EC3BF}" dt="2021-09-26T17:00:00.812" v="2282" actId="478"/>
          <ac:picMkLst>
            <pc:docMk/>
            <pc:sldMk cId="2108391882" sldId="267"/>
            <ac:picMk id="5" creationId="{EC943951-49E5-4EE5-B516-01F9071C1E8A}"/>
          </ac:picMkLst>
        </pc:picChg>
        <pc:picChg chg="add del mod">
          <ac:chgData name="Ahmed, Turab (Cognizant)" userId="57034c97-ae12-4f24-9bec-916e0bec6440" providerId="ADAL" clId="{8F972A2E-6F9B-4D61-9DBD-2466744EC3BF}" dt="2021-09-26T17:04:54.158" v="2302" actId="478"/>
          <ac:picMkLst>
            <pc:docMk/>
            <pc:sldMk cId="2108391882" sldId="267"/>
            <ac:picMk id="7" creationId="{14D60B31-9630-48E5-AA10-196ECD0F2506}"/>
          </ac:picMkLst>
        </pc:picChg>
        <pc:picChg chg="add del mod modCrop">
          <ac:chgData name="Ahmed, Turab (Cognizant)" userId="57034c97-ae12-4f24-9bec-916e0bec6440" providerId="ADAL" clId="{8F972A2E-6F9B-4D61-9DBD-2466744EC3BF}" dt="2021-09-26T17:04:55.962" v="2303" actId="478"/>
          <ac:picMkLst>
            <pc:docMk/>
            <pc:sldMk cId="2108391882" sldId="267"/>
            <ac:picMk id="9" creationId="{22F336AD-535D-4705-AD55-1D9F5568ECB7}"/>
          </ac:picMkLst>
        </pc:picChg>
        <pc:picChg chg="add mod modCrop">
          <ac:chgData name="Ahmed, Turab (Cognizant)" userId="57034c97-ae12-4f24-9bec-916e0bec6440" providerId="ADAL" clId="{8F972A2E-6F9B-4D61-9DBD-2466744EC3BF}" dt="2021-09-26T17:01:43.593" v="2294" actId="732"/>
          <ac:picMkLst>
            <pc:docMk/>
            <pc:sldMk cId="2108391882" sldId="267"/>
            <ac:picMk id="11" creationId="{583FA868-6846-4BFD-A383-5532176AA537}"/>
          </ac:picMkLst>
        </pc:picChg>
        <pc:picChg chg="add del mod modCrop">
          <ac:chgData name="Ahmed, Turab (Cognizant)" userId="57034c97-ae12-4f24-9bec-916e0bec6440" providerId="ADAL" clId="{8F972A2E-6F9B-4D61-9DBD-2466744EC3BF}" dt="2021-09-26T17:08:36.996" v="2325" actId="478"/>
          <ac:picMkLst>
            <pc:docMk/>
            <pc:sldMk cId="2108391882" sldId="267"/>
            <ac:picMk id="13" creationId="{7F997392-ECBB-447B-A4B7-50471FD2DA43}"/>
          </ac:picMkLst>
        </pc:picChg>
        <pc:picChg chg="add mod">
          <ac:chgData name="Ahmed, Turab (Cognizant)" userId="57034c97-ae12-4f24-9bec-916e0bec6440" providerId="ADAL" clId="{8F972A2E-6F9B-4D61-9DBD-2466744EC3BF}" dt="2021-09-26T17:05:00.199" v="2305" actId="1076"/>
          <ac:picMkLst>
            <pc:docMk/>
            <pc:sldMk cId="2108391882" sldId="267"/>
            <ac:picMk id="15" creationId="{AC7F51D0-C916-4AF1-903F-E96751E57B76}"/>
          </ac:picMkLst>
        </pc:picChg>
        <pc:picChg chg="add mod">
          <ac:chgData name="Ahmed, Turab (Cognizant)" userId="57034c97-ae12-4f24-9bec-916e0bec6440" providerId="ADAL" clId="{8F972A2E-6F9B-4D61-9DBD-2466744EC3BF}" dt="2021-09-26T17:09:33.168" v="2332" actId="1076"/>
          <ac:picMkLst>
            <pc:docMk/>
            <pc:sldMk cId="2108391882" sldId="267"/>
            <ac:picMk id="17" creationId="{9BD22194-B5D7-4D9E-ACB6-C4B7679C9E5F}"/>
          </ac:picMkLst>
        </pc:picChg>
        <pc:picChg chg="add mod">
          <ac:chgData name="Ahmed, Turab (Cognizant)" userId="57034c97-ae12-4f24-9bec-916e0bec6440" providerId="ADAL" clId="{8F972A2E-6F9B-4D61-9DBD-2466744EC3BF}" dt="2021-09-26T17:13:00.569" v="2354" actId="14100"/>
          <ac:picMkLst>
            <pc:docMk/>
            <pc:sldMk cId="2108391882" sldId="267"/>
            <ac:picMk id="19" creationId="{F78C8A23-2B61-4BAF-84E3-35297CD14993}"/>
          </ac:picMkLst>
        </pc:picChg>
        <pc:picChg chg="add del mod modCrop">
          <ac:chgData name="Ahmed, Turab (Cognizant)" userId="57034c97-ae12-4f24-9bec-916e0bec6440" providerId="ADAL" clId="{8F972A2E-6F9B-4D61-9DBD-2466744EC3BF}" dt="2021-09-26T17:12:43.356" v="2346" actId="478"/>
          <ac:picMkLst>
            <pc:docMk/>
            <pc:sldMk cId="2108391882" sldId="267"/>
            <ac:picMk id="21" creationId="{3C3075A8-506E-493F-B0A4-EB4E7D19B0E2}"/>
          </ac:picMkLst>
        </pc:picChg>
        <pc:picChg chg="add mod">
          <ac:chgData name="Ahmed, Turab (Cognizant)" userId="57034c97-ae12-4f24-9bec-916e0bec6440" providerId="ADAL" clId="{8F972A2E-6F9B-4D61-9DBD-2466744EC3BF}" dt="2021-09-26T17:12:54.913" v="2353" actId="14100"/>
          <ac:picMkLst>
            <pc:docMk/>
            <pc:sldMk cId="2108391882" sldId="267"/>
            <ac:picMk id="23" creationId="{31A6B717-8D16-4881-985F-DA54375706F3}"/>
          </ac:picMkLst>
        </pc:picChg>
      </pc:sldChg>
      <pc:sldChg chg="addSp modSp new mod">
        <pc:chgData name="Ahmed, Turab (Cognizant)" userId="57034c97-ae12-4f24-9bec-916e0bec6440" providerId="ADAL" clId="{8F972A2E-6F9B-4D61-9DBD-2466744EC3BF}" dt="2021-09-27T05:13:22.651" v="2847" actId="1076"/>
        <pc:sldMkLst>
          <pc:docMk/>
          <pc:sldMk cId="1528075730" sldId="268"/>
        </pc:sldMkLst>
        <pc:spChg chg="mod">
          <ac:chgData name="Ahmed, Turab (Cognizant)" userId="57034c97-ae12-4f24-9bec-916e0bec6440" providerId="ADAL" clId="{8F972A2E-6F9B-4D61-9DBD-2466744EC3BF}" dt="2021-09-26T17:14:52.488" v="2419" actId="20577"/>
          <ac:spMkLst>
            <pc:docMk/>
            <pc:sldMk cId="1528075730" sldId="268"/>
            <ac:spMk id="2" creationId="{8151B53B-98D6-4C45-815E-88EAADDA3C03}"/>
          </ac:spMkLst>
        </pc:spChg>
        <pc:spChg chg="mod">
          <ac:chgData name="Ahmed, Turab (Cognizant)" userId="57034c97-ae12-4f24-9bec-916e0bec6440" providerId="ADAL" clId="{8F972A2E-6F9B-4D61-9DBD-2466744EC3BF}" dt="2021-09-26T17:18:55.144" v="2443" actId="14100"/>
          <ac:spMkLst>
            <pc:docMk/>
            <pc:sldMk cId="1528075730" sldId="268"/>
            <ac:spMk id="3" creationId="{F8DDEF5F-8023-4D8A-9DF9-74064DD44D68}"/>
          </ac:spMkLst>
        </pc:spChg>
        <pc:picChg chg="add mod">
          <ac:chgData name="Ahmed, Turab (Cognizant)" userId="57034c97-ae12-4f24-9bec-916e0bec6440" providerId="ADAL" clId="{8F972A2E-6F9B-4D61-9DBD-2466744EC3BF}" dt="2021-09-26T17:17:54.960" v="2427" actId="14100"/>
          <ac:picMkLst>
            <pc:docMk/>
            <pc:sldMk cId="1528075730" sldId="268"/>
            <ac:picMk id="5" creationId="{CF61CB30-3F1E-46A4-AACE-3E0E5790DB0E}"/>
          </ac:picMkLst>
        </pc:picChg>
        <pc:picChg chg="add mod">
          <ac:chgData name="Ahmed, Turab (Cognizant)" userId="57034c97-ae12-4f24-9bec-916e0bec6440" providerId="ADAL" clId="{8F972A2E-6F9B-4D61-9DBD-2466744EC3BF}" dt="2021-09-26T17:17:49.791" v="2425" actId="1076"/>
          <ac:picMkLst>
            <pc:docMk/>
            <pc:sldMk cId="1528075730" sldId="268"/>
            <ac:picMk id="7" creationId="{F1F9BA2E-E1F2-4B4B-BCC4-5E3095C04848}"/>
          </ac:picMkLst>
        </pc:picChg>
        <pc:picChg chg="add mod">
          <ac:chgData name="Ahmed, Turab (Cognizant)" userId="57034c97-ae12-4f24-9bec-916e0bec6440" providerId="ADAL" clId="{8F972A2E-6F9B-4D61-9DBD-2466744EC3BF}" dt="2021-09-27T05:13:16.446" v="2846" actId="1076"/>
          <ac:picMkLst>
            <pc:docMk/>
            <pc:sldMk cId="1528075730" sldId="268"/>
            <ac:picMk id="9" creationId="{B5EB27BA-C205-43AD-968C-79207C897C5A}"/>
          </ac:picMkLst>
        </pc:picChg>
        <pc:picChg chg="add mod">
          <ac:chgData name="Ahmed, Turab (Cognizant)" userId="57034c97-ae12-4f24-9bec-916e0bec6440" providerId="ADAL" clId="{8F972A2E-6F9B-4D61-9DBD-2466744EC3BF}" dt="2021-09-27T05:13:22.651" v="2847" actId="1076"/>
          <ac:picMkLst>
            <pc:docMk/>
            <pc:sldMk cId="1528075730" sldId="268"/>
            <ac:picMk id="11" creationId="{3D19C262-5447-4010-B722-67B83493FCD2}"/>
          </ac:picMkLst>
        </pc:picChg>
        <pc:picChg chg="add mod">
          <ac:chgData name="Ahmed, Turab (Cognizant)" userId="57034c97-ae12-4f24-9bec-916e0bec6440" providerId="ADAL" clId="{8F972A2E-6F9B-4D61-9DBD-2466744EC3BF}" dt="2021-09-26T17:20:08.298" v="2453" actId="14100"/>
          <ac:picMkLst>
            <pc:docMk/>
            <pc:sldMk cId="1528075730" sldId="268"/>
            <ac:picMk id="13" creationId="{A0BE883D-B3FE-4E80-8A59-B45E7DC73B99}"/>
          </ac:picMkLst>
        </pc:picChg>
      </pc:sldChg>
      <pc:sldChg chg="addSp modSp new mod">
        <pc:chgData name="Ahmed, Turab (Cognizant)" userId="57034c97-ae12-4f24-9bec-916e0bec6440" providerId="ADAL" clId="{8F972A2E-6F9B-4D61-9DBD-2466744EC3BF}" dt="2021-09-26T18:10:50.650" v="2670" actId="14100"/>
        <pc:sldMkLst>
          <pc:docMk/>
          <pc:sldMk cId="2593148332" sldId="269"/>
        </pc:sldMkLst>
        <pc:spChg chg="mod">
          <ac:chgData name="Ahmed, Turab (Cognizant)" userId="57034c97-ae12-4f24-9bec-916e0bec6440" providerId="ADAL" clId="{8F972A2E-6F9B-4D61-9DBD-2466744EC3BF}" dt="2021-09-26T17:39:10.675" v="2595" actId="20577"/>
          <ac:spMkLst>
            <pc:docMk/>
            <pc:sldMk cId="2593148332" sldId="269"/>
            <ac:spMk id="2" creationId="{862A3810-D683-4E4F-A755-E6E6A5CEE136}"/>
          </ac:spMkLst>
        </pc:spChg>
        <pc:spChg chg="mod">
          <ac:chgData name="Ahmed, Turab (Cognizant)" userId="57034c97-ae12-4f24-9bec-916e0bec6440" providerId="ADAL" clId="{8F972A2E-6F9B-4D61-9DBD-2466744EC3BF}" dt="2021-09-26T17:21:14.168" v="2501" actId="14100"/>
          <ac:spMkLst>
            <pc:docMk/>
            <pc:sldMk cId="2593148332" sldId="269"/>
            <ac:spMk id="3" creationId="{513AF2BB-6281-4FA9-AA5B-76A5616FFB41}"/>
          </ac:spMkLst>
        </pc:spChg>
        <pc:picChg chg="add mod">
          <ac:chgData name="Ahmed, Turab (Cognizant)" userId="57034c97-ae12-4f24-9bec-916e0bec6440" providerId="ADAL" clId="{8F972A2E-6F9B-4D61-9DBD-2466744EC3BF}" dt="2021-09-26T18:10:50.650" v="2670" actId="14100"/>
          <ac:picMkLst>
            <pc:docMk/>
            <pc:sldMk cId="2593148332" sldId="269"/>
            <ac:picMk id="5" creationId="{1FAA6D8C-BF71-4271-9070-6CBE3200125F}"/>
          </ac:picMkLst>
        </pc:picChg>
        <pc:picChg chg="add mod">
          <ac:chgData name="Ahmed, Turab (Cognizant)" userId="57034c97-ae12-4f24-9bec-916e0bec6440" providerId="ADAL" clId="{8F972A2E-6F9B-4D61-9DBD-2466744EC3BF}" dt="2021-09-26T17:39:15.121" v="2596" actId="1076"/>
          <ac:picMkLst>
            <pc:docMk/>
            <pc:sldMk cId="2593148332" sldId="269"/>
            <ac:picMk id="7" creationId="{4E725986-6DB5-43E1-96DC-A2E2B7E8F4FD}"/>
          </ac:picMkLst>
        </pc:picChg>
        <pc:picChg chg="add mod">
          <ac:chgData name="Ahmed, Turab (Cognizant)" userId="57034c97-ae12-4f24-9bec-916e0bec6440" providerId="ADAL" clId="{8F972A2E-6F9B-4D61-9DBD-2466744EC3BF}" dt="2021-09-26T17:39:17.531" v="2597" actId="1076"/>
          <ac:picMkLst>
            <pc:docMk/>
            <pc:sldMk cId="2593148332" sldId="269"/>
            <ac:picMk id="9" creationId="{B30927EF-D534-4B9E-9CE7-1BE64B9B7B21}"/>
          </ac:picMkLst>
        </pc:picChg>
        <pc:picChg chg="add mod">
          <ac:chgData name="Ahmed, Turab (Cognizant)" userId="57034c97-ae12-4f24-9bec-916e0bec6440" providerId="ADAL" clId="{8F972A2E-6F9B-4D61-9DBD-2466744EC3BF}" dt="2021-09-26T18:10:48.362" v="2669" actId="14100"/>
          <ac:picMkLst>
            <pc:docMk/>
            <pc:sldMk cId="2593148332" sldId="269"/>
            <ac:picMk id="11" creationId="{5C33233F-6D6C-4675-A09D-B6D03B59B4B2}"/>
          </ac:picMkLst>
        </pc:picChg>
      </pc:sldChg>
      <pc:sldChg chg="addSp delSp modSp new mod">
        <pc:chgData name="Ahmed, Turab (Cognizant)" userId="57034c97-ae12-4f24-9bec-916e0bec6440" providerId="ADAL" clId="{8F972A2E-6F9B-4D61-9DBD-2466744EC3BF}" dt="2021-09-27T05:13:43.041" v="2849" actId="1076"/>
        <pc:sldMkLst>
          <pc:docMk/>
          <pc:sldMk cId="2626742662" sldId="270"/>
        </pc:sldMkLst>
        <pc:spChg chg="mod">
          <ac:chgData name="Ahmed, Turab (Cognizant)" userId="57034c97-ae12-4f24-9bec-916e0bec6440" providerId="ADAL" clId="{8F972A2E-6F9B-4D61-9DBD-2466744EC3BF}" dt="2021-09-26T17:24:14.599" v="2548" actId="20577"/>
          <ac:spMkLst>
            <pc:docMk/>
            <pc:sldMk cId="2626742662" sldId="270"/>
            <ac:spMk id="2" creationId="{68EA7AF2-39C4-4876-B5AF-18E618A7A034}"/>
          </ac:spMkLst>
        </pc:spChg>
        <pc:spChg chg="mod">
          <ac:chgData name="Ahmed, Turab (Cognizant)" userId="57034c97-ae12-4f24-9bec-916e0bec6440" providerId="ADAL" clId="{8F972A2E-6F9B-4D61-9DBD-2466744EC3BF}" dt="2021-09-26T17:28:41.816" v="2577" actId="14100"/>
          <ac:spMkLst>
            <pc:docMk/>
            <pc:sldMk cId="2626742662" sldId="270"/>
            <ac:spMk id="3" creationId="{83287710-29F1-4ADC-8026-BC71ABE12147}"/>
          </ac:spMkLst>
        </pc:spChg>
        <pc:picChg chg="add del mod">
          <ac:chgData name="Ahmed, Turab (Cognizant)" userId="57034c97-ae12-4f24-9bec-916e0bec6440" providerId="ADAL" clId="{8F972A2E-6F9B-4D61-9DBD-2466744EC3BF}" dt="2021-09-26T17:26:03.864" v="2552" actId="478"/>
          <ac:picMkLst>
            <pc:docMk/>
            <pc:sldMk cId="2626742662" sldId="270"/>
            <ac:picMk id="5" creationId="{D003DD12-34AF-4AF2-930D-4947CCB428A6}"/>
          </ac:picMkLst>
        </pc:picChg>
        <pc:picChg chg="add mod">
          <ac:chgData name="Ahmed, Turab (Cognizant)" userId="57034c97-ae12-4f24-9bec-916e0bec6440" providerId="ADAL" clId="{8F972A2E-6F9B-4D61-9DBD-2466744EC3BF}" dt="2021-09-26T17:26:36.553" v="2561" actId="14100"/>
          <ac:picMkLst>
            <pc:docMk/>
            <pc:sldMk cId="2626742662" sldId="270"/>
            <ac:picMk id="7" creationId="{DB5A53A7-BAD3-4C85-8F07-CCEF7BA2D66F}"/>
          </ac:picMkLst>
        </pc:picChg>
        <pc:picChg chg="add mod">
          <ac:chgData name="Ahmed, Turab (Cognizant)" userId="57034c97-ae12-4f24-9bec-916e0bec6440" providerId="ADAL" clId="{8F972A2E-6F9B-4D61-9DBD-2466744EC3BF}" dt="2021-09-26T17:30:28.050" v="2594" actId="14100"/>
          <ac:picMkLst>
            <pc:docMk/>
            <pc:sldMk cId="2626742662" sldId="270"/>
            <ac:picMk id="9" creationId="{6BEA25D4-550F-4660-A346-FBF5D65ECC81}"/>
          </ac:picMkLst>
        </pc:picChg>
        <pc:picChg chg="add del">
          <ac:chgData name="Ahmed, Turab (Cognizant)" userId="57034c97-ae12-4f24-9bec-916e0bec6440" providerId="ADAL" clId="{8F972A2E-6F9B-4D61-9DBD-2466744EC3BF}" dt="2021-09-26T17:27:32.972" v="2564" actId="22"/>
          <ac:picMkLst>
            <pc:docMk/>
            <pc:sldMk cId="2626742662" sldId="270"/>
            <ac:picMk id="11" creationId="{2071CE68-7F92-4B5D-92D0-34A2D2E82BEA}"/>
          </ac:picMkLst>
        </pc:picChg>
        <pc:picChg chg="add mod modCrop">
          <ac:chgData name="Ahmed, Turab (Cognizant)" userId="57034c97-ae12-4f24-9bec-916e0bec6440" providerId="ADAL" clId="{8F972A2E-6F9B-4D61-9DBD-2466744EC3BF}" dt="2021-09-27T05:13:37.137" v="2848" actId="1076"/>
          <ac:picMkLst>
            <pc:docMk/>
            <pc:sldMk cId="2626742662" sldId="270"/>
            <ac:picMk id="13" creationId="{256E32AC-F717-428A-98F3-BA63A16EB7FE}"/>
          </ac:picMkLst>
        </pc:picChg>
        <pc:picChg chg="add mod">
          <ac:chgData name="Ahmed, Turab (Cognizant)" userId="57034c97-ae12-4f24-9bec-916e0bec6440" providerId="ADAL" clId="{8F972A2E-6F9B-4D61-9DBD-2466744EC3BF}" dt="2021-09-27T05:13:43.041" v="2849" actId="1076"/>
          <ac:picMkLst>
            <pc:docMk/>
            <pc:sldMk cId="2626742662" sldId="270"/>
            <ac:picMk id="15" creationId="{D6BED702-4636-475F-B7A7-219D4C053252}"/>
          </ac:picMkLst>
        </pc:picChg>
        <pc:picChg chg="add mod">
          <ac:chgData name="Ahmed, Turab (Cognizant)" userId="57034c97-ae12-4f24-9bec-916e0bec6440" providerId="ADAL" clId="{8F972A2E-6F9B-4D61-9DBD-2466744EC3BF}" dt="2021-09-26T17:30:20.529" v="2593" actId="14100"/>
          <ac:picMkLst>
            <pc:docMk/>
            <pc:sldMk cId="2626742662" sldId="270"/>
            <ac:picMk id="17" creationId="{41AE05D1-8B9B-4276-BFA5-95E3BD4B4A01}"/>
          </ac:picMkLst>
        </pc:picChg>
      </pc:sldChg>
      <pc:sldChg chg="addSp modSp new mod">
        <pc:chgData name="Ahmed, Turab (Cognizant)" userId="57034c97-ae12-4f24-9bec-916e0bec6440" providerId="ADAL" clId="{8F972A2E-6F9B-4D61-9DBD-2466744EC3BF}" dt="2021-09-26T18:08:47.930" v="2662" actId="14100"/>
        <pc:sldMkLst>
          <pc:docMk/>
          <pc:sldMk cId="39303622" sldId="271"/>
        </pc:sldMkLst>
        <pc:spChg chg="mod">
          <ac:chgData name="Ahmed, Turab (Cognizant)" userId="57034c97-ae12-4f24-9bec-916e0bec6440" providerId="ADAL" clId="{8F972A2E-6F9B-4D61-9DBD-2466744EC3BF}" dt="2021-09-26T18:02:25.663" v="2641" actId="20577"/>
          <ac:spMkLst>
            <pc:docMk/>
            <pc:sldMk cId="39303622" sldId="271"/>
            <ac:spMk id="2" creationId="{A56B2CEC-AA4F-4F1F-9651-0420BCB4C1D2}"/>
          </ac:spMkLst>
        </pc:spChg>
        <pc:spChg chg="mod">
          <ac:chgData name="Ahmed, Turab (Cognizant)" userId="57034c97-ae12-4f24-9bec-916e0bec6440" providerId="ADAL" clId="{8F972A2E-6F9B-4D61-9DBD-2466744EC3BF}" dt="2021-09-26T18:07:15.730" v="2645" actId="14100"/>
          <ac:spMkLst>
            <pc:docMk/>
            <pc:sldMk cId="39303622" sldId="271"/>
            <ac:spMk id="3" creationId="{9EE14B3D-F929-463E-B7F7-FC9F21285BAE}"/>
          </ac:spMkLst>
        </pc:spChg>
        <pc:picChg chg="add mod">
          <ac:chgData name="Ahmed, Turab (Cognizant)" userId="57034c97-ae12-4f24-9bec-916e0bec6440" providerId="ADAL" clId="{8F972A2E-6F9B-4D61-9DBD-2466744EC3BF}" dt="2021-09-26T18:08:26.458" v="2658" actId="14100"/>
          <ac:picMkLst>
            <pc:docMk/>
            <pc:sldMk cId="39303622" sldId="271"/>
            <ac:picMk id="5" creationId="{25A8BEE0-BBF4-401C-88AF-03A728A2AD56}"/>
          </ac:picMkLst>
        </pc:picChg>
        <pc:picChg chg="add mod">
          <ac:chgData name="Ahmed, Turab (Cognizant)" userId="57034c97-ae12-4f24-9bec-916e0bec6440" providerId="ADAL" clId="{8F972A2E-6F9B-4D61-9DBD-2466744EC3BF}" dt="2021-09-26T18:08:23.730" v="2657" actId="1076"/>
          <ac:picMkLst>
            <pc:docMk/>
            <pc:sldMk cId="39303622" sldId="271"/>
            <ac:picMk id="7" creationId="{C5D221B0-DF73-4BAC-AF06-B7F64489DC45}"/>
          </ac:picMkLst>
        </pc:picChg>
        <pc:picChg chg="add mod">
          <ac:chgData name="Ahmed, Turab (Cognizant)" userId="57034c97-ae12-4f24-9bec-916e0bec6440" providerId="ADAL" clId="{8F972A2E-6F9B-4D61-9DBD-2466744EC3BF}" dt="2021-09-26T18:08:22.082" v="2656" actId="1076"/>
          <ac:picMkLst>
            <pc:docMk/>
            <pc:sldMk cId="39303622" sldId="271"/>
            <ac:picMk id="9" creationId="{FC75AFA5-E2E4-482F-BA80-B839AB9A9782}"/>
          </ac:picMkLst>
        </pc:picChg>
        <pc:picChg chg="add mod">
          <ac:chgData name="Ahmed, Turab (Cognizant)" userId="57034c97-ae12-4f24-9bec-916e0bec6440" providerId="ADAL" clId="{8F972A2E-6F9B-4D61-9DBD-2466744EC3BF}" dt="2021-09-26T18:08:47.930" v="2662" actId="14100"/>
          <ac:picMkLst>
            <pc:docMk/>
            <pc:sldMk cId="39303622" sldId="271"/>
            <ac:picMk id="11" creationId="{BCE0219F-3624-4553-A552-886515606685}"/>
          </ac:picMkLst>
        </pc:picChg>
      </pc:sldChg>
      <pc:sldChg chg="addSp modSp new mod">
        <pc:chgData name="Ahmed, Turab (Cognizant)" userId="57034c97-ae12-4f24-9bec-916e0bec6440" providerId="ADAL" clId="{8F972A2E-6F9B-4D61-9DBD-2466744EC3BF}" dt="2021-09-27T05:13:48.140" v="2850" actId="1076"/>
        <pc:sldMkLst>
          <pc:docMk/>
          <pc:sldMk cId="3663166894" sldId="272"/>
        </pc:sldMkLst>
        <pc:spChg chg="mod">
          <ac:chgData name="Ahmed, Turab (Cognizant)" userId="57034c97-ae12-4f24-9bec-916e0bec6440" providerId="ADAL" clId="{8F972A2E-6F9B-4D61-9DBD-2466744EC3BF}" dt="2021-09-26T18:15:33.662" v="2693" actId="20577"/>
          <ac:spMkLst>
            <pc:docMk/>
            <pc:sldMk cId="3663166894" sldId="272"/>
            <ac:spMk id="2" creationId="{A2F2731A-C400-49D0-9252-766977518202}"/>
          </ac:spMkLst>
        </pc:spChg>
        <pc:picChg chg="add mod">
          <ac:chgData name="Ahmed, Turab (Cognizant)" userId="57034c97-ae12-4f24-9bec-916e0bec6440" providerId="ADAL" clId="{8F972A2E-6F9B-4D61-9DBD-2466744EC3BF}" dt="2021-09-26T18:17:30.578" v="2704" actId="1076"/>
          <ac:picMkLst>
            <pc:docMk/>
            <pc:sldMk cId="3663166894" sldId="272"/>
            <ac:picMk id="5" creationId="{4E910FFA-C5CE-4BE5-9B22-C4E5DFA2A609}"/>
          </ac:picMkLst>
        </pc:picChg>
        <pc:picChg chg="add mod">
          <ac:chgData name="Ahmed, Turab (Cognizant)" userId="57034c97-ae12-4f24-9bec-916e0bec6440" providerId="ADAL" clId="{8F972A2E-6F9B-4D61-9DBD-2466744EC3BF}" dt="2021-09-26T18:17:28.819" v="2703" actId="1076"/>
          <ac:picMkLst>
            <pc:docMk/>
            <pc:sldMk cId="3663166894" sldId="272"/>
            <ac:picMk id="7" creationId="{E143CFE9-02D8-4837-92D6-A0CC917D5CD1}"/>
          </ac:picMkLst>
        </pc:picChg>
        <pc:picChg chg="add mod">
          <ac:chgData name="Ahmed, Turab (Cognizant)" userId="57034c97-ae12-4f24-9bec-916e0bec6440" providerId="ADAL" clId="{8F972A2E-6F9B-4D61-9DBD-2466744EC3BF}" dt="2021-09-27T05:13:48.140" v="2850" actId="1076"/>
          <ac:picMkLst>
            <pc:docMk/>
            <pc:sldMk cId="3663166894" sldId="272"/>
            <ac:picMk id="9" creationId="{AB808C56-F645-4B19-8A3E-6B89B4F20A8C}"/>
          </ac:picMkLst>
        </pc:picChg>
      </pc:sldChg>
      <pc:sldChg chg="addSp modSp new mod">
        <pc:chgData name="Ahmed, Turab (Cognizant)" userId="57034c97-ae12-4f24-9bec-916e0bec6440" providerId="ADAL" clId="{8F972A2E-6F9B-4D61-9DBD-2466744EC3BF}" dt="2021-09-27T05:13:56.339" v="2852" actId="1076"/>
        <pc:sldMkLst>
          <pc:docMk/>
          <pc:sldMk cId="2104437193" sldId="273"/>
        </pc:sldMkLst>
        <pc:spChg chg="mod">
          <ac:chgData name="Ahmed, Turab (Cognizant)" userId="57034c97-ae12-4f24-9bec-916e0bec6440" providerId="ADAL" clId="{8F972A2E-6F9B-4D61-9DBD-2466744EC3BF}" dt="2021-09-26T18:22:18.698" v="2743" actId="20577"/>
          <ac:spMkLst>
            <pc:docMk/>
            <pc:sldMk cId="2104437193" sldId="273"/>
            <ac:spMk id="2" creationId="{4C452A1D-300F-43F5-A84B-DF24A64B066B}"/>
          </ac:spMkLst>
        </pc:spChg>
        <pc:spChg chg="mod">
          <ac:chgData name="Ahmed, Turab (Cognizant)" userId="57034c97-ae12-4f24-9bec-916e0bec6440" providerId="ADAL" clId="{8F972A2E-6F9B-4D61-9DBD-2466744EC3BF}" dt="2021-09-26T18:29:19.899" v="2762" actId="14100"/>
          <ac:spMkLst>
            <pc:docMk/>
            <pc:sldMk cId="2104437193" sldId="273"/>
            <ac:spMk id="3" creationId="{CCCFD721-BAA5-4449-906D-DCB2CBAA24B8}"/>
          </ac:spMkLst>
        </pc:spChg>
        <pc:picChg chg="add mod">
          <ac:chgData name="Ahmed, Turab (Cognizant)" userId="57034c97-ae12-4f24-9bec-916e0bec6440" providerId="ADAL" clId="{8F972A2E-6F9B-4D61-9DBD-2466744EC3BF}" dt="2021-09-26T18:25:57.443" v="2745" actId="1076"/>
          <ac:picMkLst>
            <pc:docMk/>
            <pc:sldMk cId="2104437193" sldId="273"/>
            <ac:picMk id="5" creationId="{4D5E9E5E-62EF-4AA9-A97C-DC1519193236}"/>
          </ac:picMkLst>
        </pc:picChg>
        <pc:picChg chg="add mod modCrop">
          <ac:chgData name="Ahmed, Turab (Cognizant)" userId="57034c97-ae12-4f24-9bec-916e0bec6440" providerId="ADAL" clId="{8F972A2E-6F9B-4D61-9DBD-2466744EC3BF}" dt="2021-09-27T05:13:53.325" v="2851" actId="1076"/>
          <ac:picMkLst>
            <pc:docMk/>
            <pc:sldMk cId="2104437193" sldId="273"/>
            <ac:picMk id="7" creationId="{0027F753-26FE-4513-A8F0-95D6E9AD7396}"/>
          </ac:picMkLst>
        </pc:picChg>
        <pc:picChg chg="add mod">
          <ac:chgData name="Ahmed, Turab (Cognizant)" userId="57034c97-ae12-4f24-9bec-916e0bec6440" providerId="ADAL" clId="{8F972A2E-6F9B-4D61-9DBD-2466744EC3BF}" dt="2021-09-26T18:29:46.132" v="2767" actId="1076"/>
          <ac:picMkLst>
            <pc:docMk/>
            <pc:sldMk cId="2104437193" sldId="273"/>
            <ac:picMk id="9" creationId="{7B1E7B61-BC2D-47B3-A067-1D3AE3E92901}"/>
          </ac:picMkLst>
        </pc:picChg>
        <pc:picChg chg="add mod modCrop">
          <ac:chgData name="Ahmed, Turab (Cognizant)" userId="57034c97-ae12-4f24-9bec-916e0bec6440" providerId="ADAL" clId="{8F972A2E-6F9B-4D61-9DBD-2466744EC3BF}" dt="2021-09-27T05:13:56.339" v="2852" actId="1076"/>
          <ac:picMkLst>
            <pc:docMk/>
            <pc:sldMk cId="2104437193" sldId="273"/>
            <ac:picMk id="11" creationId="{14C4A9E3-1DE9-4857-8955-BBBCB46FFEEC}"/>
          </ac:picMkLst>
        </pc:picChg>
      </pc:sldChg>
      <pc:sldChg chg="addSp modSp new mod">
        <pc:chgData name="Ahmed, Turab (Cognizant)" userId="57034c97-ae12-4f24-9bec-916e0bec6440" providerId="ADAL" clId="{8F972A2E-6F9B-4D61-9DBD-2466744EC3BF}" dt="2021-09-27T05:14:04.740" v="2853" actId="1076"/>
        <pc:sldMkLst>
          <pc:docMk/>
          <pc:sldMk cId="156815640" sldId="274"/>
        </pc:sldMkLst>
        <pc:spChg chg="mod">
          <ac:chgData name="Ahmed, Turab (Cognizant)" userId="57034c97-ae12-4f24-9bec-916e0bec6440" providerId="ADAL" clId="{8F972A2E-6F9B-4D61-9DBD-2466744EC3BF}" dt="2021-09-26T18:31:11.587" v="2814" actId="20577"/>
          <ac:spMkLst>
            <pc:docMk/>
            <pc:sldMk cId="156815640" sldId="274"/>
            <ac:spMk id="2" creationId="{DD125522-573E-49D9-80DA-2AA1A59FC2EC}"/>
          </ac:spMkLst>
        </pc:spChg>
        <pc:spChg chg="mod">
          <ac:chgData name="Ahmed, Turab (Cognizant)" userId="57034c97-ae12-4f24-9bec-916e0bec6440" providerId="ADAL" clId="{8F972A2E-6F9B-4D61-9DBD-2466744EC3BF}" dt="2021-09-26T18:31:19.211" v="2816" actId="14100"/>
          <ac:spMkLst>
            <pc:docMk/>
            <pc:sldMk cId="156815640" sldId="274"/>
            <ac:spMk id="3" creationId="{EB9454C0-0693-488D-B34F-FEDD73D2F3D5}"/>
          </ac:spMkLst>
        </pc:spChg>
        <pc:picChg chg="add mod modCrop">
          <ac:chgData name="Ahmed, Turab (Cognizant)" userId="57034c97-ae12-4f24-9bec-916e0bec6440" providerId="ADAL" clId="{8F972A2E-6F9B-4D61-9DBD-2466744EC3BF}" dt="2021-09-26T18:32:01.387" v="2821" actId="14100"/>
          <ac:picMkLst>
            <pc:docMk/>
            <pc:sldMk cId="156815640" sldId="274"/>
            <ac:picMk id="5" creationId="{BBC405E5-6404-4AD0-B266-3C0145A2BAF2}"/>
          </ac:picMkLst>
        </pc:picChg>
        <pc:picChg chg="add mod">
          <ac:chgData name="Ahmed, Turab (Cognizant)" userId="57034c97-ae12-4f24-9bec-916e0bec6440" providerId="ADAL" clId="{8F972A2E-6F9B-4D61-9DBD-2466744EC3BF}" dt="2021-09-26T18:33:19.508" v="2824" actId="14100"/>
          <ac:picMkLst>
            <pc:docMk/>
            <pc:sldMk cId="156815640" sldId="274"/>
            <ac:picMk id="7" creationId="{08632D02-B19C-43DC-A9CF-54294B78250C}"/>
          </ac:picMkLst>
        </pc:picChg>
        <pc:picChg chg="add mod">
          <ac:chgData name="Ahmed, Turab (Cognizant)" userId="57034c97-ae12-4f24-9bec-916e0bec6440" providerId="ADAL" clId="{8F972A2E-6F9B-4D61-9DBD-2466744EC3BF}" dt="2021-09-26T18:33:33.108" v="2826" actId="1076"/>
          <ac:picMkLst>
            <pc:docMk/>
            <pc:sldMk cId="156815640" sldId="274"/>
            <ac:picMk id="9" creationId="{F27BD676-0ED3-4741-8299-C3393F8BE86E}"/>
          </ac:picMkLst>
        </pc:picChg>
        <pc:picChg chg="add mod">
          <ac:chgData name="Ahmed, Turab (Cognizant)" userId="57034c97-ae12-4f24-9bec-916e0bec6440" providerId="ADAL" clId="{8F972A2E-6F9B-4D61-9DBD-2466744EC3BF}" dt="2021-09-26T18:34:26.200" v="2828" actId="1076"/>
          <ac:picMkLst>
            <pc:docMk/>
            <pc:sldMk cId="156815640" sldId="274"/>
            <ac:picMk id="11" creationId="{9721BA5C-2DE3-4C8A-99E5-C40F8D7CAFDF}"/>
          </ac:picMkLst>
        </pc:picChg>
        <pc:picChg chg="add mod">
          <ac:chgData name="Ahmed, Turab (Cognizant)" userId="57034c97-ae12-4f24-9bec-916e0bec6440" providerId="ADAL" clId="{8F972A2E-6F9B-4D61-9DBD-2466744EC3BF}" dt="2021-09-27T05:14:04.740" v="2853" actId="1076"/>
          <ac:picMkLst>
            <pc:docMk/>
            <pc:sldMk cId="156815640" sldId="274"/>
            <ac:picMk id="13" creationId="{F1655135-9B4E-4F38-98D3-06FD4D8C6EA4}"/>
          </ac:picMkLst>
        </pc:picChg>
      </pc:sldChg>
      <pc:sldChg chg="modSp new mod">
        <pc:chgData name="Ahmed, Turab (Cognizant)" userId="57034c97-ae12-4f24-9bec-916e0bec6440" providerId="ADAL" clId="{8F972A2E-6F9B-4D61-9DBD-2466744EC3BF}" dt="2021-09-27T05:57:57.469" v="4533" actId="20577"/>
        <pc:sldMkLst>
          <pc:docMk/>
          <pc:sldMk cId="3165716386" sldId="275"/>
        </pc:sldMkLst>
        <pc:spChg chg="mod">
          <ac:chgData name="Ahmed, Turab (Cognizant)" userId="57034c97-ae12-4f24-9bec-916e0bec6440" providerId="ADAL" clId="{8F972A2E-6F9B-4D61-9DBD-2466744EC3BF}" dt="2021-09-26T18:35:20.603" v="2845" actId="20577"/>
          <ac:spMkLst>
            <pc:docMk/>
            <pc:sldMk cId="3165716386" sldId="275"/>
            <ac:spMk id="2" creationId="{A3420FC6-E522-4034-9B2D-8E8A4587E1A2}"/>
          </ac:spMkLst>
        </pc:spChg>
        <pc:spChg chg="mod">
          <ac:chgData name="Ahmed, Turab (Cognizant)" userId="57034c97-ae12-4f24-9bec-916e0bec6440" providerId="ADAL" clId="{8F972A2E-6F9B-4D61-9DBD-2466744EC3BF}" dt="2021-09-27T05:57:57.469" v="4533" actId="20577"/>
          <ac:spMkLst>
            <pc:docMk/>
            <pc:sldMk cId="3165716386" sldId="275"/>
            <ac:spMk id="3" creationId="{A498122F-D067-4D7B-B077-F4700BE081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smtClean="0">
                <a:solidFill>
                  <a:schemeClr val="lt1"/>
                </a:solidFill>
                <a:latin typeface="Montserrat"/>
                <a:ea typeface="Montserrat"/>
                <a:cs typeface="Montserrat"/>
                <a:sym typeface="Montserrat"/>
              </a:rPr>
              <a:t>   NYC </a:t>
            </a:r>
            <a:r>
              <a:rPr lang="en-US" sz="3600" b="1" dirty="0">
                <a:solidFill>
                  <a:schemeClr val="lt1"/>
                </a:solidFill>
                <a:latin typeface="Montserrat"/>
                <a:ea typeface="Montserrat"/>
                <a:cs typeface="Montserrat"/>
                <a:sym typeface="Montserrat"/>
              </a:rPr>
              <a:t>Taxi Trip </a:t>
            </a:r>
            <a:r>
              <a:rPr lang="en-US" sz="3600" b="1" dirty="0" smtClean="0">
                <a:solidFill>
                  <a:schemeClr val="lt1"/>
                </a:solidFill>
                <a:latin typeface="Montserrat"/>
                <a:ea typeface="Montserrat"/>
                <a:cs typeface="Montserrat"/>
                <a:sym typeface="Montserrat"/>
              </a:rPr>
              <a:t>Duration</a:t>
            </a:r>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3600" b="1" dirty="0" err="1" smtClean="0">
                <a:solidFill>
                  <a:schemeClr val="lt1"/>
                </a:solidFill>
                <a:latin typeface="Montserrat"/>
                <a:ea typeface="Montserrat"/>
                <a:cs typeface="Montserrat"/>
                <a:sym typeface="Montserrat"/>
              </a:rPr>
              <a:t>Susovan</a:t>
            </a:r>
            <a:r>
              <a:rPr lang="en-US" sz="3600" b="1" dirty="0" smtClean="0">
                <a:solidFill>
                  <a:schemeClr val="lt1"/>
                </a:solidFill>
                <a:latin typeface="Montserrat"/>
                <a:ea typeface="Montserrat"/>
                <a:cs typeface="Montserrat"/>
                <a:sym typeface="Montserrat"/>
              </a:rPr>
              <a:t> </a:t>
            </a:r>
            <a:r>
              <a:rPr lang="en-US" sz="3600" b="1" dirty="0" err="1" smtClean="0">
                <a:solidFill>
                  <a:schemeClr val="lt1"/>
                </a:solidFill>
                <a:latin typeface="Montserrat"/>
                <a:ea typeface="Montserrat"/>
                <a:cs typeface="Montserrat"/>
                <a:sym typeface="Montserrat"/>
              </a:rPr>
              <a:t>Patra</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TRAFFIC SCENARIO(DROPOFF)</a:t>
            </a:r>
            <a:endParaRPr lang="en-US" u="sng" dirty="0"/>
          </a:p>
        </p:txBody>
      </p:sp>
      <p:sp>
        <p:nvSpPr>
          <p:cNvPr id="3" name="Text Placeholder 2"/>
          <p:cNvSpPr>
            <a:spLocks noGrp="1"/>
          </p:cNvSpPr>
          <p:nvPr>
            <p:ph type="body"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242066" y="1188819"/>
            <a:ext cx="8743950" cy="34385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DISTRIBUTION OF VENDOR ID</a:t>
            </a:r>
            <a:endParaRPr lang="en-US" u="sng" dirty="0"/>
          </a:p>
        </p:txBody>
      </p:sp>
      <p:sp>
        <p:nvSpPr>
          <p:cNvPr id="3" name="Text Placeholder 2"/>
          <p:cNvSpPr>
            <a:spLocks noGrp="1"/>
          </p:cNvSpPr>
          <p:nvPr>
            <p:ph type="body"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2447925" y="1328738"/>
            <a:ext cx="4248150" cy="24860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37783" y="251263"/>
            <a:ext cx="3514725" cy="400378"/>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1423988" y="851338"/>
            <a:ext cx="6296025" cy="39730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08561" y="210206"/>
            <a:ext cx="3295650" cy="399393"/>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1562100" y="777766"/>
            <a:ext cx="6019800" cy="402283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42260B-8DF0-4DF7-A09F-5F83B49F9CCB}"/>
              </a:ext>
            </a:extLst>
          </p:cNvPr>
          <p:cNvSpPr>
            <a:spLocks noGrp="1"/>
          </p:cNvSpPr>
          <p:nvPr>
            <p:ph type="title"/>
          </p:nvPr>
        </p:nvSpPr>
        <p:spPr>
          <a:xfrm>
            <a:off x="311700" y="445025"/>
            <a:ext cx="8520600" cy="515479"/>
          </a:xfrm>
        </p:spPr>
        <p:txBody>
          <a:bodyPr/>
          <a:lstStyle/>
          <a:p>
            <a:r>
              <a:rPr lang="en-US" dirty="0"/>
              <a:t>Correlations and VIF</a:t>
            </a:r>
            <a:endParaRPr lang="en-IN" dirty="0"/>
          </a:p>
        </p:txBody>
      </p:sp>
      <p:sp>
        <p:nvSpPr>
          <p:cNvPr id="3" name="Text Placeholder 2">
            <a:extLst>
              <a:ext uri="{FF2B5EF4-FFF2-40B4-BE49-F238E27FC236}">
                <a16:creationId xmlns="" xmlns:a16="http://schemas.microsoft.com/office/drawing/2014/main" id="{D57D49AD-B749-468D-AA99-574C30EAE763}"/>
              </a:ext>
            </a:extLst>
          </p:cNvPr>
          <p:cNvSpPr>
            <a:spLocks noGrp="1"/>
          </p:cNvSpPr>
          <p:nvPr>
            <p:ph type="body" idx="1"/>
          </p:nvPr>
        </p:nvSpPr>
        <p:spPr>
          <a:xfrm>
            <a:off x="311700" y="960504"/>
            <a:ext cx="8740092" cy="4126325"/>
          </a:xfrm>
        </p:spPr>
        <p:txBody>
          <a:bodyPr/>
          <a:lstStyle/>
          <a:p>
            <a:pPr marL="114300" indent="0">
              <a:buNone/>
            </a:pPr>
            <a:endParaRPr lang="en-IN" dirty="0"/>
          </a:p>
        </p:txBody>
      </p:sp>
      <p:pic>
        <p:nvPicPr>
          <p:cNvPr id="5" name="Picture 4">
            <a:extLst>
              <a:ext uri="{FF2B5EF4-FFF2-40B4-BE49-F238E27FC236}">
                <a16:creationId xmlns="" xmlns:a16="http://schemas.microsoft.com/office/drawing/2014/main" id="{3EF7E6C4-6034-4DBE-81B1-82A8660057C6}"/>
              </a:ext>
            </a:extLst>
          </p:cNvPr>
          <p:cNvPicPr>
            <a:picLocks noChangeAspect="1"/>
          </p:cNvPicPr>
          <p:nvPr/>
        </p:nvPicPr>
        <p:blipFill>
          <a:blip r:embed="rId2"/>
          <a:stretch>
            <a:fillRect/>
          </a:stretch>
        </p:blipFill>
        <p:spPr>
          <a:xfrm>
            <a:off x="311700" y="1098817"/>
            <a:ext cx="4613591" cy="3865069"/>
          </a:xfrm>
          <a:prstGeom prst="rect">
            <a:avLst/>
          </a:prstGeom>
        </p:spPr>
      </p:pic>
      <p:pic>
        <p:nvPicPr>
          <p:cNvPr id="7" name="Picture 6">
            <a:extLst>
              <a:ext uri="{FF2B5EF4-FFF2-40B4-BE49-F238E27FC236}">
                <a16:creationId xmlns="" xmlns:a16="http://schemas.microsoft.com/office/drawing/2014/main" id="{4DA7B7FE-27DE-4599-B145-D5C4076594EB}"/>
              </a:ext>
            </a:extLst>
          </p:cNvPr>
          <p:cNvPicPr>
            <a:picLocks noChangeAspect="1"/>
          </p:cNvPicPr>
          <p:nvPr/>
        </p:nvPicPr>
        <p:blipFill>
          <a:blip r:embed="rId3"/>
          <a:stretch>
            <a:fillRect/>
          </a:stretch>
        </p:blipFill>
        <p:spPr>
          <a:xfrm>
            <a:off x="5417357" y="960504"/>
            <a:ext cx="3019425" cy="3865069"/>
          </a:xfrm>
          <a:prstGeom prst="rect">
            <a:avLst/>
          </a:prstGeom>
        </p:spPr>
      </p:pic>
    </p:spTree>
    <p:extLst>
      <p:ext uri="{BB962C8B-B14F-4D97-AF65-F5344CB8AC3E}">
        <p14:creationId xmlns="" xmlns:p14="http://schemas.microsoft.com/office/powerpoint/2010/main" val="101270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84C5A-706A-4E5E-A1EF-DE5C9B5D5B0E}"/>
              </a:ext>
            </a:extLst>
          </p:cNvPr>
          <p:cNvSpPr>
            <a:spLocks noGrp="1"/>
          </p:cNvSpPr>
          <p:nvPr>
            <p:ph type="title"/>
          </p:nvPr>
        </p:nvSpPr>
        <p:spPr>
          <a:xfrm>
            <a:off x="311700" y="445025"/>
            <a:ext cx="8520600" cy="523483"/>
          </a:xfrm>
        </p:spPr>
        <p:txBody>
          <a:bodyPr/>
          <a:lstStyle/>
          <a:p>
            <a:r>
              <a:rPr lang="en-US" dirty="0"/>
              <a:t>Training and Testing</a:t>
            </a:r>
            <a:endParaRPr lang="en-IN" dirty="0"/>
          </a:p>
        </p:txBody>
      </p:sp>
      <p:sp>
        <p:nvSpPr>
          <p:cNvPr id="3" name="Text Placeholder 2">
            <a:extLst>
              <a:ext uri="{FF2B5EF4-FFF2-40B4-BE49-F238E27FC236}">
                <a16:creationId xmlns="" xmlns:a16="http://schemas.microsoft.com/office/drawing/2014/main" id="{0B9538FC-EC9A-4A07-B21B-8D74EB59B6FA}"/>
              </a:ext>
            </a:extLst>
          </p:cNvPr>
          <p:cNvSpPr>
            <a:spLocks noGrp="1"/>
          </p:cNvSpPr>
          <p:nvPr>
            <p:ph type="body" idx="1"/>
          </p:nvPr>
        </p:nvSpPr>
        <p:spPr>
          <a:xfrm>
            <a:off x="311700" y="1006608"/>
            <a:ext cx="8520600" cy="3562267"/>
          </a:xfrm>
        </p:spPr>
        <p:txBody>
          <a:bodyPr/>
          <a:lstStyle/>
          <a:p>
            <a:pPr marL="114300" indent="0">
              <a:buNone/>
            </a:pPr>
            <a:endParaRPr lang="en-US" dirty="0"/>
          </a:p>
          <a:p>
            <a:pPr marL="114300" indent="0">
              <a:buNone/>
            </a:pPr>
            <a:endParaRPr lang="en-IN" dirty="0"/>
          </a:p>
          <a:p>
            <a:pPr marL="114300" indent="0">
              <a:buNone/>
            </a:pPr>
            <a:endParaRPr lang="en-IN" dirty="0"/>
          </a:p>
        </p:txBody>
      </p:sp>
      <p:pic>
        <p:nvPicPr>
          <p:cNvPr id="9" name="Picture 8">
            <a:extLst>
              <a:ext uri="{FF2B5EF4-FFF2-40B4-BE49-F238E27FC236}">
                <a16:creationId xmlns="" xmlns:a16="http://schemas.microsoft.com/office/drawing/2014/main" id="{26E4B41D-AC10-49AD-8C9C-220CD318BF41}"/>
              </a:ext>
            </a:extLst>
          </p:cNvPr>
          <p:cNvPicPr>
            <a:picLocks noChangeAspect="1"/>
          </p:cNvPicPr>
          <p:nvPr/>
        </p:nvPicPr>
        <p:blipFill>
          <a:blip r:embed="rId2"/>
          <a:stretch>
            <a:fillRect/>
          </a:stretch>
        </p:blipFill>
        <p:spPr>
          <a:xfrm>
            <a:off x="5313494" y="2101373"/>
            <a:ext cx="2505075" cy="1057275"/>
          </a:xfrm>
          <a:prstGeom prst="rect">
            <a:avLst/>
          </a:prstGeom>
        </p:spPr>
      </p:pic>
      <p:pic>
        <p:nvPicPr>
          <p:cNvPr id="11" name="Picture 10">
            <a:extLst>
              <a:ext uri="{FF2B5EF4-FFF2-40B4-BE49-F238E27FC236}">
                <a16:creationId xmlns="" xmlns:a16="http://schemas.microsoft.com/office/drawing/2014/main" id="{6D61949D-18DC-44BE-8017-A1434463AF5A}"/>
              </a:ext>
            </a:extLst>
          </p:cNvPr>
          <p:cNvPicPr>
            <a:picLocks noChangeAspect="1"/>
          </p:cNvPicPr>
          <p:nvPr/>
        </p:nvPicPr>
        <p:blipFill>
          <a:blip r:embed="rId3"/>
          <a:stretch>
            <a:fillRect/>
          </a:stretch>
        </p:blipFill>
        <p:spPr>
          <a:xfrm>
            <a:off x="230009" y="968508"/>
            <a:ext cx="5001794" cy="3920330"/>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5403467" y="941333"/>
            <a:ext cx="3171825" cy="381000"/>
          </a:xfrm>
          <a:prstGeom prst="rect">
            <a:avLst/>
          </a:prstGeom>
          <a:noFill/>
          <a:ln w="9525">
            <a:noFill/>
            <a:miter lim="800000"/>
            <a:headEnd/>
            <a:tailEnd/>
          </a:ln>
        </p:spPr>
      </p:pic>
      <p:pic>
        <p:nvPicPr>
          <p:cNvPr id="1027" name="Picture 3"/>
          <p:cNvPicPr>
            <a:picLocks noChangeAspect="1" noChangeArrowheads="1"/>
          </p:cNvPicPr>
          <p:nvPr/>
        </p:nvPicPr>
        <p:blipFill>
          <a:blip r:embed="rId5"/>
          <a:srcRect/>
          <a:stretch>
            <a:fillRect/>
          </a:stretch>
        </p:blipFill>
        <p:spPr bwMode="auto">
          <a:xfrm>
            <a:off x="5297214" y="1445008"/>
            <a:ext cx="3689132" cy="466725"/>
          </a:xfrm>
          <a:prstGeom prst="rect">
            <a:avLst/>
          </a:prstGeom>
          <a:noFill/>
          <a:ln w="9525">
            <a:noFill/>
            <a:miter lim="800000"/>
            <a:headEnd/>
            <a:tailEnd/>
          </a:ln>
        </p:spPr>
      </p:pic>
    </p:spTree>
    <p:extLst>
      <p:ext uri="{BB962C8B-B14F-4D97-AF65-F5344CB8AC3E}">
        <p14:creationId xmlns="" xmlns:p14="http://schemas.microsoft.com/office/powerpoint/2010/main" val="2571476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1C5313-F6E8-46C0-A1C2-318A975DE41D}"/>
              </a:ext>
            </a:extLst>
          </p:cNvPr>
          <p:cNvSpPr>
            <a:spLocks noGrp="1"/>
          </p:cNvSpPr>
          <p:nvPr>
            <p:ph type="title"/>
          </p:nvPr>
        </p:nvSpPr>
        <p:spPr>
          <a:xfrm>
            <a:off x="311700" y="445025"/>
            <a:ext cx="7049604" cy="484743"/>
          </a:xfrm>
        </p:spPr>
        <p:txBody>
          <a:bodyPr/>
          <a:lstStyle/>
          <a:p>
            <a:r>
              <a:rPr lang="en-US" dirty="0"/>
              <a:t>Linear Regression Model and Validation</a:t>
            </a:r>
            <a:endParaRPr lang="en-IN" dirty="0"/>
          </a:p>
        </p:txBody>
      </p:sp>
      <p:sp>
        <p:nvSpPr>
          <p:cNvPr id="3" name="Text Placeholder 2">
            <a:extLst>
              <a:ext uri="{FF2B5EF4-FFF2-40B4-BE49-F238E27FC236}">
                <a16:creationId xmlns="" xmlns:a16="http://schemas.microsoft.com/office/drawing/2014/main" id="{1CFB5F0E-FBC0-4923-814F-8193624F5F63}"/>
              </a:ext>
            </a:extLst>
          </p:cNvPr>
          <p:cNvSpPr>
            <a:spLocks noGrp="1"/>
          </p:cNvSpPr>
          <p:nvPr>
            <p:ph type="body" idx="1"/>
          </p:nvPr>
        </p:nvSpPr>
        <p:spPr>
          <a:xfrm>
            <a:off x="311700" y="1041120"/>
            <a:ext cx="8506479" cy="4102380"/>
          </a:xfrm>
        </p:spPr>
        <p:txBody>
          <a:bodyPr/>
          <a:lstStyle/>
          <a:p>
            <a:pPr marL="114300" indent="0">
              <a:buNone/>
            </a:pPr>
            <a:endParaRPr lang="en-IN" dirty="0"/>
          </a:p>
        </p:txBody>
      </p:sp>
      <p:pic>
        <p:nvPicPr>
          <p:cNvPr id="2051" name="Picture 3"/>
          <p:cNvPicPr>
            <a:picLocks noChangeAspect="1" noChangeArrowheads="1"/>
          </p:cNvPicPr>
          <p:nvPr/>
        </p:nvPicPr>
        <p:blipFill>
          <a:blip r:embed="rId2"/>
          <a:srcRect/>
          <a:stretch>
            <a:fillRect/>
          </a:stretch>
        </p:blipFill>
        <p:spPr bwMode="auto">
          <a:xfrm>
            <a:off x="649178" y="1126085"/>
            <a:ext cx="2085975" cy="600075"/>
          </a:xfrm>
          <a:prstGeom prst="rect">
            <a:avLst/>
          </a:prstGeom>
          <a:noFill/>
          <a:ln w="9525">
            <a:noFill/>
            <a:miter lim="800000"/>
            <a:headEnd/>
            <a:tailEnd/>
          </a:ln>
        </p:spPr>
      </p:pic>
      <p:pic>
        <p:nvPicPr>
          <p:cNvPr id="2052" name="Picture 4"/>
          <p:cNvPicPr>
            <a:picLocks noChangeAspect="1" noChangeArrowheads="1"/>
          </p:cNvPicPr>
          <p:nvPr/>
        </p:nvPicPr>
        <p:blipFill>
          <a:blip r:embed="rId3"/>
          <a:srcRect/>
          <a:stretch>
            <a:fillRect/>
          </a:stretch>
        </p:blipFill>
        <p:spPr bwMode="auto">
          <a:xfrm>
            <a:off x="564602" y="2024227"/>
            <a:ext cx="2381250" cy="590550"/>
          </a:xfrm>
          <a:prstGeom prst="rect">
            <a:avLst/>
          </a:prstGeom>
          <a:noFill/>
          <a:ln w="9525">
            <a:noFill/>
            <a:miter lim="800000"/>
            <a:headEnd/>
            <a:tailEnd/>
          </a:ln>
        </p:spPr>
      </p:pic>
      <p:pic>
        <p:nvPicPr>
          <p:cNvPr id="2053" name="Picture 5"/>
          <p:cNvPicPr>
            <a:picLocks noChangeAspect="1" noChangeArrowheads="1"/>
          </p:cNvPicPr>
          <p:nvPr/>
        </p:nvPicPr>
        <p:blipFill>
          <a:blip r:embed="rId4"/>
          <a:srcRect/>
          <a:stretch>
            <a:fillRect/>
          </a:stretch>
        </p:blipFill>
        <p:spPr bwMode="auto">
          <a:xfrm>
            <a:off x="469681" y="2547281"/>
            <a:ext cx="2171700" cy="238125"/>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5896302" y="1084865"/>
            <a:ext cx="2995777" cy="2415080"/>
          </a:xfrm>
          <a:prstGeom prst="rect">
            <a:avLst/>
          </a:prstGeom>
          <a:noFill/>
          <a:ln w="9525">
            <a:noFill/>
            <a:miter lim="800000"/>
            <a:headEnd/>
            <a:tailEnd/>
          </a:ln>
        </p:spPr>
      </p:pic>
      <p:pic>
        <p:nvPicPr>
          <p:cNvPr id="1027" name="Picture 3"/>
          <p:cNvPicPr>
            <a:picLocks noChangeAspect="1" noChangeArrowheads="1"/>
          </p:cNvPicPr>
          <p:nvPr/>
        </p:nvPicPr>
        <p:blipFill>
          <a:blip r:embed="rId6"/>
          <a:srcRect/>
          <a:stretch>
            <a:fillRect/>
          </a:stretch>
        </p:blipFill>
        <p:spPr bwMode="auto">
          <a:xfrm>
            <a:off x="1763439" y="2795752"/>
            <a:ext cx="4019550" cy="2192557"/>
          </a:xfrm>
          <a:prstGeom prst="rect">
            <a:avLst/>
          </a:prstGeom>
          <a:noFill/>
          <a:ln w="9525">
            <a:noFill/>
            <a:miter lim="800000"/>
            <a:headEnd/>
            <a:tailEnd/>
          </a:ln>
        </p:spPr>
      </p:pic>
    </p:spTree>
    <p:extLst>
      <p:ext uri="{BB962C8B-B14F-4D97-AF65-F5344CB8AC3E}">
        <p14:creationId xmlns="" xmlns:p14="http://schemas.microsoft.com/office/powerpoint/2010/main" val="210839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51B53B-98D6-4C45-815E-88EAADDA3C03}"/>
              </a:ext>
            </a:extLst>
          </p:cNvPr>
          <p:cNvSpPr>
            <a:spLocks noGrp="1"/>
          </p:cNvSpPr>
          <p:nvPr>
            <p:ph type="title"/>
          </p:nvPr>
        </p:nvSpPr>
        <p:spPr/>
        <p:txBody>
          <a:bodyPr/>
          <a:lstStyle/>
          <a:p>
            <a:r>
              <a:rPr lang="en-US" dirty="0"/>
              <a:t>Ridge Regression With Validation</a:t>
            </a:r>
            <a:endParaRPr lang="en-IN" dirty="0"/>
          </a:p>
        </p:txBody>
      </p:sp>
      <p:sp>
        <p:nvSpPr>
          <p:cNvPr id="3" name="Text Placeholder 2">
            <a:extLst>
              <a:ext uri="{FF2B5EF4-FFF2-40B4-BE49-F238E27FC236}">
                <a16:creationId xmlns="" xmlns:a16="http://schemas.microsoft.com/office/drawing/2014/main" id="{F8DDEF5F-8023-4D8A-9DF9-74064DD44D68}"/>
              </a:ext>
            </a:extLst>
          </p:cNvPr>
          <p:cNvSpPr>
            <a:spLocks noGrp="1"/>
          </p:cNvSpPr>
          <p:nvPr>
            <p:ph type="body" idx="1"/>
          </p:nvPr>
        </p:nvSpPr>
        <p:spPr>
          <a:xfrm>
            <a:off x="311700" y="1152474"/>
            <a:ext cx="8520600" cy="3826779"/>
          </a:xfrm>
        </p:spPr>
        <p:txBody>
          <a:bodyPr/>
          <a:lstStyle/>
          <a:p>
            <a:pPr marL="114300" indent="0">
              <a:buNone/>
            </a:pPr>
            <a:endParaRPr lang="en-IN" dirty="0"/>
          </a:p>
        </p:txBody>
      </p:sp>
      <p:pic>
        <p:nvPicPr>
          <p:cNvPr id="3074" name="Picture 2"/>
          <p:cNvPicPr>
            <a:picLocks noChangeAspect="1" noChangeArrowheads="1"/>
          </p:cNvPicPr>
          <p:nvPr/>
        </p:nvPicPr>
        <p:blipFill>
          <a:blip r:embed="rId2"/>
          <a:srcRect/>
          <a:stretch>
            <a:fillRect/>
          </a:stretch>
        </p:blipFill>
        <p:spPr bwMode="auto">
          <a:xfrm>
            <a:off x="512379" y="1182578"/>
            <a:ext cx="3200400" cy="676275"/>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466233" y="2327221"/>
            <a:ext cx="2409825" cy="657225"/>
          </a:xfrm>
          <a:prstGeom prst="rect">
            <a:avLst/>
          </a:prstGeom>
          <a:noFill/>
          <a:ln w="9525">
            <a:noFill/>
            <a:miter lim="800000"/>
            <a:headEnd/>
            <a:tailEnd/>
          </a:ln>
        </p:spPr>
      </p:pic>
      <p:pic>
        <p:nvPicPr>
          <p:cNvPr id="2050" name="Picture 2"/>
          <p:cNvPicPr>
            <a:picLocks noChangeAspect="1" noChangeArrowheads="1"/>
          </p:cNvPicPr>
          <p:nvPr/>
        </p:nvPicPr>
        <p:blipFill>
          <a:blip r:embed="rId4"/>
          <a:srcRect/>
          <a:stretch>
            <a:fillRect/>
          </a:stretch>
        </p:blipFill>
        <p:spPr bwMode="auto">
          <a:xfrm>
            <a:off x="5129048" y="1095375"/>
            <a:ext cx="3597494" cy="2152322"/>
          </a:xfrm>
          <a:prstGeom prst="rect">
            <a:avLst/>
          </a:prstGeom>
          <a:noFill/>
          <a:ln w="9525">
            <a:noFill/>
            <a:miter lim="800000"/>
            <a:headEnd/>
            <a:tailEnd/>
          </a:ln>
        </p:spPr>
      </p:pic>
      <p:pic>
        <p:nvPicPr>
          <p:cNvPr id="2051" name="Picture 3"/>
          <p:cNvPicPr>
            <a:picLocks noChangeAspect="1" noChangeArrowheads="1"/>
          </p:cNvPicPr>
          <p:nvPr/>
        </p:nvPicPr>
        <p:blipFill>
          <a:blip r:embed="rId5"/>
          <a:srcRect/>
          <a:stretch>
            <a:fillRect/>
          </a:stretch>
        </p:blipFill>
        <p:spPr bwMode="auto">
          <a:xfrm>
            <a:off x="2133600" y="2932386"/>
            <a:ext cx="3469399" cy="2060028"/>
          </a:xfrm>
          <a:prstGeom prst="rect">
            <a:avLst/>
          </a:prstGeom>
          <a:noFill/>
          <a:ln w="9525">
            <a:noFill/>
            <a:miter lim="800000"/>
            <a:headEnd/>
            <a:tailEnd/>
          </a:ln>
        </p:spPr>
      </p:pic>
    </p:spTree>
    <p:extLst>
      <p:ext uri="{BB962C8B-B14F-4D97-AF65-F5344CB8AC3E}">
        <p14:creationId xmlns="" xmlns:p14="http://schemas.microsoft.com/office/powerpoint/2010/main" val="152807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EA7AF2-39C4-4876-B5AF-18E618A7A034}"/>
              </a:ext>
            </a:extLst>
          </p:cNvPr>
          <p:cNvSpPr>
            <a:spLocks noGrp="1"/>
          </p:cNvSpPr>
          <p:nvPr>
            <p:ph type="title"/>
          </p:nvPr>
        </p:nvSpPr>
        <p:spPr/>
        <p:txBody>
          <a:bodyPr/>
          <a:lstStyle/>
          <a:p>
            <a:r>
              <a:rPr lang="en-US" dirty="0"/>
              <a:t>Lasso Regression and validation</a:t>
            </a:r>
            <a:endParaRPr lang="en-IN" dirty="0"/>
          </a:p>
        </p:txBody>
      </p:sp>
      <p:sp>
        <p:nvSpPr>
          <p:cNvPr id="3" name="Text Placeholder 2">
            <a:extLst>
              <a:ext uri="{FF2B5EF4-FFF2-40B4-BE49-F238E27FC236}">
                <a16:creationId xmlns="" xmlns:a16="http://schemas.microsoft.com/office/drawing/2014/main" id="{83287710-29F1-4ADC-8026-BC71ABE12147}"/>
              </a:ext>
            </a:extLst>
          </p:cNvPr>
          <p:cNvSpPr>
            <a:spLocks noGrp="1"/>
          </p:cNvSpPr>
          <p:nvPr>
            <p:ph type="body" idx="1"/>
          </p:nvPr>
        </p:nvSpPr>
        <p:spPr>
          <a:xfrm>
            <a:off x="311700" y="1152474"/>
            <a:ext cx="8520600" cy="3911304"/>
          </a:xfrm>
        </p:spPr>
        <p:txBody>
          <a:bodyPr/>
          <a:lstStyle/>
          <a:p>
            <a:endParaRPr lang="en-IN" dirty="0"/>
          </a:p>
        </p:txBody>
      </p:sp>
      <p:pic>
        <p:nvPicPr>
          <p:cNvPr id="4098" name="Picture 2"/>
          <p:cNvPicPr>
            <a:picLocks noChangeAspect="1" noChangeArrowheads="1"/>
          </p:cNvPicPr>
          <p:nvPr/>
        </p:nvPicPr>
        <p:blipFill>
          <a:blip r:embed="rId2"/>
          <a:srcRect/>
          <a:stretch>
            <a:fillRect/>
          </a:stretch>
        </p:blipFill>
        <p:spPr bwMode="auto">
          <a:xfrm>
            <a:off x="547194" y="2295525"/>
            <a:ext cx="2247900" cy="552450"/>
          </a:xfrm>
          <a:prstGeom prst="rect">
            <a:avLst/>
          </a:prstGeom>
          <a:noFill/>
          <a:ln w="9525">
            <a:noFill/>
            <a:miter lim="800000"/>
            <a:headEnd/>
            <a:tailEnd/>
          </a:ln>
        </p:spPr>
      </p:pic>
      <p:pic>
        <p:nvPicPr>
          <p:cNvPr id="4" name="Picture 2"/>
          <p:cNvPicPr>
            <a:picLocks noChangeAspect="1" noChangeArrowheads="1"/>
          </p:cNvPicPr>
          <p:nvPr/>
        </p:nvPicPr>
        <p:blipFill>
          <a:blip r:embed="rId3"/>
          <a:srcRect/>
          <a:stretch>
            <a:fillRect/>
          </a:stretch>
        </p:blipFill>
        <p:spPr bwMode="auto">
          <a:xfrm>
            <a:off x="6015038" y="1445996"/>
            <a:ext cx="2918755" cy="1917316"/>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2858813" y="2596055"/>
            <a:ext cx="3384331" cy="2322786"/>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636369" y="1363060"/>
            <a:ext cx="2447925" cy="609600"/>
          </a:xfrm>
          <a:prstGeom prst="rect">
            <a:avLst/>
          </a:prstGeom>
          <a:noFill/>
          <a:ln w="9525">
            <a:noFill/>
            <a:miter lim="800000"/>
            <a:headEnd/>
            <a:tailEnd/>
          </a:ln>
        </p:spPr>
      </p:pic>
    </p:spTree>
    <p:extLst>
      <p:ext uri="{BB962C8B-B14F-4D97-AF65-F5344CB8AC3E}">
        <p14:creationId xmlns="" xmlns:p14="http://schemas.microsoft.com/office/powerpoint/2010/main" val="262674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DECISION TREE REGRESSOR</a:t>
            </a:r>
            <a:endParaRPr lang="en-US" u="sng" dirty="0"/>
          </a:p>
        </p:txBody>
      </p:sp>
      <p:sp>
        <p:nvSpPr>
          <p:cNvPr id="3" name="Text Placeholder 2"/>
          <p:cNvSpPr>
            <a:spLocks noGrp="1"/>
          </p:cNvSpPr>
          <p:nvPr>
            <p:ph type="body" idx="1"/>
          </p:nvPr>
        </p:nvSpPr>
        <p:spPr/>
        <p:txBody>
          <a:bodyPr/>
          <a:lstStyle/>
          <a:p>
            <a:r>
              <a:rPr lang="en-US" i="1" dirty="0" smtClean="0"/>
              <a:t>r</a:t>
            </a:r>
            <a:endParaRPr lang="en-US" i="1" dirty="0"/>
          </a:p>
        </p:txBody>
      </p:sp>
      <p:sp>
        <p:nvSpPr>
          <p:cNvPr id="6" name="TextBox 5"/>
          <p:cNvSpPr txBox="1"/>
          <p:nvPr/>
        </p:nvSpPr>
        <p:spPr>
          <a:xfrm>
            <a:off x="1051034" y="1671145"/>
            <a:ext cx="2510624" cy="954107"/>
          </a:xfrm>
          <a:prstGeom prst="rect">
            <a:avLst/>
          </a:prstGeom>
          <a:noFill/>
        </p:spPr>
        <p:txBody>
          <a:bodyPr wrap="none" rtlCol="0">
            <a:spAutoFit/>
          </a:bodyPr>
          <a:lstStyle/>
          <a:p>
            <a:r>
              <a:rPr lang="en-US" dirty="0" smtClean="0"/>
              <a:t>RMSE SCORE = 452.84</a:t>
            </a:r>
          </a:p>
          <a:p>
            <a:r>
              <a:rPr lang="en-US" dirty="0" smtClean="0"/>
              <a:t>R2 SCORE       = 0.47665</a:t>
            </a:r>
          </a:p>
          <a:p>
            <a:r>
              <a:rPr lang="en-US" dirty="0" smtClean="0"/>
              <a:t>TRAIN SCORE =  0.9095794</a:t>
            </a:r>
          </a:p>
          <a:p>
            <a:r>
              <a:rPr lang="en-US" smtClean="0"/>
              <a:t>TEST SCORE  =  0.4975</a:t>
            </a:r>
            <a:endParaRPr lang="en-US" dirty="0"/>
          </a:p>
        </p:txBody>
      </p:sp>
      <p:pic>
        <p:nvPicPr>
          <p:cNvPr id="4098" name="Picture 2"/>
          <p:cNvPicPr>
            <a:picLocks noChangeAspect="1" noChangeArrowheads="1"/>
          </p:cNvPicPr>
          <p:nvPr/>
        </p:nvPicPr>
        <p:blipFill>
          <a:blip r:embed="rId2"/>
          <a:srcRect/>
          <a:stretch>
            <a:fillRect/>
          </a:stretch>
        </p:blipFill>
        <p:spPr bwMode="auto">
          <a:xfrm>
            <a:off x="4203317" y="957098"/>
            <a:ext cx="4352925" cy="3733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dirty="0">
                <a:sym typeface="Montserrat"/>
              </a:rPr>
              <a:t>Topics for discussion</a:t>
            </a:r>
            <a:endParaRPr dirty="0">
              <a:sym typeface="Montserrat"/>
            </a:endParaRPr>
          </a:p>
        </p:txBody>
      </p:sp>
      <p:sp>
        <p:nvSpPr>
          <p:cNvPr id="2" name="Text Placeholder 1">
            <a:extLst>
              <a:ext uri="{FF2B5EF4-FFF2-40B4-BE49-F238E27FC236}">
                <a16:creationId xmlns="" xmlns:a16="http://schemas.microsoft.com/office/drawing/2014/main" id="{DB329369-FFC2-43D3-BFCB-742A823559FB}"/>
              </a:ext>
            </a:extLst>
          </p:cNvPr>
          <p:cNvSpPr>
            <a:spLocks noGrp="1"/>
          </p:cNvSpPr>
          <p:nvPr>
            <p:ph type="body" idx="1"/>
          </p:nvPr>
        </p:nvSpPr>
        <p:spPr/>
        <p:txBody>
          <a:bodyPr/>
          <a:lstStyle/>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Defining the Problem Statement</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Data Summary</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EDA </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Engineering</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Selection</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Preparing Dataset for applying the model</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Applying Models</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Model validations</a:t>
            </a:r>
          </a:p>
          <a:p>
            <a:pPr>
              <a:buClr>
                <a:schemeClr val="tx2">
                  <a:lumMod val="10000"/>
                </a:schemeClr>
              </a:buClr>
              <a:buFont typeface="+mj-lt"/>
              <a:buAutoNum type="arabicPeriod"/>
            </a:pPr>
            <a:endParaRPr lang="en-US" dirty="0">
              <a:solidFill>
                <a:schemeClr val="tx2">
                  <a:lumMod val="10000"/>
                </a:schemeClr>
              </a:solidFill>
            </a:endParaRPr>
          </a:p>
          <a:p>
            <a:pPr>
              <a:buAutoNum type="arabicPeriod"/>
            </a:pPr>
            <a:endParaRPr lang="en-IN" dirty="0">
              <a:solidFill>
                <a:schemeClr val="tx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ADABOOST REGRESSION</a:t>
            </a:r>
            <a:endParaRPr lang="en-US" u="sng" dirty="0"/>
          </a:p>
        </p:txBody>
      </p:sp>
      <p:sp>
        <p:nvSpPr>
          <p:cNvPr id="3" name="Text Placeholder 2"/>
          <p:cNvSpPr>
            <a:spLocks noGrp="1"/>
          </p:cNvSpPr>
          <p:nvPr>
            <p:ph type="body" idx="1"/>
          </p:nvPr>
        </p:nvSpPr>
        <p:spPr/>
        <p:txBody>
          <a:bodyPr/>
          <a:lstStyle/>
          <a:p>
            <a:r>
              <a:rPr lang="en-US" dirty="0" smtClean="0"/>
              <a:t>R</a:t>
            </a:r>
            <a:endParaRPr lang="en-US" dirty="0"/>
          </a:p>
        </p:txBody>
      </p:sp>
      <p:pic>
        <p:nvPicPr>
          <p:cNvPr id="6146" name="Picture 2"/>
          <p:cNvPicPr>
            <a:picLocks noChangeAspect="1" noChangeArrowheads="1"/>
          </p:cNvPicPr>
          <p:nvPr/>
        </p:nvPicPr>
        <p:blipFill>
          <a:blip r:embed="rId2"/>
          <a:srcRect/>
          <a:stretch>
            <a:fillRect/>
          </a:stretch>
        </p:blipFill>
        <p:spPr bwMode="auto">
          <a:xfrm>
            <a:off x="616826" y="1226754"/>
            <a:ext cx="952500" cy="209550"/>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1696600" y="1209675"/>
            <a:ext cx="1609725" cy="285750"/>
          </a:xfrm>
          <a:prstGeom prst="rect">
            <a:avLst/>
          </a:prstGeom>
          <a:noFill/>
          <a:ln w="9525">
            <a:noFill/>
            <a:miter lim="800000"/>
            <a:headEnd/>
            <a:tailEnd/>
          </a:ln>
        </p:spPr>
      </p:pic>
      <p:pic>
        <p:nvPicPr>
          <p:cNvPr id="6148" name="Picture 4"/>
          <p:cNvPicPr>
            <a:picLocks noChangeAspect="1" noChangeArrowheads="1"/>
          </p:cNvPicPr>
          <p:nvPr/>
        </p:nvPicPr>
        <p:blipFill>
          <a:blip r:embed="rId4"/>
          <a:srcRect/>
          <a:stretch>
            <a:fillRect/>
          </a:stretch>
        </p:blipFill>
        <p:spPr bwMode="auto">
          <a:xfrm>
            <a:off x="666257" y="1783802"/>
            <a:ext cx="790575" cy="209550"/>
          </a:xfrm>
          <a:prstGeom prst="rect">
            <a:avLst/>
          </a:prstGeom>
          <a:noFill/>
          <a:ln w="9525">
            <a:noFill/>
            <a:miter lim="800000"/>
            <a:headEnd/>
            <a:tailEnd/>
          </a:ln>
        </p:spPr>
      </p:pic>
      <p:pic>
        <p:nvPicPr>
          <p:cNvPr id="5122" name="Picture 2"/>
          <p:cNvPicPr>
            <a:picLocks noChangeAspect="1" noChangeArrowheads="1"/>
          </p:cNvPicPr>
          <p:nvPr/>
        </p:nvPicPr>
        <p:blipFill>
          <a:blip r:embed="rId5"/>
          <a:srcRect/>
          <a:stretch>
            <a:fillRect/>
          </a:stretch>
        </p:blipFill>
        <p:spPr bwMode="auto">
          <a:xfrm>
            <a:off x="3928078" y="1156466"/>
            <a:ext cx="4314825" cy="3524250"/>
          </a:xfrm>
          <a:prstGeom prst="rect">
            <a:avLst/>
          </a:prstGeom>
          <a:noFill/>
          <a:ln w="9525">
            <a:noFill/>
            <a:miter lim="800000"/>
            <a:headEnd/>
            <a:tailEnd/>
          </a:ln>
        </p:spPr>
      </p:pic>
      <p:pic>
        <p:nvPicPr>
          <p:cNvPr id="2050" name="Picture 2"/>
          <p:cNvPicPr>
            <a:picLocks noChangeAspect="1" noChangeArrowheads="1"/>
          </p:cNvPicPr>
          <p:nvPr/>
        </p:nvPicPr>
        <p:blipFill>
          <a:blip r:embed="rId6"/>
          <a:srcRect/>
          <a:stretch>
            <a:fillRect/>
          </a:stretch>
        </p:blipFill>
        <p:spPr bwMode="auto">
          <a:xfrm>
            <a:off x="1626969" y="1754243"/>
            <a:ext cx="1685925" cy="2476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452A1D-300F-43F5-A84B-DF24A64B066B}"/>
              </a:ext>
            </a:extLst>
          </p:cNvPr>
          <p:cNvSpPr>
            <a:spLocks noGrp="1"/>
          </p:cNvSpPr>
          <p:nvPr>
            <p:ph type="title"/>
          </p:nvPr>
        </p:nvSpPr>
        <p:spPr/>
        <p:txBody>
          <a:bodyPr/>
          <a:lstStyle/>
          <a:p>
            <a:r>
              <a:rPr lang="en-US" dirty="0"/>
              <a:t>XGBoost Regressor and validation</a:t>
            </a:r>
            <a:endParaRPr lang="en-IN" dirty="0"/>
          </a:p>
        </p:txBody>
      </p:sp>
      <p:sp>
        <p:nvSpPr>
          <p:cNvPr id="3" name="Text Placeholder 2">
            <a:extLst>
              <a:ext uri="{FF2B5EF4-FFF2-40B4-BE49-F238E27FC236}">
                <a16:creationId xmlns="" xmlns:a16="http://schemas.microsoft.com/office/drawing/2014/main" id="{CCCFD721-BAA5-4449-906D-DCB2CBAA24B8}"/>
              </a:ext>
            </a:extLst>
          </p:cNvPr>
          <p:cNvSpPr>
            <a:spLocks noGrp="1"/>
          </p:cNvSpPr>
          <p:nvPr>
            <p:ph type="body" idx="1"/>
          </p:nvPr>
        </p:nvSpPr>
        <p:spPr>
          <a:xfrm>
            <a:off x="311700" y="1152475"/>
            <a:ext cx="8770828" cy="3937696"/>
          </a:xfrm>
        </p:spPr>
        <p:txBody>
          <a:bodyPr/>
          <a:lstStyle/>
          <a:p>
            <a:endParaRPr lang="en-IN" dirty="0"/>
          </a:p>
        </p:txBody>
      </p:sp>
      <p:pic>
        <p:nvPicPr>
          <p:cNvPr id="7170" name="Picture 2"/>
          <p:cNvPicPr>
            <a:picLocks noChangeAspect="1" noChangeArrowheads="1"/>
          </p:cNvPicPr>
          <p:nvPr/>
        </p:nvPicPr>
        <p:blipFill>
          <a:blip r:embed="rId2"/>
          <a:srcRect/>
          <a:stretch>
            <a:fillRect/>
          </a:stretch>
        </p:blipFill>
        <p:spPr bwMode="auto">
          <a:xfrm>
            <a:off x="825062" y="1381618"/>
            <a:ext cx="914400" cy="257175"/>
          </a:xfrm>
          <a:prstGeom prst="rect">
            <a:avLst/>
          </a:prstGeom>
          <a:noFill/>
          <a:ln w="9525">
            <a:no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1956566" y="1388351"/>
            <a:ext cx="1657350" cy="285750"/>
          </a:xfrm>
          <a:prstGeom prst="rect">
            <a:avLst/>
          </a:prstGeom>
          <a:noFill/>
          <a:ln w="9525">
            <a:noFill/>
            <a:miter lim="800000"/>
            <a:headEnd/>
            <a:tailEnd/>
          </a:ln>
        </p:spPr>
      </p:pic>
      <p:pic>
        <p:nvPicPr>
          <p:cNvPr id="7172" name="Picture 4"/>
          <p:cNvPicPr>
            <a:picLocks noChangeAspect="1" noChangeArrowheads="1"/>
          </p:cNvPicPr>
          <p:nvPr/>
        </p:nvPicPr>
        <p:blipFill>
          <a:blip r:embed="rId4"/>
          <a:srcRect/>
          <a:stretch>
            <a:fillRect/>
          </a:stretch>
        </p:blipFill>
        <p:spPr bwMode="auto">
          <a:xfrm>
            <a:off x="887961" y="1902373"/>
            <a:ext cx="809625" cy="266700"/>
          </a:xfrm>
          <a:prstGeom prst="rect">
            <a:avLst/>
          </a:prstGeom>
          <a:noFill/>
          <a:ln w="9525">
            <a:noFill/>
            <a:miter lim="800000"/>
            <a:headEnd/>
            <a:tailEnd/>
          </a:ln>
        </p:spPr>
      </p:pic>
      <p:pic>
        <p:nvPicPr>
          <p:cNvPr id="7173" name="Picture 5"/>
          <p:cNvPicPr>
            <a:picLocks noChangeAspect="1" noChangeArrowheads="1"/>
          </p:cNvPicPr>
          <p:nvPr/>
        </p:nvPicPr>
        <p:blipFill>
          <a:blip r:embed="rId5"/>
          <a:srcRect/>
          <a:stretch>
            <a:fillRect/>
          </a:stretch>
        </p:blipFill>
        <p:spPr bwMode="auto">
          <a:xfrm>
            <a:off x="1955418" y="1935711"/>
            <a:ext cx="1533525" cy="200025"/>
          </a:xfrm>
          <a:prstGeom prst="rect">
            <a:avLst/>
          </a:prstGeom>
          <a:noFill/>
          <a:ln w="9525">
            <a:noFill/>
            <a:miter lim="800000"/>
            <a:headEnd/>
            <a:tailEnd/>
          </a:ln>
        </p:spPr>
      </p:pic>
      <p:pic>
        <p:nvPicPr>
          <p:cNvPr id="6146" name="Picture 2"/>
          <p:cNvPicPr>
            <a:picLocks noChangeAspect="1" noChangeArrowheads="1"/>
          </p:cNvPicPr>
          <p:nvPr/>
        </p:nvPicPr>
        <p:blipFill>
          <a:blip r:embed="rId6"/>
          <a:srcRect/>
          <a:stretch>
            <a:fillRect/>
          </a:stretch>
        </p:blipFill>
        <p:spPr bwMode="auto">
          <a:xfrm>
            <a:off x="4374439" y="1262555"/>
            <a:ext cx="4410075" cy="3543300"/>
          </a:xfrm>
          <a:prstGeom prst="rect">
            <a:avLst/>
          </a:prstGeom>
          <a:noFill/>
          <a:ln w="9525">
            <a:noFill/>
            <a:miter lim="800000"/>
            <a:headEnd/>
            <a:tailEnd/>
          </a:ln>
        </p:spPr>
      </p:pic>
    </p:spTree>
    <p:extLst>
      <p:ext uri="{BB962C8B-B14F-4D97-AF65-F5344CB8AC3E}">
        <p14:creationId xmlns="" xmlns:p14="http://schemas.microsoft.com/office/powerpoint/2010/main" val="2104437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Model Performance Assessment</a:t>
            </a:r>
            <a:r>
              <a:rPr lang="en-US" dirty="0" smtClean="0"/>
              <a:t>*</a:t>
            </a:r>
            <a:endParaRPr lang="en-US" dirty="0"/>
          </a:p>
        </p:txBody>
      </p:sp>
      <p:sp>
        <p:nvSpPr>
          <p:cNvPr id="3" name="Text Placeholder 2"/>
          <p:cNvSpPr>
            <a:spLocks noGrp="1"/>
          </p:cNvSpPr>
          <p:nvPr>
            <p:ph type="body"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757238" y="1600200"/>
            <a:ext cx="7629525" cy="1943100"/>
          </a:xfrm>
          <a:prstGeom prst="rect">
            <a:avLst/>
          </a:prstGeom>
          <a:noFill/>
          <a:ln w="9525">
            <a:noFill/>
            <a:miter lim="800000"/>
            <a:headEnd/>
            <a:tailEnd/>
          </a:ln>
        </p:spPr>
      </p:pic>
      <p:pic>
        <p:nvPicPr>
          <p:cNvPr id="8195" name="Picture 3"/>
          <p:cNvPicPr>
            <a:picLocks noChangeAspect="1" noChangeArrowheads="1"/>
          </p:cNvPicPr>
          <p:nvPr/>
        </p:nvPicPr>
        <p:blipFill>
          <a:blip r:embed="rId3"/>
          <a:srcRect/>
          <a:stretch>
            <a:fillRect/>
          </a:stretch>
        </p:blipFill>
        <p:spPr bwMode="auto">
          <a:xfrm>
            <a:off x="589400" y="3620814"/>
            <a:ext cx="8165717" cy="5715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PARAMETER TUNING</a:t>
            </a:r>
            <a:endParaRPr lang="en-US" u="sng" dirty="0"/>
          </a:p>
        </p:txBody>
      </p:sp>
      <p:sp>
        <p:nvSpPr>
          <p:cNvPr id="3" name="Text Placeholder 2"/>
          <p:cNvSpPr>
            <a:spLocks noGrp="1"/>
          </p:cNvSpPr>
          <p:nvPr>
            <p:ph type="body" idx="1"/>
          </p:nvPr>
        </p:nvSpPr>
        <p:spPr>
          <a:xfrm>
            <a:off x="311700" y="1152475"/>
            <a:ext cx="8520600" cy="3629732"/>
          </a:xfrm>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659032" y="1376363"/>
            <a:ext cx="2276475" cy="561975"/>
          </a:xfrm>
          <a:prstGeom prst="rect">
            <a:avLst/>
          </a:prstGeom>
          <a:noFill/>
          <a:ln w="9525">
            <a:noFill/>
            <a:miter lim="800000"/>
            <a:headEnd/>
            <a:tailEnd/>
          </a:ln>
        </p:spPr>
      </p:pic>
      <p:pic>
        <p:nvPicPr>
          <p:cNvPr id="9219" name="Picture 3"/>
          <p:cNvPicPr>
            <a:picLocks noChangeAspect="1" noChangeArrowheads="1"/>
          </p:cNvPicPr>
          <p:nvPr/>
        </p:nvPicPr>
        <p:blipFill>
          <a:blip r:embed="rId3"/>
          <a:srcRect/>
          <a:stretch>
            <a:fillRect/>
          </a:stretch>
        </p:blipFill>
        <p:spPr bwMode="auto">
          <a:xfrm>
            <a:off x="615840" y="2279596"/>
            <a:ext cx="933450" cy="142875"/>
          </a:xfrm>
          <a:prstGeom prst="rect">
            <a:avLst/>
          </a:prstGeom>
          <a:noFill/>
          <a:ln w="9525">
            <a:noFill/>
            <a:miter lim="800000"/>
            <a:headEnd/>
            <a:tailEnd/>
          </a:ln>
        </p:spPr>
      </p:pic>
      <p:pic>
        <p:nvPicPr>
          <p:cNvPr id="9220" name="Picture 4"/>
          <p:cNvPicPr>
            <a:picLocks noChangeAspect="1" noChangeArrowheads="1"/>
          </p:cNvPicPr>
          <p:nvPr/>
        </p:nvPicPr>
        <p:blipFill>
          <a:blip r:embed="rId4"/>
          <a:srcRect/>
          <a:stretch>
            <a:fillRect/>
          </a:stretch>
        </p:blipFill>
        <p:spPr bwMode="auto">
          <a:xfrm>
            <a:off x="1809258" y="2183360"/>
            <a:ext cx="1552575" cy="314325"/>
          </a:xfrm>
          <a:prstGeom prst="rect">
            <a:avLst/>
          </a:prstGeom>
          <a:noFill/>
          <a:ln w="9525">
            <a:noFill/>
            <a:miter lim="800000"/>
            <a:headEnd/>
            <a:tailEnd/>
          </a:ln>
        </p:spPr>
      </p:pic>
      <p:pic>
        <p:nvPicPr>
          <p:cNvPr id="9221" name="Picture 5"/>
          <p:cNvPicPr>
            <a:picLocks noChangeAspect="1" noChangeArrowheads="1"/>
          </p:cNvPicPr>
          <p:nvPr/>
        </p:nvPicPr>
        <p:blipFill>
          <a:blip r:embed="rId5"/>
          <a:srcRect/>
          <a:stretch>
            <a:fillRect/>
          </a:stretch>
        </p:blipFill>
        <p:spPr bwMode="auto">
          <a:xfrm>
            <a:off x="596626" y="2406870"/>
            <a:ext cx="866775" cy="393646"/>
          </a:xfrm>
          <a:prstGeom prst="rect">
            <a:avLst/>
          </a:prstGeom>
          <a:noFill/>
          <a:ln w="9525">
            <a:noFill/>
            <a:miter lim="800000"/>
            <a:headEnd/>
            <a:tailEnd/>
          </a:ln>
        </p:spPr>
      </p:pic>
      <p:pic>
        <p:nvPicPr>
          <p:cNvPr id="9222" name="Picture 6"/>
          <p:cNvPicPr>
            <a:picLocks noChangeAspect="1" noChangeArrowheads="1"/>
          </p:cNvPicPr>
          <p:nvPr/>
        </p:nvPicPr>
        <p:blipFill>
          <a:blip r:embed="rId6"/>
          <a:srcRect/>
          <a:stretch>
            <a:fillRect/>
          </a:stretch>
        </p:blipFill>
        <p:spPr bwMode="auto">
          <a:xfrm>
            <a:off x="1721398" y="2582589"/>
            <a:ext cx="1581150" cy="209550"/>
          </a:xfrm>
          <a:prstGeom prst="rect">
            <a:avLst/>
          </a:prstGeom>
          <a:noFill/>
          <a:ln w="9525">
            <a:noFill/>
            <a:miter lim="800000"/>
            <a:headEnd/>
            <a:tailEnd/>
          </a:ln>
        </p:spPr>
      </p:pic>
      <p:pic>
        <p:nvPicPr>
          <p:cNvPr id="7170" name="Picture 2"/>
          <p:cNvPicPr>
            <a:picLocks noChangeAspect="1" noChangeArrowheads="1"/>
          </p:cNvPicPr>
          <p:nvPr/>
        </p:nvPicPr>
        <p:blipFill>
          <a:blip r:embed="rId7"/>
          <a:srcRect/>
          <a:stretch>
            <a:fillRect/>
          </a:stretch>
        </p:blipFill>
        <p:spPr bwMode="auto">
          <a:xfrm>
            <a:off x="4582018" y="1206391"/>
            <a:ext cx="3952875" cy="36766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420FC6-E522-4034-9B2D-8E8A4587E1A2}"/>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 xmlns:a16="http://schemas.microsoft.com/office/drawing/2014/main" id="{A498122F-D067-4D7B-B077-F4700BE08143}"/>
              </a:ext>
            </a:extLst>
          </p:cNvPr>
          <p:cNvSpPr>
            <a:spLocks noGrp="1"/>
          </p:cNvSpPr>
          <p:nvPr>
            <p:ph type="body" idx="1"/>
          </p:nvPr>
        </p:nvSpPr>
        <p:spPr>
          <a:xfrm>
            <a:off x="311700" y="1017726"/>
            <a:ext cx="8520600" cy="4007632"/>
          </a:xfrm>
        </p:spPr>
        <p:txBody>
          <a:bodyPr/>
          <a:lstStyle/>
          <a:p>
            <a:pPr>
              <a:buClr>
                <a:schemeClr val="accent2"/>
              </a:buClr>
              <a:buFont typeface="Arial" panose="020B0604020202020204" pitchFamily="34" charset="0"/>
              <a:buChar char="•"/>
            </a:pPr>
            <a:r>
              <a:rPr lang="en-US" sz="1200" dirty="0">
                <a:solidFill>
                  <a:srgbClr val="002060"/>
                </a:solidFill>
              </a:rPr>
              <a:t>We got 1.4 million+ of data which contains outliers, we have removed the outliers and applied training for 1 Million on training and </a:t>
            </a:r>
            <a:r>
              <a:rPr lang="en-US" sz="1200" dirty="0" smtClean="0">
                <a:solidFill>
                  <a:srgbClr val="002060"/>
                </a:solidFill>
              </a:rPr>
              <a:t>25k </a:t>
            </a:r>
            <a:r>
              <a:rPr lang="en-US" sz="1200" dirty="0">
                <a:solidFill>
                  <a:srgbClr val="002060"/>
                </a:solidFill>
              </a:rPr>
              <a:t>for training to predict the trip duration</a:t>
            </a:r>
          </a:p>
          <a:p>
            <a:pPr>
              <a:buClr>
                <a:schemeClr val="accent2"/>
              </a:buClr>
              <a:buFont typeface="Arial" panose="020B0604020202020204" pitchFamily="34" charset="0"/>
              <a:buChar char="•"/>
            </a:pPr>
            <a:r>
              <a:rPr lang="en-IN" sz="1200" dirty="0">
                <a:solidFill>
                  <a:srgbClr val="002060"/>
                </a:solidFill>
              </a:rPr>
              <a:t>From the EDA, the pickup and drop-off of the trip is peak at </a:t>
            </a:r>
            <a:r>
              <a:rPr lang="en-IN" sz="1200" dirty="0" smtClean="0">
                <a:solidFill>
                  <a:srgbClr val="002060"/>
                </a:solidFill>
              </a:rPr>
              <a:t>9AM-7PM </a:t>
            </a:r>
            <a:r>
              <a:rPr lang="en-IN" sz="1200" dirty="0">
                <a:solidFill>
                  <a:srgbClr val="002060"/>
                </a:solidFill>
              </a:rPr>
              <a:t>and most of the trips are taken on </a:t>
            </a:r>
            <a:r>
              <a:rPr lang="en-IN" sz="1200" dirty="0" smtClean="0">
                <a:solidFill>
                  <a:srgbClr val="002060"/>
                </a:solidFill>
              </a:rPr>
              <a:t>FRIDAYS and SATURADAYS and least on MONDAYS</a:t>
            </a:r>
            <a:endParaRPr lang="en-IN" sz="1200" dirty="0">
              <a:solidFill>
                <a:srgbClr val="002060"/>
              </a:solidFill>
            </a:endParaRPr>
          </a:p>
          <a:p>
            <a:pPr>
              <a:buClr>
                <a:schemeClr val="accent2"/>
              </a:buClr>
              <a:buFont typeface="Arial" panose="020B0604020202020204" pitchFamily="34" charset="0"/>
              <a:buChar char="•"/>
            </a:pPr>
            <a:r>
              <a:rPr lang="en-IN" sz="1200" dirty="0">
                <a:solidFill>
                  <a:srgbClr val="002060"/>
                </a:solidFill>
              </a:rPr>
              <a:t>We applied Linear regression model to our training and testing data, where the R2 score result is </a:t>
            </a:r>
            <a:r>
              <a:rPr lang="en-IN" sz="1200" dirty="0" smtClean="0">
                <a:solidFill>
                  <a:srgbClr val="002060"/>
                </a:solidFill>
              </a:rPr>
              <a:t>47% </a:t>
            </a:r>
            <a:r>
              <a:rPr lang="en-IN" sz="1200" dirty="0">
                <a:solidFill>
                  <a:srgbClr val="002060"/>
                </a:solidFill>
              </a:rPr>
              <a:t>which is not good for predicting and it doesn’t show any sign of homoscedasticity.</a:t>
            </a:r>
          </a:p>
          <a:p>
            <a:pPr>
              <a:buClr>
                <a:schemeClr val="accent2"/>
              </a:buClr>
              <a:buFont typeface="Arial" panose="020B0604020202020204" pitchFamily="34" charset="0"/>
              <a:buChar char="•"/>
            </a:pPr>
            <a:r>
              <a:rPr lang="en-IN" sz="1200" dirty="0">
                <a:solidFill>
                  <a:srgbClr val="002060"/>
                </a:solidFill>
              </a:rPr>
              <a:t>We applied Ridge regression with lambda=0.01 and the </a:t>
            </a:r>
            <a:r>
              <a:rPr lang="en-IN" sz="1200" dirty="0" smtClean="0">
                <a:solidFill>
                  <a:srgbClr val="002060"/>
                </a:solidFill>
              </a:rPr>
              <a:t>model does not give the expected result </a:t>
            </a:r>
            <a:endParaRPr lang="en-IN" sz="1200" dirty="0">
              <a:solidFill>
                <a:srgbClr val="002060"/>
              </a:solidFill>
            </a:endParaRPr>
          </a:p>
          <a:p>
            <a:pPr>
              <a:buClr>
                <a:schemeClr val="accent2"/>
              </a:buClr>
              <a:buFont typeface="Arial" panose="020B0604020202020204" pitchFamily="34" charset="0"/>
              <a:buChar char="•"/>
            </a:pPr>
            <a:r>
              <a:rPr lang="en-IN" sz="1200" dirty="0">
                <a:solidFill>
                  <a:srgbClr val="002060"/>
                </a:solidFill>
              </a:rPr>
              <a:t>Next, we applied Lasso regression with lambda=0.005 with maximum iteration of 3000 </a:t>
            </a:r>
            <a:r>
              <a:rPr lang="en-IN" sz="1200" dirty="0" smtClean="0">
                <a:solidFill>
                  <a:srgbClr val="002060"/>
                </a:solidFill>
              </a:rPr>
              <a:t>which yield unaccepted result</a:t>
            </a:r>
            <a:endParaRPr lang="en-IN" sz="1200" dirty="0">
              <a:solidFill>
                <a:srgbClr val="002060"/>
              </a:solidFill>
            </a:endParaRPr>
          </a:p>
          <a:p>
            <a:pPr>
              <a:buClr>
                <a:schemeClr val="accent2"/>
              </a:buClr>
              <a:buFont typeface="Arial" panose="020B0604020202020204" pitchFamily="34" charset="0"/>
              <a:buChar char="•"/>
            </a:pPr>
            <a:r>
              <a:rPr lang="en-IN" sz="1200" dirty="0">
                <a:solidFill>
                  <a:srgbClr val="002060"/>
                </a:solidFill>
              </a:rPr>
              <a:t>Then we </a:t>
            </a:r>
            <a:r>
              <a:rPr lang="en-IN" sz="1200" dirty="0" smtClean="0">
                <a:solidFill>
                  <a:srgbClr val="002060"/>
                </a:solidFill>
              </a:rPr>
              <a:t>applied Decision tree regression model and got only 47% r2 score</a:t>
            </a:r>
            <a:endParaRPr lang="en-IN" sz="1200" dirty="0">
              <a:solidFill>
                <a:srgbClr val="002060"/>
              </a:solidFill>
            </a:endParaRPr>
          </a:p>
          <a:p>
            <a:pPr>
              <a:buClr>
                <a:schemeClr val="accent2"/>
              </a:buClr>
              <a:buFont typeface="Arial" panose="020B0604020202020204" pitchFamily="34" charset="0"/>
              <a:buChar char="•"/>
            </a:pPr>
            <a:r>
              <a:rPr lang="en-IN" sz="1200" dirty="0" smtClean="0">
                <a:solidFill>
                  <a:srgbClr val="002060"/>
                </a:solidFill>
              </a:rPr>
              <a:t> </a:t>
            </a:r>
            <a:r>
              <a:rPr lang="en-IN" sz="1200" dirty="0">
                <a:solidFill>
                  <a:srgbClr val="002060"/>
                </a:solidFill>
              </a:rPr>
              <a:t>we applied </a:t>
            </a:r>
            <a:r>
              <a:rPr lang="en-IN" sz="1200" dirty="0" err="1" smtClean="0">
                <a:solidFill>
                  <a:srgbClr val="002060"/>
                </a:solidFill>
              </a:rPr>
              <a:t>ADAboost</a:t>
            </a:r>
            <a:r>
              <a:rPr lang="en-IN" sz="1200" dirty="0" smtClean="0">
                <a:solidFill>
                  <a:srgbClr val="002060"/>
                </a:solidFill>
              </a:rPr>
              <a:t> </a:t>
            </a:r>
            <a:r>
              <a:rPr lang="en-IN" sz="1200" dirty="0">
                <a:solidFill>
                  <a:srgbClr val="002060"/>
                </a:solidFill>
              </a:rPr>
              <a:t>Regressor and this model </a:t>
            </a:r>
            <a:r>
              <a:rPr lang="en-IN" sz="1200">
                <a:solidFill>
                  <a:srgbClr val="002060"/>
                </a:solidFill>
              </a:rPr>
              <a:t>gives </a:t>
            </a:r>
            <a:r>
              <a:rPr lang="en-IN" sz="1200" smtClean="0">
                <a:solidFill>
                  <a:srgbClr val="002060"/>
                </a:solidFill>
              </a:rPr>
              <a:t>18% </a:t>
            </a:r>
            <a:r>
              <a:rPr lang="en-IN" sz="1200" smtClean="0">
                <a:solidFill>
                  <a:srgbClr val="002060"/>
                </a:solidFill>
              </a:rPr>
              <a:t>of </a:t>
            </a:r>
            <a:r>
              <a:rPr lang="en-IN" sz="1200" dirty="0">
                <a:solidFill>
                  <a:srgbClr val="002060"/>
                </a:solidFill>
              </a:rPr>
              <a:t>R2 score, </a:t>
            </a:r>
            <a:r>
              <a:rPr lang="en-IN" sz="1200" dirty="0" smtClean="0">
                <a:solidFill>
                  <a:srgbClr val="002060"/>
                </a:solidFill>
              </a:rPr>
              <a:t>which is not acceptable at all</a:t>
            </a:r>
          </a:p>
          <a:p>
            <a:pPr>
              <a:buClr>
                <a:schemeClr val="accent2"/>
              </a:buClr>
              <a:buFont typeface="Arial" panose="020B0604020202020204" pitchFamily="34" charset="0"/>
              <a:buChar char="•"/>
            </a:pPr>
            <a:r>
              <a:rPr lang="en-IN" sz="1200" dirty="0" smtClean="0">
                <a:solidFill>
                  <a:srgbClr val="002060"/>
                </a:solidFill>
              </a:rPr>
              <a:t>Then we applied </a:t>
            </a:r>
            <a:r>
              <a:rPr lang="en-IN" sz="1200" dirty="0" err="1" smtClean="0">
                <a:solidFill>
                  <a:srgbClr val="002060"/>
                </a:solidFill>
              </a:rPr>
              <a:t>XGboost</a:t>
            </a:r>
            <a:r>
              <a:rPr lang="en-IN" sz="1200" dirty="0" smtClean="0">
                <a:solidFill>
                  <a:srgbClr val="002060"/>
                </a:solidFill>
              </a:rPr>
              <a:t> regression model and it gave us tremendous result of r2 score of 52% . So we need to apply </a:t>
            </a:r>
            <a:r>
              <a:rPr lang="en-IN" sz="1200" dirty="0" err="1" smtClean="0">
                <a:solidFill>
                  <a:srgbClr val="002060"/>
                </a:solidFill>
              </a:rPr>
              <a:t>hyperparameter</a:t>
            </a:r>
            <a:r>
              <a:rPr lang="en-IN" sz="1200" dirty="0" smtClean="0">
                <a:solidFill>
                  <a:srgbClr val="002060"/>
                </a:solidFill>
              </a:rPr>
              <a:t> tuning in this model to get a better result</a:t>
            </a:r>
          </a:p>
          <a:p>
            <a:pPr>
              <a:buClr>
                <a:schemeClr val="accent2"/>
              </a:buClr>
              <a:buFont typeface="Arial" panose="020B0604020202020204" pitchFamily="34" charset="0"/>
              <a:buChar char="•"/>
            </a:pPr>
            <a:r>
              <a:rPr lang="en-IN" sz="1200" dirty="0" smtClean="0">
                <a:solidFill>
                  <a:srgbClr val="002060"/>
                </a:solidFill>
              </a:rPr>
              <a:t>After finding the best fit parameters , we applied the parameters in the regression model and got a modified model which has an  excellent score of 54% approximately.</a:t>
            </a:r>
          </a:p>
          <a:p>
            <a:pPr>
              <a:buClr>
                <a:schemeClr val="accent2"/>
              </a:buClr>
              <a:buFont typeface="Arial" panose="020B0604020202020204" pitchFamily="34" charset="0"/>
              <a:buChar char="•"/>
            </a:pPr>
            <a:endParaRPr lang="en-IN" sz="1200" dirty="0" smtClean="0">
              <a:solidFill>
                <a:srgbClr val="002060"/>
              </a:solidFill>
            </a:endParaRPr>
          </a:p>
          <a:p>
            <a:pPr>
              <a:buClr>
                <a:schemeClr val="accent2"/>
              </a:buClr>
              <a:buFont typeface="Arial" panose="020B0604020202020204" pitchFamily="34" charset="0"/>
              <a:buChar char="•"/>
            </a:pPr>
            <a:endParaRPr lang="en-IN" sz="1200" dirty="0" smtClean="0">
              <a:solidFill>
                <a:srgbClr val="002060"/>
              </a:solidFill>
            </a:endParaRPr>
          </a:p>
          <a:p>
            <a:pPr>
              <a:buClr>
                <a:schemeClr val="accent2"/>
              </a:buClr>
              <a:buNone/>
            </a:pPr>
            <a:r>
              <a:rPr lang="en-IN" sz="1200" dirty="0" smtClean="0">
                <a:solidFill>
                  <a:srgbClr val="002060"/>
                </a:solidFill>
              </a:rPr>
              <a:t>      </a:t>
            </a:r>
            <a:endParaRPr lang="en-IN" sz="1200" dirty="0">
              <a:solidFill>
                <a:srgbClr val="002060"/>
              </a:solidFill>
            </a:endParaRPr>
          </a:p>
          <a:p>
            <a:pPr>
              <a:buClr>
                <a:schemeClr val="accent2"/>
              </a:buClr>
              <a:buFont typeface="Arial" panose="020B0604020202020204" pitchFamily="34" charset="0"/>
              <a:buChar char="•"/>
            </a:pPr>
            <a:endParaRPr lang="en-IN" sz="1200" dirty="0">
              <a:solidFill>
                <a:srgbClr val="002060"/>
              </a:solidFill>
            </a:endParaRPr>
          </a:p>
          <a:p>
            <a:pPr>
              <a:buClr>
                <a:schemeClr val="accent2"/>
              </a:buClr>
              <a:buFont typeface="Arial" panose="020B0604020202020204" pitchFamily="34" charset="0"/>
              <a:buChar char="•"/>
            </a:pPr>
            <a:endParaRPr lang="en-IN" sz="1200" dirty="0">
              <a:solidFill>
                <a:srgbClr val="002060"/>
              </a:solidFill>
            </a:endParaRPr>
          </a:p>
          <a:p>
            <a:pPr>
              <a:buClr>
                <a:schemeClr val="accent2"/>
              </a:buClr>
              <a:buFont typeface="Arial" panose="020B0604020202020204" pitchFamily="34" charset="0"/>
              <a:buChar char="•"/>
            </a:pPr>
            <a:endParaRPr lang="en-IN" sz="1200" dirty="0">
              <a:solidFill>
                <a:srgbClr val="002060"/>
              </a:solidFill>
            </a:endParaRPr>
          </a:p>
        </p:txBody>
      </p:sp>
    </p:spTree>
    <p:extLst>
      <p:ext uri="{BB962C8B-B14F-4D97-AF65-F5344CB8AC3E}">
        <p14:creationId xmlns="" xmlns:p14="http://schemas.microsoft.com/office/powerpoint/2010/main" val="316571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DC2555-51F2-4A9B-97C1-0D3BCF0ADA83}"/>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 xmlns:a16="http://schemas.microsoft.com/office/drawing/2014/main" id="{B47EFB2F-7366-4B07-80CA-CEF053282ED6}"/>
              </a:ext>
            </a:extLst>
          </p:cNvPr>
          <p:cNvSpPr>
            <a:spLocks noGrp="1"/>
          </p:cNvSpPr>
          <p:nvPr>
            <p:ph type="body" idx="1"/>
          </p:nvPr>
        </p:nvSpPr>
        <p:spPr>
          <a:xfrm>
            <a:off x="311700" y="1152474"/>
            <a:ext cx="8678619" cy="3665415"/>
          </a:xfrm>
        </p:spPr>
        <p:txBody>
          <a:bodyPr/>
          <a:lstStyle/>
          <a:p>
            <a:pPr algn="l"/>
            <a:r>
              <a:rPr lang="en-US" b="0" i="0" dirty="0">
                <a:solidFill>
                  <a:srgbClr val="292929"/>
                </a:solidFill>
                <a:effectLst/>
                <a:latin typeface="Times New Roman" panose="02020603050405020304" pitchFamily="18" charset="0"/>
                <a:cs typeface="Times New Roman" panose="02020603050405020304" pitchFamily="18" charset="0"/>
              </a:rPr>
              <a:t>A typical taxi company faces a common problem of efficiently</a:t>
            </a:r>
          </a:p>
          <a:p>
            <a:pPr algn="l"/>
            <a:r>
              <a:rPr lang="en-US" b="0" i="0" dirty="0">
                <a:solidFill>
                  <a:srgbClr val="292929"/>
                </a:solidFill>
                <a:effectLst/>
                <a:latin typeface="Times New Roman" panose="02020603050405020304" pitchFamily="18" charset="0"/>
                <a:cs typeface="Times New Roman" panose="02020603050405020304" pitchFamily="18" charset="0"/>
              </a:rPr>
              <a:t>assigning the cabs to passengers so that the service is smooth</a:t>
            </a:r>
            <a:endParaRPr lang="en-US" dirty="0">
              <a:solidFill>
                <a:srgbClr val="292929"/>
              </a:solidFill>
              <a:latin typeface="Times New Roman" panose="02020603050405020304" pitchFamily="18" charset="0"/>
              <a:cs typeface="Times New Roman" panose="02020603050405020304" pitchFamily="18" charset="0"/>
            </a:endParaRPr>
          </a:p>
          <a:p>
            <a:pPr algn="l"/>
            <a:r>
              <a:rPr lang="en-US" b="0" i="0" dirty="0">
                <a:solidFill>
                  <a:srgbClr val="292929"/>
                </a:solidFill>
                <a:effectLst/>
                <a:latin typeface="Times New Roman" panose="02020603050405020304" pitchFamily="18" charset="0"/>
                <a:cs typeface="Times New Roman" panose="02020603050405020304" pitchFamily="18" charset="0"/>
              </a:rPr>
              <a:t>and hassle free. One of main issue is determining the duration</a:t>
            </a:r>
          </a:p>
          <a:p>
            <a:r>
              <a:rPr lang="en-US" b="0" i="0" dirty="0">
                <a:solidFill>
                  <a:srgbClr val="292929"/>
                </a:solidFill>
                <a:effectLst/>
                <a:latin typeface="Times New Roman" panose="02020603050405020304" pitchFamily="18" charset="0"/>
                <a:cs typeface="Times New Roman" panose="02020603050405020304" pitchFamily="18" charset="0"/>
              </a:rPr>
              <a:t>of the current trip so it can predict when the cab will</a:t>
            </a:r>
          </a:p>
          <a:p>
            <a:r>
              <a:rPr lang="en-US" b="0" i="0" dirty="0">
                <a:solidFill>
                  <a:srgbClr val="292929"/>
                </a:solidFill>
                <a:effectLst/>
                <a:latin typeface="Times New Roman" panose="02020603050405020304" pitchFamily="18" charset="0"/>
                <a:cs typeface="Times New Roman" panose="02020603050405020304" pitchFamily="18" charset="0"/>
              </a:rPr>
              <a:t>be free for the next trip.</a:t>
            </a:r>
          </a:p>
          <a:p>
            <a:pPr algn="l"/>
            <a:endParaRPr lang="en-US" dirty="0">
              <a:solidFill>
                <a:srgbClr val="292929"/>
              </a:solidFill>
              <a:latin typeface="Times New Roman" panose="02020603050405020304" pitchFamily="18" charset="0"/>
              <a:cs typeface="Times New Roman" panose="02020603050405020304" pitchFamily="18" charset="0"/>
            </a:endParaRPr>
          </a:p>
          <a:p>
            <a:pPr algn="l"/>
            <a:r>
              <a:rPr lang="en-US" b="0" i="0" dirty="0">
                <a:solidFill>
                  <a:srgbClr val="292929"/>
                </a:solidFill>
                <a:effectLst/>
                <a:latin typeface="Times New Roman" panose="02020603050405020304" pitchFamily="18" charset="0"/>
                <a:cs typeface="Times New Roman" panose="02020603050405020304" pitchFamily="18" charset="0"/>
              </a:rPr>
              <a:t>The data set contains the data regarding several taxi trips and its duration in New York City. I will now try and apply different techniques of Data Analysis to get insights about the data and determine how different variables are dependent on the target variable </a:t>
            </a:r>
            <a:r>
              <a:rPr lang="en-US" b="1" i="0" dirty="0">
                <a:solidFill>
                  <a:srgbClr val="292929"/>
                </a:solidFill>
                <a:effectLst/>
                <a:latin typeface="Times New Roman" panose="02020603050405020304" pitchFamily="18" charset="0"/>
                <a:cs typeface="Times New Roman" panose="02020603050405020304" pitchFamily="18" charset="0"/>
              </a:rPr>
              <a:t>Trip Duration.</a:t>
            </a:r>
            <a:endParaRPr lang="en-US" b="0" i="0" dirty="0">
              <a:solidFill>
                <a:srgbClr val="292929"/>
              </a:solidFill>
              <a:effectLst/>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5" name="Picture 4">
            <a:extLst>
              <a:ext uri="{FF2B5EF4-FFF2-40B4-BE49-F238E27FC236}">
                <a16:creationId xmlns="" xmlns:a16="http://schemas.microsoft.com/office/drawing/2014/main" id="{E22C37DA-7C57-471E-878A-92349B591F83}"/>
              </a:ext>
            </a:extLst>
          </p:cNvPr>
          <p:cNvPicPr>
            <a:picLocks noChangeAspect="1"/>
          </p:cNvPicPr>
          <p:nvPr/>
        </p:nvPicPr>
        <p:blipFill>
          <a:blip r:embed="rId2"/>
          <a:stretch>
            <a:fillRect/>
          </a:stretch>
        </p:blipFill>
        <p:spPr>
          <a:xfrm>
            <a:off x="6700477" y="1236821"/>
            <a:ext cx="2235923" cy="1667743"/>
          </a:xfrm>
          <a:prstGeom prst="rect">
            <a:avLst/>
          </a:prstGeom>
        </p:spPr>
      </p:pic>
    </p:spTree>
    <p:extLst>
      <p:ext uri="{BB962C8B-B14F-4D97-AF65-F5344CB8AC3E}">
        <p14:creationId xmlns="" xmlns:p14="http://schemas.microsoft.com/office/powerpoint/2010/main" val="52770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8E670-7A26-4780-B117-EE447E97E06D}"/>
              </a:ext>
            </a:extLst>
          </p:cNvPr>
          <p:cNvSpPr>
            <a:spLocks noGrp="1"/>
          </p:cNvSpPr>
          <p:nvPr>
            <p:ph type="title"/>
          </p:nvPr>
        </p:nvSpPr>
        <p:spPr/>
        <p:txBody>
          <a:bodyPr/>
          <a:lstStyle/>
          <a:p>
            <a:r>
              <a:rPr lang="en-US" dirty="0"/>
              <a:t>Data Pipeline</a:t>
            </a:r>
            <a:endParaRPr lang="en-IN" dirty="0"/>
          </a:p>
        </p:txBody>
      </p:sp>
      <p:sp>
        <p:nvSpPr>
          <p:cNvPr id="3" name="Text Placeholder 2">
            <a:extLst>
              <a:ext uri="{FF2B5EF4-FFF2-40B4-BE49-F238E27FC236}">
                <a16:creationId xmlns="" xmlns:a16="http://schemas.microsoft.com/office/drawing/2014/main" id="{F0D716FB-E81F-4A6B-A8F5-F0DD42F80A3D}"/>
              </a:ext>
            </a:extLst>
          </p:cNvPr>
          <p:cNvSpPr>
            <a:spLocks noGrp="1"/>
          </p:cNvSpPr>
          <p:nvPr>
            <p:ph type="body" idx="1"/>
          </p:nvPr>
        </p:nvSpPr>
        <p:spPr/>
        <p:txBody>
          <a:bodyPr/>
          <a:lstStyle/>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Data Preprocessing</a:t>
            </a:r>
            <a:r>
              <a:rPr lang="en-US" dirty="0">
                <a:solidFill>
                  <a:schemeClr val="tx2">
                    <a:lumMod val="10000"/>
                  </a:schemeClr>
                </a:solidFill>
                <a:latin typeface="Times New Roman" panose="02020603050405020304" pitchFamily="18" charset="0"/>
                <a:cs typeface="Times New Roman" panose="02020603050405020304" pitchFamily="18" charset="0"/>
              </a:rPr>
              <a:t>:- NYC Taxi Trip data contains outliers and we have removed the outliers in the first step. Then converting the categorical/object datatype variables to numerical representation and selecting features from numerical data which makes easier for the model to learn.</a:t>
            </a: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EDA:- </a:t>
            </a:r>
            <a:r>
              <a:rPr lang="en-US" dirty="0">
                <a:solidFill>
                  <a:schemeClr val="tx2">
                    <a:lumMod val="10000"/>
                  </a:schemeClr>
                </a:solidFill>
                <a:latin typeface="Times New Roman" panose="02020603050405020304" pitchFamily="18" charset="0"/>
                <a:cs typeface="Times New Roman" panose="02020603050405020304" pitchFamily="18" charset="0"/>
              </a:rPr>
              <a:t>We did some Exploratory Data Analysis on the data to Analyze most of the information.</a:t>
            </a: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Model Creation: </a:t>
            </a:r>
            <a:r>
              <a:rPr lang="en-US" dirty="0">
                <a:solidFill>
                  <a:schemeClr val="tx2">
                    <a:lumMod val="10000"/>
                  </a:schemeClr>
                </a:solidFill>
                <a:latin typeface="Times New Roman" panose="02020603050405020304" pitchFamily="18" charset="0"/>
                <a:cs typeface="Times New Roman" panose="02020603050405020304" pitchFamily="18" charset="0"/>
              </a:rPr>
              <a:t>Once we have analyzed the data, next will be building the model to predict the taxi trip duration. We will start from the simple model and apply different regression models to predict the same.	</a:t>
            </a:r>
            <a:endParaRPr lang="en-US" b="1" u="sng"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2">
                  <a:lumMod val="10000"/>
                </a:schemeClr>
              </a:solidFill>
            </a:endParaRPr>
          </a:p>
          <a:p>
            <a:pPr marL="114300" indent="0">
              <a:buNone/>
            </a:pPr>
            <a:endParaRPr lang="en-US" b="1" u="sng" dirty="0">
              <a:solidFill>
                <a:schemeClr val="tx2">
                  <a:lumMod val="10000"/>
                </a:schemeClr>
              </a:solidFill>
            </a:endParaRPr>
          </a:p>
          <a:p>
            <a:pPr marL="114300" indent="0">
              <a:buNone/>
            </a:pPr>
            <a:endParaRPr lang="en-IN" dirty="0">
              <a:solidFill>
                <a:schemeClr val="tx2">
                  <a:lumMod val="10000"/>
                </a:schemeClr>
              </a:solidFill>
            </a:endParaRPr>
          </a:p>
        </p:txBody>
      </p:sp>
    </p:spTree>
    <p:extLst>
      <p:ext uri="{BB962C8B-B14F-4D97-AF65-F5344CB8AC3E}">
        <p14:creationId xmlns="" xmlns:p14="http://schemas.microsoft.com/office/powerpoint/2010/main" val="92008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5ADFF157-E4F8-4FC4-B15A-DC8320496A48}"/>
              </a:ext>
            </a:extLst>
          </p:cNvPr>
          <p:cNvSpPr>
            <a:spLocks noGrp="1"/>
          </p:cNvSpPr>
          <p:nvPr>
            <p:ph type="title"/>
          </p:nvPr>
        </p:nvSpPr>
        <p:spPr/>
        <p:txBody>
          <a:bodyPr/>
          <a:lstStyle/>
          <a:p>
            <a:r>
              <a:rPr lang="en-US" dirty="0"/>
              <a:t>Data Summary</a:t>
            </a:r>
            <a:endParaRPr lang="en-IN" dirty="0"/>
          </a:p>
        </p:txBody>
      </p:sp>
      <p:sp>
        <p:nvSpPr>
          <p:cNvPr id="7" name="Text Placeholder 6">
            <a:extLst>
              <a:ext uri="{FF2B5EF4-FFF2-40B4-BE49-F238E27FC236}">
                <a16:creationId xmlns="" xmlns:a16="http://schemas.microsoft.com/office/drawing/2014/main" id="{ED8BC3B3-CB58-4187-8306-EEEF04DDA12D}"/>
              </a:ext>
            </a:extLst>
          </p:cNvPr>
          <p:cNvSpPr>
            <a:spLocks noGrp="1"/>
          </p:cNvSpPr>
          <p:nvPr>
            <p:ph type="body" idx="1"/>
          </p:nvPr>
        </p:nvSpPr>
        <p:spPr/>
        <p:txBody>
          <a:bodyPr/>
          <a:lstStyle/>
          <a:p>
            <a:pPr marL="114300" indent="0">
              <a:buNone/>
            </a:pPr>
            <a:r>
              <a:rPr lang="en-US" dirty="0" err="1" smtClean="0">
                <a:solidFill>
                  <a:schemeClr val="tx2">
                    <a:lumMod val="10000"/>
                  </a:schemeClr>
                </a:solidFill>
              </a:rPr>
              <a:t>Df_taxi</a:t>
            </a:r>
            <a:r>
              <a:rPr lang="en-US" dirty="0" smtClean="0">
                <a:solidFill>
                  <a:schemeClr val="tx2">
                    <a:lumMod val="10000"/>
                  </a:schemeClr>
                </a:solidFill>
              </a:rPr>
              <a:t>:- </a:t>
            </a:r>
            <a:r>
              <a:rPr lang="en-US" dirty="0">
                <a:solidFill>
                  <a:schemeClr val="tx2">
                    <a:lumMod val="10000"/>
                  </a:schemeClr>
                </a:solidFill>
              </a:rPr>
              <a:t>This variable holds all the original data such as id,Vendor_id, </a:t>
            </a:r>
            <a:r>
              <a:rPr lang="en-IN" b="0" i="0" dirty="0" err="1">
                <a:solidFill>
                  <a:srgbClr val="212121"/>
                </a:solidFill>
                <a:effectLst/>
                <a:latin typeface="Roboto" panose="02000000000000000000" pitchFamily="2" charset="0"/>
              </a:rPr>
              <a:t>pickup_datetime</a:t>
            </a:r>
            <a:r>
              <a:rPr lang="en-IN" b="0" i="0" dirty="0">
                <a:solidFill>
                  <a:srgbClr val="212121"/>
                </a:solidFill>
                <a:effectLst/>
                <a:latin typeface="Roboto" panose="02000000000000000000" pitchFamily="2" charset="0"/>
              </a:rPr>
              <a:t>, </a:t>
            </a:r>
            <a:r>
              <a:rPr lang="en-IN" b="0" i="0" dirty="0" err="1">
                <a:solidFill>
                  <a:srgbClr val="212121"/>
                </a:solidFill>
                <a:effectLst/>
                <a:latin typeface="Roboto" panose="02000000000000000000" pitchFamily="2" charset="0"/>
              </a:rPr>
              <a:t>dropoff_datetime</a:t>
            </a:r>
            <a:r>
              <a:rPr lang="en-IN" dirty="0">
                <a:solidFill>
                  <a:srgbClr val="212121"/>
                </a:solidFill>
                <a:latin typeface="Roboto" panose="02000000000000000000" pitchFamily="2" charset="0"/>
              </a:rPr>
              <a:t>, </a:t>
            </a:r>
            <a:r>
              <a:rPr lang="en-IN" b="0" i="0" dirty="0" err="1" smtClean="0">
                <a:solidFill>
                  <a:srgbClr val="212121"/>
                </a:solidFill>
                <a:effectLst/>
                <a:latin typeface="Roboto" panose="02000000000000000000" pitchFamily="2" charset="0"/>
              </a:rPr>
              <a:t>trip_duration,passenger</a:t>
            </a:r>
            <a:r>
              <a:rPr lang="en-IN" b="0" i="0" dirty="0" smtClean="0">
                <a:solidFill>
                  <a:srgbClr val="212121"/>
                </a:solidFill>
                <a:effectLst/>
                <a:latin typeface="Roboto" panose="02000000000000000000" pitchFamily="2" charset="0"/>
              </a:rPr>
              <a:t> counts , pickup longitude , pickup </a:t>
            </a:r>
            <a:r>
              <a:rPr lang="en-IN" b="0" i="0" dirty="0" err="1" smtClean="0">
                <a:solidFill>
                  <a:srgbClr val="212121"/>
                </a:solidFill>
                <a:effectLst/>
                <a:latin typeface="Roboto" panose="02000000000000000000" pitchFamily="2" charset="0"/>
              </a:rPr>
              <a:t>latitude,dropoff</a:t>
            </a:r>
            <a:r>
              <a:rPr lang="en-IN" b="0" i="0" dirty="0" smtClean="0">
                <a:solidFill>
                  <a:srgbClr val="212121"/>
                </a:solidFill>
                <a:effectLst/>
                <a:latin typeface="Roboto" panose="02000000000000000000" pitchFamily="2" charset="0"/>
              </a:rPr>
              <a:t> longitude , </a:t>
            </a:r>
            <a:r>
              <a:rPr lang="en-IN" b="0" i="0" dirty="0" err="1" smtClean="0">
                <a:solidFill>
                  <a:srgbClr val="212121"/>
                </a:solidFill>
                <a:effectLst/>
                <a:latin typeface="Roboto" panose="02000000000000000000" pitchFamily="2" charset="0"/>
              </a:rPr>
              <a:t>dropoff</a:t>
            </a:r>
            <a:r>
              <a:rPr lang="en-IN" b="0" i="0" dirty="0" smtClean="0">
                <a:solidFill>
                  <a:srgbClr val="212121"/>
                </a:solidFill>
                <a:effectLst/>
                <a:latin typeface="Roboto" panose="02000000000000000000" pitchFamily="2" charset="0"/>
              </a:rPr>
              <a:t> latitude</a:t>
            </a:r>
            <a:r>
              <a:rPr lang="en-IN" dirty="0" smtClean="0">
                <a:solidFill>
                  <a:srgbClr val="212121"/>
                </a:solidFill>
                <a:latin typeface="Roboto" panose="02000000000000000000" pitchFamily="2" charset="0"/>
              </a:rPr>
              <a:t> </a:t>
            </a:r>
            <a:r>
              <a:rPr lang="en-IN" dirty="0">
                <a:solidFill>
                  <a:srgbClr val="212121"/>
                </a:solidFill>
                <a:latin typeface="Roboto" panose="02000000000000000000" pitchFamily="2" charset="0"/>
              </a:rPr>
              <a:t>and so on</a:t>
            </a:r>
            <a:r>
              <a:rPr lang="en-IN" dirty="0" smtClean="0">
                <a:solidFill>
                  <a:srgbClr val="212121"/>
                </a:solidFill>
                <a:latin typeface="Roboto" panose="02000000000000000000" pitchFamily="2" charset="0"/>
              </a:rPr>
              <a:t>.</a:t>
            </a:r>
          </a:p>
          <a:p>
            <a:pPr marL="114300" indent="0">
              <a:buNone/>
            </a:pPr>
            <a:r>
              <a:rPr lang="en-IN" dirty="0" smtClean="0">
                <a:solidFill>
                  <a:srgbClr val="212121"/>
                </a:solidFill>
                <a:latin typeface="Roboto" panose="02000000000000000000" pitchFamily="2" charset="0"/>
              </a:rPr>
              <a:t> </a:t>
            </a:r>
          </a:p>
          <a:p>
            <a:pPr marL="114300" indent="0">
              <a:buNone/>
            </a:pPr>
            <a:r>
              <a:rPr lang="en-IN" dirty="0" smtClean="0">
                <a:solidFill>
                  <a:srgbClr val="212121"/>
                </a:solidFill>
                <a:latin typeface="Roboto" panose="02000000000000000000" pitchFamily="2" charset="0"/>
              </a:rPr>
              <a:t>This dataset </a:t>
            </a:r>
            <a:r>
              <a:rPr lang="en-IN" dirty="0">
                <a:solidFill>
                  <a:srgbClr val="212121"/>
                </a:solidFill>
                <a:latin typeface="Roboto" panose="02000000000000000000" pitchFamily="2" charset="0"/>
              </a:rPr>
              <a:t>holds 1.4+ Millions of rows</a:t>
            </a:r>
          </a:p>
          <a:p>
            <a:pPr marL="114300" indent="0">
              <a:buNone/>
            </a:pPr>
            <a:endParaRPr lang="en-IN" b="0" i="0" dirty="0">
              <a:solidFill>
                <a:srgbClr val="212121"/>
              </a:solidFill>
              <a:effectLst/>
              <a:latin typeface="Roboto" panose="02000000000000000000" pitchFamily="2" charset="0"/>
            </a:endParaRPr>
          </a:p>
          <a:p>
            <a:pPr marL="114300" indent="0">
              <a:buNone/>
            </a:pPr>
            <a:endParaRPr lang="en-IN" dirty="0">
              <a:solidFill>
                <a:schemeClr val="tx2">
                  <a:lumMod val="10000"/>
                </a:schemeClr>
              </a:solidFill>
            </a:endParaRPr>
          </a:p>
        </p:txBody>
      </p:sp>
    </p:spTree>
    <p:extLst>
      <p:ext uri="{BB962C8B-B14F-4D97-AF65-F5344CB8AC3E}">
        <p14:creationId xmlns="" xmlns:p14="http://schemas.microsoft.com/office/powerpoint/2010/main" val="362592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E79F2A-FEC9-46ED-A583-B3B9A4E9DD18}"/>
              </a:ext>
            </a:extLst>
          </p:cNvPr>
          <p:cNvSpPr>
            <a:spLocks noGrp="1"/>
          </p:cNvSpPr>
          <p:nvPr>
            <p:ph type="title"/>
          </p:nvPr>
        </p:nvSpPr>
        <p:spPr>
          <a:xfrm>
            <a:off x="311700" y="497226"/>
            <a:ext cx="8520600" cy="572700"/>
          </a:xfrm>
        </p:spPr>
        <p:txBody>
          <a:bodyPr/>
          <a:lstStyle/>
          <a:p>
            <a:r>
              <a:rPr lang="en-US" dirty="0"/>
              <a:t>EDA- Univariate</a:t>
            </a:r>
            <a:endParaRPr lang="en-IN" dirty="0"/>
          </a:p>
        </p:txBody>
      </p:sp>
      <p:pic>
        <p:nvPicPr>
          <p:cNvPr id="5" name="Picture 4">
            <a:extLst>
              <a:ext uri="{FF2B5EF4-FFF2-40B4-BE49-F238E27FC236}">
                <a16:creationId xmlns="" xmlns:a16="http://schemas.microsoft.com/office/drawing/2014/main" id="{48DFE674-B5AE-4F4B-8B3B-06478D8DECF0}"/>
              </a:ext>
            </a:extLst>
          </p:cNvPr>
          <p:cNvPicPr>
            <a:picLocks noChangeAspect="1"/>
          </p:cNvPicPr>
          <p:nvPr/>
        </p:nvPicPr>
        <p:blipFill rotWithShape="1">
          <a:blip r:embed="rId2"/>
          <a:srcRect t="1524"/>
          <a:stretch/>
        </p:blipFill>
        <p:spPr>
          <a:xfrm>
            <a:off x="311700" y="1790379"/>
            <a:ext cx="3461161" cy="3165821"/>
          </a:xfrm>
          <a:prstGeom prst="rect">
            <a:avLst/>
          </a:prstGeom>
        </p:spPr>
      </p:pic>
      <p:pic>
        <p:nvPicPr>
          <p:cNvPr id="7" name="Picture 6">
            <a:extLst>
              <a:ext uri="{FF2B5EF4-FFF2-40B4-BE49-F238E27FC236}">
                <a16:creationId xmlns="" xmlns:a16="http://schemas.microsoft.com/office/drawing/2014/main" id="{CD183886-6BDD-443D-8ADA-CF76F32E13F5}"/>
              </a:ext>
            </a:extLst>
          </p:cNvPr>
          <p:cNvPicPr>
            <a:picLocks noChangeAspect="1"/>
          </p:cNvPicPr>
          <p:nvPr/>
        </p:nvPicPr>
        <p:blipFill rotWithShape="1">
          <a:blip r:embed="rId3"/>
          <a:srcRect t="1344"/>
          <a:stretch/>
        </p:blipFill>
        <p:spPr>
          <a:xfrm>
            <a:off x="3772861" y="1890271"/>
            <a:ext cx="4126327" cy="3065929"/>
          </a:xfrm>
          <a:prstGeom prst="rect">
            <a:avLst/>
          </a:prstGeom>
        </p:spPr>
      </p:pic>
      <p:sp>
        <p:nvSpPr>
          <p:cNvPr id="10" name="Dodecagon 9">
            <a:extLst>
              <a:ext uri="{FF2B5EF4-FFF2-40B4-BE49-F238E27FC236}">
                <a16:creationId xmlns="" xmlns:a16="http://schemas.microsoft.com/office/drawing/2014/main" id="{08855079-5CBA-4A94-8AF3-E2E1C8FFC3EA}"/>
              </a:ext>
            </a:extLst>
          </p:cNvPr>
          <p:cNvSpPr/>
          <p:nvPr/>
        </p:nvSpPr>
        <p:spPr>
          <a:xfrm>
            <a:off x="514830" y="1069926"/>
            <a:ext cx="1598472" cy="683879"/>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Applying Log10</a:t>
            </a:r>
            <a:endParaRPr lang="en-IN" dirty="0"/>
          </a:p>
        </p:txBody>
      </p:sp>
      <p:cxnSp>
        <p:nvCxnSpPr>
          <p:cNvPr id="15" name="Straight Arrow Connector 14">
            <a:extLst>
              <a:ext uri="{FF2B5EF4-FFF2-40B4-BE49-F238E27FC236}">
                <a16:creationId xmlns="" xmlns:a16="http://schemas.microsoft.com/office/drawing/2014/main" id="{8E367650-3582-494B-B484-DCFB1E70E701}"/>
              </a:ext>
            </a:extLst>
          </p:cNvPr>
          <p:cNvCxnSpPr/>
          <p:nvPr/>
        </p:nvCxnSpPr>
        <p:spPr>
          <a:xfrm flipH="1" flipV="1">
            <a:off x="2113302" y="1411865"/>
            <a:ext cx="1160096" cy="47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 Placeholder 17">
            <a:extLst>
              <a:ext uri="{FF2B5EF4-FFF2-40B4-BE49-F238E27FC236}">
                <a16:creationId xmlns="" xmlns:a16="http://schemas.microsoft.com/office/drawing/2014/main" id="{1A082961-6075-424B-A2DD-C36D318A262B}"/>
              </a:ext>
            </a:extLst>
          </p:cNvPr>
          <p:cNvSpPr>
            <a:spLocks noGrp="1"/>
          </p:cNvSpPr>
          <p:nvPr>
            <p:ph type="body" idx="1"/>
          </p:nvPr>
        </p:nvSpPr>
        <p:spPr>
          <a:xfrm>
            <a:off x="311700" y="1152474"/>
            <a:ext cx="8520600" cy="3903619"/>
          </a:xfrm>
        </p:spPr>
        <p:txBody>
          <a:bodyPr/>
          <a:lstStyle/>
          <a:p>
            <a:pPr marL="114300" indent="0">
              <a:buNone/>
            </a:pPr>
            <a:endParaRPr lang="en-IN" dirty="0"/>
          </a:p>
        </p:txBody>
      </p:sp>
      <p:sp>
        <p:nvSpPr>
          <p:cNvPr id="19" name="Dodecagon 18">
            <a:extLst>
              <a:ext uri="{FF2B5EF4-FFF2-40B4-BE49-F238E27FC236}">
                <a16:creationId xmlns="" xmlns:a16="http://schemas.microsoft.com/office/drawing/2014/main" id="{D890BEC5-6296-401E-A0F6-8F0A30A9C588}"/>
              </a:ext>
            </a:extLst>
          </p:cNvPr>
          <p:cNvSpPr/>
          <p:nvPr/>
        </p:nvSpPr>
        <p:spPr>
          <a:xfrm>
            <a:off x="4438027" y="1179499"/>
            <a:ext cx="1278894" cy="660826"/>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Applying Log10</a:t>
            </a:r>
            <a:endParaRPr lang="en-IN" dirty="0"/>
          </a:p>
        </p:txBody>
      </p:sp>
      <p:cxnSp>
        <p:nvCxnSpPr>
          <p:cNvPr id="21" name="Straight Arrow Connector 20">
            <a:extLst>
              <a:ext uri="{FF2B5EF4-FFF2-40B4-BE49-F238E27FC236}">
                <a16:creationId xmlns="" xmlns:a16="http://schemas.microsoft.com/office/drawing/2014/main" id="{5AA13BDA-7618-4BB4-8B83-78E33EF53C72}"/>
              </a:ext>
            </a:extLst>
          </p:cNvPr>
          <p:cNvCxnSpPr/>
          <p:nvPr/>
        </p:nvCxnSpPr>
        <p:spPr>
          <a:xfrm flipH="1" flipV="1">
            <a:off x="5716921" y="1552175"/>
            <a:ext cx="875980" cy="338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242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DISTRIBUTION OF PICKUPS</a:t>
            </a:r>
            <a:endParaRPr lang="en-US" u="sng" dirty="0"/>
          </a:p>
        </p:txBody>
      </p:sp>
      <p:sp>
        <p:nvSpPr>
          <p:cNvPr id="3" name="Text Placeholder 2"/>
          <p:cNvSpPr>
            <a:spLocks noGrp="1"/>
          </p:cNvSpPr>
          <p:nvPr>
            <p:ph type="body" idx="1"/>
          </p:nvPr>
        </p:nvSpPr>
        <p:spPr>
          <a:xfrm>
            <a:off x="623400" y="1120944"/>
            <a:ext cx="8079166" cy="3051663"/>
          </a:xfrm>
          <a:ln>
            <a:solidFill>
              <a:schemeClr val="accent1"/>
            </a:solidFill>
          </a:ln>
        </p:spPr>
        <p:txBody>
          <a:bodyPr/>
          <a:lstStyle/>
          <a:p>
            <a:r>
              <a:rPr lang="en-US" dirty="0" smtClean="0"/>
              <a:t>a</a:t>
            </a:r>
            <a:endParaRPr lang="en-US" dirty="0"/>
          </a:p>
        </p:txBody>
      </p:sp>
      <p:pic>
        <p:nvPicPr>
          <p:cNvPr id="1026" name="Picture 2"/>
          <p:cNvPicPr>
            <a:picLocks noChangeAspect="1" noChangeArrowheads="1"/>
          </p:cNvPicPr>
          <p:nvPr/>
        </p:nvPicPr>
        <p:blipFill>
          <a:blip r:embed="rId3"/>
          <a:srcRect/>
          <a:stretch>
            <a:fillRect/>
          </a:stretch>
        </p:blipFill>
        <p:spPr bwMode="auto">
          <a:xfrm>
            <a:off x="0" y="1241423"/>
            <a:ext cx="8667750" cy="2657475"/>
          </a:xfrm>
          <a:prstGeom prst="rect">
            <a:avLst/>
          </a:prstGeom>
          <a:noFill/>
          <a:ln w="9525">
            <a:noFill/>
            <a:miter lim="800000"/>
            <a:headEnd/>
            <a:tailEnd/>
          </a:ln>
          <a:effectLst/>
        </p:spPr>
      </p:pic>
      <p:sp>
        <p:nvSpPr>
          <p:cNvPr id="5" name="Rectangle 4"/>
          <p:cNvSpPr/>
          <p:nvPr/>
        </p:nvSpPr>
        <p:spPr>
          <a:xfrm>
            <a:off x="2286000" y="4403018"/>
            <a:ext cx="4572000" cy="523220"/>
          </a:xfrm>
          <a:prstGeom prst="rect">
            <a:avLst/>
          </a:prstGeom>
        </p:spPr>
        <p:txBody>
          <a:bodyPr wrap="square">
            <a:spAutoFit/>
          </a:bodyPr>
          <a:lstStyle/>
          <a:p>
            <a:r>
              <a:rPr lang="en-US" dirty="0" smtClean="0"/>
              <a:t>We can see most trips were taken on Friday &amp; least trips were taken on Monday.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AE037AC-3FCD-4E0B-9A32-DC7A8DCF25FA}"/>
              </a:ext>
            </a:extLst>
          </p:cNvPr>
          <p:cNvPicPr>
            <a:picLocks noChangeAspect="1"/>
          </p:cNvPicPr>
          <p:nvPr/>
        </p:nvPicPr>
        <p:blipFill rotWithShape="1">
          <a:blip r:embed="rId2"/>
          <a:srcRect t="4693"/>
          <a:stretch/>
        </p:blipFill>
        <p:spPr>
          <a:xfrm>
            <a:off x="74639" y="737667"/>
            <a:ext cx="3137287" cy="2028585"/>
          </a:xfrm>
          <a:prstGeom prst="rect">
            <a:avLst/>
          </a:prstGeom>
        </p:spPr>
      </p:pic>
      <p:pic>
        <p:nvPicPr>
          <p:cNvPr id="9" name="Picture 8">
            <a:extLst>
              <a:ext uri="{FF2B5EF4-FFF2-40B4-BE49-F238E27FC236}">
                <a16:creationId xmlns="" xmlns:a16="http://schemas.microsoft.com/office/drawing/2014/main" id="{DAA0528C-3287-410D-9430-8DAFFD0A75AF}"/>
              </a:ext>
            </a:extLst>
          </p:cNvPr>
          <p:cNvPicPr>
            <a:picLocks noChangeAspect="1"/>
          </p:cNvPicPr>
          <p:nvPr/>
        </p:nvPicPr>
        <p:blipFill rotWithShape="1">
          <a:blip r:embed="rId3"/>
          <a:srcRect t="7367"/>
          <a:stretch/>
        </p:blipFill>
        <p:spPr>
          <a:xfrm>
            <a:off x="3211926" y="737667"/>
            <a:ext cx="2958353" cy="2113109"/>
          </a:xfrm>
          <a:prstGeom prst="rect">
            <a:avLst/>
          </a:prstGeom>
        </p:spPr>
      </p:pic>
      <p:pic>
        <p:nvPicPr>
          <p:cNvPr id="11" name="Picture 10">
            <a:extLst>
              <a:ext uri="{FF2B5EF4-FFF2-40B4-BE49-F238E27FC236}">
                <a16:creationId xmlns="" xmlns:a16="http://schemas.microsoft.com/office/drawing/2014/main" id="{5D13058C-2675-433B-B199-E27FFC0F4084}"/>
              </a:ext>
            </a:extLst>
          </p:cNvPr>
          <p:cNvPicPr>
            <a:picLocks noChangeAspect="1"/>
          </p:cNvPicPr>
          <p:nvPr/>
        </p:nvPicPr>
        <p:blipFill>
          <a:blip r:embed="rId4"/>
          <a:stretch>
            <a:fillRect/>
          </a:stretch>
        </p:blipFill>
        <p:spPr>
          <a:xfrm>
            <a:off x="6111008" y="673794"/>
            <a:ext cx="2958353" cy="2213001"/>
          </a:xfrm>
          <a:prstGeom prst="rect">
            <a:avLst/>
          </a:prstGeom>
        </p:spPr>
      </p:pic>
      <p:pic>
        <p:nvPicPr>
          <p:cNvPr id="13" name="Picture 12">
            <a:extLst>
              <a:ext uri="{FF2B5EF4-FFF2-40B4-BE49-F238E27FC236}">
                <a16:creationId xmlns="" xmlns:a16="http://schemas.microsoft.com/office/drawing/2014/main" id="{1C5A4851-8262-4D38-98FA-E1698B5B3424}"/>
              </a:ext>
            </a:extLst>
          </p:cNvPr>
          <p:cNvPicPr>
            <a:picLocks noChangeAspect="1"/>
          </p:cNvPicPr>
          <p:nvPr/>
        </p:nvPicPr>
        <p:blipFill rotWithShape="1">
          <a:blip r:embed="rId5"/>
          <a:srcRect l="2470" t="5439" r="2470" b="2745"/>
          <a:stretch/>
        </p:blipFill>
        <p:spPr>
          <a:xfrm>
            <a:off x="169048" y="3019824"/>
            <a:ext cx="3042878" cy="2043953"/>
          </a:xfrm>
          <a:prstGeom prst="rect">
            <a:avLst/>
          </a:prstGeom>
        </p:spPr>
      </p:pic>
      <p:pic>
        <p:nvPicPr>
          <p:cNvPr id="15" name="Picture 14">
            <a:extLst>
              <a:ext uri="{FF2B5EF4-FFF2-40B4-BE49-F238E27FC236}">
                <a16:creationId xmlns="" xmlns:a16="http://schemas.microsoft.com/office/drawing/2014/main" id="{0834C31B-B4E2-40A7-BF4A-68A4DAFC01D2}"/>
              </a:ext>
            </a:extLst>
          </p:cNvPr>
          <p:cNvPicPr>
            <a:picLocks noChangeAspect="1"/>
          </p:cNvPicPr>
          <p:nvPr/>
        </p:nvPicPr>
        <p:blipFill rotWithShape="1">
          <a:blip r:embed="rId6"/>
          <a:srcRect l="3016" t="1480" r="5875"/>
          <a:stretch/>
        </p:blipFill>
        <p:spPr>
          <a:xfrm>
            <a:off x="3119717" y="3019824"/>
            <a:ext cx="3142769" cy="2128477"/>
          </a:xfrm>
          <a:prstGeom prst="rect">
            <a:avLst/>
          </a:prstGeom>
        </p:spPr>
      </p:pic>
      <p:pic>
        <p:nvPicPr>
          <p:cNvPr id="19" name="Picture 18">
            <a:extLst>
              <a:ext uri="{FF2B5EF4-FFF2-40B4-BE49-F238E27FC236}">
                <a16:creationId xmlns="" xmlns:a16="http://schemas.microsoft.com/office/drawing/2014/main" id="{92D45A66-0ACC-46E8-9616-0F9E302BC7A2}"/>
              </a:ext>
            </a:extLst>
          </p:cNvPr>
          <p:cNvPicPr>
            <a:picLocks noChangeAspect="1"/>
          </p:cNvPicPr>
          <p:nvPr/>
        </p:nvPicPr>
        <p:blipFill rotWithShape="1">
          <a:blip r:embed="rId7"/>
          <a:srcRect l="1918" t="5229" r="2290" b="1550"/>
          <a:stretch/>
        </p:blipFill>
        <p:spPr>
          <a:xfrm>
            <a:off x="6262486" y="3019824"/>
            <a:ext cx="2806874" cy="2043953"/>
          </a:xfrm>
          <a:prstGeom prst="rect">
            <a:avLst/>
          </a:prstGeom>
        </p:spPr>
      </p:pic>
      <p:sp>
        <p:nvSpPr>
          <p:cNvPr id="8" name="TextBox 7"/>
          <p:cNvSpPr txBox="1"/>
          <p:nvPr/>
        </p:nvSpPr>
        <p:spPr>
          <a:xfrm>
            <a:off x="1439917" y="126124"/>
            <a:ext cx="5854261" cy="338554"/>
          </a:xfrm>
          <a:prstGeom prst="rect">
            <a:avLst/>
          </a:prstGeom>
          <a:noFill/>
        </p:spPr>
        <p:txBody>
          <a:bodyPr wrap="square" rtlCol="0">
            <a:spAutoFit/>
          </a:bodyPr>
          <a:lstStyle/>
          <a:p>
            <a:r>
              <a:rPr lang="en-US" sz="1600" u="sng" dirty="0" smtClean="0"/>
              <a:t>DISTRIBUTION OF ALL THE INDEPENDENT VARIABLES</a:t>
            </a:r>
            <a:endParaRPr lang="en-US" sz="1600" u="sng" dirty="0"/>
          </a:p>
        </p:txBody>
      </p:sp>
    </p:spTree>
    <p:extLst>
      <p:ext uri="{BB962C8B-B14F-4D97-AF65-F5344CB8AC3E}">
        <p14:creationId xmlns="" xmlns:p14="http://schemas.microsoft.com/office/powerpoint/2010/main" val="56209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TRAFFIC SCENARIO(PICKUPS)</a:t>
            </a:r>
            <a:endParaRPr lang="en-US" u="sng" dirty="0"/>
          </a:p>
        </p:txBody>
      </p:sp>
      <p:sp>
        <p:nvSpPr>
          <p:cNvPr id="3" name="Text Placeholder 2"/>
          <p:cNvSpPr>
            <a:spLocks noGrp="1"/>
          </p:cNvSpPr>
          <p:nvPr>
            <p:ph type="body"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272448" y="1107528"/>
            <a:ext cx="8620125" cy="33909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609</Words>
  <Application>Microsoft Office PowerPoint</Application>
  <PresentationFormat>On-screen Show (16:9)</PresentationFormat>
  <Paragraphs>73</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Montserrat</vt:lpstr>
      <vt:lpstr>Times New Roman</vt:lpstr>
      <vt:lpstr>Roboto</vt:lpstr>
      <vt:lpstr>Simple Light</vt:lpstr>
      <vt:lpstr>           Capstone Project-2    NYC Taxi Trip Duration  Susovan Patra   </vt:lpstr>
      <vt:lpstr>   Topics for discussion</vt:lpstr>
      <vt:lpstr>Problem Statement</vt:lpstr>
      <vt:lpstr>Data Pipeline</vt:lpstr>
      <vt:lpstr>Data Summary</vt:lpstr>
      <vt:lpstr>EDA- Univariate</vt:lpstr>
      <vt:lpstr>DISTRIBUTION OF PICKUPS</vt:lpstr>
      <vt:lpstr>Slide 8</vt:lpstr>
      <vt:lpstr>TRAFFIC SCENARIO(PICKUPS)</vt:lpstr>
      <vt:lpstr>TRAFFIC SCENARIO(DROPOFF)</vt:lpstr>
      <vt:lpstr>DISTRIBUTION OF VENDOR ID</vt:lpstr>
      <vt:lpstr>Slide 12</vt:lpstr>
      <vt:lpstr>Slide 13</vt:lpstr>
      <vt:lpstr>Correlations and VIF</vt:lpstr>
      <vt:lpstr>Training and Testing</vt:lpstr>
      <vt:lpstr>Linear Regression Model and Validation</vt:lpstr>
      <vt:lpstr>Ridge Regression With Validation</vt:lpstr>
      <vt:lpstr>Lasso Regression and validation</vt:lpstr>
      <vt:lpstr>DECISION TREE REGRESSOR</vt:lpstr>
      <vt:lpstr>ADABOOST REGRESSION</vt:lpstr>
      <vt:lpstr>XGBoost Regressor and validation</vt:lpstr>
      <vt:lpstr>* Model Performance Assessment*</vt:lpstr>
      <vt:lpstr>PARAMETER TUNING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Project-2 NYC Taxi Trip Duration -Turab Ahmed   </dc:title>
  <cp:lastModifiedBy>SUSOVAN</cp:lastModifiedBy>
  <cp:revision>50</cp:revision>
  <dcterms:modified xsi:type="dcterms:W3CDTF">2021-10-16T06:21:45Z</dcterms:modified>
</cp:coreProperties>
</file>