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1" r:id="rId18"/>
    <p:sldId id="282" r:id="rId19"/>
    <p:sldId id="283" r:id="rId20"/>
    <p:sldId id="284" r:id="rId21"/>
    <p:sldId id="273" r:id="rId22"/>
    <p:sldId id="278" r:id="rId23"/>
    <p:sldId id="279" r:id="rId24"/>
    <p:sldId id="277" r:id="rId25"/>
    <p:sldId id="274" r:id="rId26"/>
    <p:sldId id="280" r:id="rId27"/>
    <p:sldId id="275" r:id="rId28"/>
    <p:sldId id="276" r:id="rId29"/>
    <p:sldId id="285" r:id="rId30"/>
    <p:sldId id="286" r:id="rId31"/>
    <p:sldId id="321" r:id="rId32"/>
    <p:sldId id="322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20" r:id="rId80"/>
    <p:sldId id="311" r:id="rId81"/>
    <p:sldId id="312" r:id="rId82"/>
    <p:sldId id="313" r:id="rId83"/>
    <p:sldId id="314" r:id="rId84"/>
    <p:sldId id="315" r:id="rId85"/>
    <p:sldId id="316" r:id="rId86"/>
    <p:sldId id="317" r:id="rId87"/>
    <p:sldId id="318" r:id="rId88"/>
    <p:sldId id="319" r:id="rId89"/>
    <p:sldId id="287" r:id="rId90"/>
    <p:sldId id="288" r:id="rId91"/>
    <p:sldId id="289" r:id="rId92"/>
    <p:sldId id="290" r:id="rId93"/>
    <p:sldId id="291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69" r:id="rId114"/>
    <p:sldId id="370" r:id="rId115"/>
    <p:sldId id="375" r:id="rId116"/>
    <p:sldId id="371" r:id="rId117"/>
    <p:sldId id="374" r:id="rId118"/>
    <p:sldId id="373" r:id="rId119"/>
    <p:sldId id="372" r:id="rId1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2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8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7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8F9D-260B-4C34-BC4F-48217B52BF42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DBE8-69E2-4A27-AC68-DF77261F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Notes with Examples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762000"/>
            <a:ext cx="36545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python every thing is an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Built in Object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73" y="1781175"/>
            <a:ext cx="45720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38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Scatter plot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1534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3769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python </a:t>
            </a:r>
            <a:r>
              <a:rPr lang="en-US" dirty="0" err="1" smtClean="0"/>
              <a:t>librarya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offers n dimensional arrays. </a:t>
            </a:r>
          </a:p>
          <a:p>
            <a:pPr marL="0" indent="0">
              <a:buNone/>
            </a:pPr>
            <a:r>
              <a:rPr lang="en-US" i="1" dirty="0" err="1" smtClean="0"/>
              <a:t>ndarray</a:t>
            </a:r>
            <a:r>
              <a:rPr lang="en-US" dirty="0" smtClean="0"/>
              <a:t> is </a:t>
            </a:r>
            <a:r>
              <a:rPr lang="en-US" dirty="0" err="1" smtClean="0"/>
              <a:t>homogenious</a:t>
            </a:r>
            <a:r>
              <a:rPr lang="en-US" dirty="0" smtClean="0"/>
              <a:t> ( having only same type elements ) array</a:t>
            </a:r>
          </a:p>
          <a:p>
            <a:pPr marL="0" indent="0">
              <a:buNone/>
            </a:pPr>
            <a:r>
              <a:rPr lang="en-US" i="1" dirty="0" smtClean="0"/>
              <a:t>“Shape”</a:t>
            </a:r>
            <a:r>
              <a:rPr lang="en-US" dirty="0" smtClean="0"/>
              <a:t> of array – it is a tuple, that shows the size of </a:t>
            </a:r>
            <a:r>
              <a:rPr lang="en-US" smtClean="0"/>
              <a:t>each element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941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 operations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Getting the unique values and their count from a Data Frame column 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3210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Apply() function 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3013"/>
            <a:ext cx="81534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2781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Removing a column from a </a:t>
            </a:r>
            <a:r>
              <a:rPr lang="en-US" sz="3200" dirty="0" err="1" smtClean="0"/>
              <a:t>DataFrame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3058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108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7850"/>
          </a:xfrm>
        </p:spPr>
        <p:txBody>
          <a:bodyPr>
            <a:noAutofit/>
          </a:bodyPr>
          <a:lstStyle/>
          <a:p>
            <a:r>
              <a:rPr lang="en-US" sz="3200" dirty="0" smtClean="0"/>
              <a:t>Sorting the </a:t>
            </a:r>
            <a:r>
              <a:rPr lang="en-US" sz="3200" dirty="0" err="1" smtClean="0"/>
              <a:t>DataFrane</a:t>
            </a:r>
            <a:r>
              <a:rPr lang="en-US" sz="3200" dirty="0" smtClean="0"/>
              <a:t> by its column values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543799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64573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38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6906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2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ndarrays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390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315199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37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700" dirty="0" err="1" smtClean="0"/>
              <a:t>Numpy</a:t>
            </a:r>
            <a:r>
              <a:rPr lang="en-US" sz="2700" dirty="0" smtClean="0"/>
              <a:t> </a:t>
            </a:r>
            <a:r>
              <a:rPr lang="en-US" sz="2700" dirty="0" err="1" smtClean="0"/>
              <a:t>ndarray</a:t>
            </a:r>
            <a:r>
              <a:rPr lang="en-US" sz="2700" dirty="0" smtClean="0"/>
              <a:t> basics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58864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657600"/>
            <a:ext cx="45910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991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39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7250"/>
            <a:ext cx="85344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12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90600"/>
            <a:ext cx="89535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81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990600"/>
            <a:ext cx="65341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75057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91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4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048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Tuples  &amp; Lists comparison 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6959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02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8486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38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62088"/>
            <a:ext cx="69151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87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214438"/>
            <a:ext cx="59245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1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185988"/>
            <a:ext cx="57340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128713"/>
            <a:ext cx="58769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1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33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12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0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00138"/>
            <a:ext cx="78486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12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309688"/>
            <a:ext cx="56769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708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5450"/>
            <a:ext cx="8153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741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Tuples()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238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6868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Import sys module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781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034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9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38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String Methods – </a:t>
            </a:r>
            <a:r>
              <a:rPr lang="en-US" sz="2400" dirty="0" err="1" smtClean="0"/>
              <a:t>str.center</a:t>
            </a:r>
            <a:r>
              <a:rPr lang="en-US" sz="2400" dirty="0" smtClean="0"/>
              <a:t>(width, [</a:t>
            </a:r>
            <a:r>
              <a:rPr lang="en-US" sz="2400" dirty="0" err="1" smtClean="0"/>
              <a:t>fillchar</a:t>
            </a:r>
            <a:r>
              <a:rPr lang="en-US" sz="2400" dirty="0" smtClean="0"/>
              <a:t>])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58141"/>
            <a:ext cx="51339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27" y="2127105"/>
            <a:ext cx="4667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74473"/>
            <a:ext cx="5524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9587" y="3200400"/>
            <a:ext cx="7772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String Methods – </a:t>
            </a:r>
            <a:r>
              <a:rPr lang="en-US" sz="2400" dirty="0" err="1" smtClean="0"/>
              <a:t>str.capitalize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64" y="5029200"/>
            <a:ext cx="33813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604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838200"/>
            <a:ext cx="6648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304800"/>
            <a:ext cx="7772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String Methods – </a:t>
            </a:r>
            <a:r>
              <a:rPr lang="en-US" sz="2400" dirty="0" err="1" smtClean="0"/>
              <a:t>str.count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3714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6049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Built-in Python functions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471613"/>
            <a:ext cx="72771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6049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5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Mutability of Objects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990600"/>
            <a:ext cx="54102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6386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0492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Python plot features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5627"/>
            <a:ext cx="8534400" cy="17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8382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2783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156</Words>
  <Application>Microsoft Office PowerPoint</Application>
  <PresentationFormat>On-screen Show (4:3)</PresentationFormat>
  <Paragraphs>53</Paragraphs>
  <Slides>119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Office Theme</vt:lpstr>
      <vt:lpstr>Python Notes with Examples</vt:lpstr>
      <vt:lpstr>Tuples  &amp; Lists comparison </vt:lpstr>
      <vt:lpstr>Tuples()</vt:lpstr>
      <vt:lpstr>Import sys module</vt:lpstr>
      <vt:lpstr>String Methods – str.center(width, [fillchar])</vt:lpstr>
      <vt:lpstr>PowerPoint Presentation</vt:lpstr>
      <vt:lpstr>Built-in Python functions</vt:lpstr>
      <vt:lpstr>Mutability of Objects</vt:lpstr>
      <vt:lpstr>Python plot features</vt:lpstr>
      <vt:lpstr>Scatter plot</vt:lpstr>
      <vt:lpstr>Numpy  python librarya</vt:lpstr>
      <vt:lpstr>Numpy ndarrays basics</vt:lpstr>
      <vt:lpstr>Numpy ndarray basics </vt:lpstr>
      <vt:lpstr>Pandas 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PowerPoint Presentation</vt:lpstr>
      <vt:lpstr>pandas</vt:lpstr>
      <vt:lpstr>pandas</vt:lpstr>
      <vt:lpstr>PowerPoint Presentation</vt:lpstr>
      <vt:lpstr>PowerPoint Presentation</vt:lpstr>
      <vt:lpstr>PowerPoint Presentation</vt:lpstr>
      <vt:lpstr>Numpy  </vt:lpstr>
      <vt:lpstr>PowerPoint Presentation</vt:lpstr>
      <vt:lpstr>Numpy  </vt:lpstr>
      <vt:lpstr>Numpy  </vt:lpstr>
      <vt:lpstr>Numpy  </vt:lpstr>
      <vt:lpstr>Numpy  </vt:lpstr>
      <vt:lpstr>Numpy  </vt:lpstr>
      <vt:lpstr>Numpy  </vt:lpstr>
      <vt:lpstr>Numpy  </vt:lpstr>
      <vt:lpstr>Numpy  </vt:lpstr>
      <vt:lpstr>Numpy  </vt:lpstr>
      <vt:lpstr>Numpy  </vt:lpstr>
      <vt:lpstr>Numpy  </vt:lpstr>
      <vt:lpstr>Numpy  </vt:lpstr>
      <vt:lpstr>Numpy  </vt:lpstr>
      <vt:lpstr>Numpy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 operations </vt:lpstr>
      <vt:lpstr>Getting the unique values and their count from a Data Frame column  </vt:lpstr>
      <vt:lpstr>Apply() function </vt:lpstr>
      <vt:lpstr>Removing a column from a DataFrame </vt:lpstr>
      <vt:lpstr>Sorting the DataFrane by its column values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</dc:creator>
  <cp:lastModifiedBy>sree</cp:lastModifiedBy>
  <cp:revision>49</cp:revision>
  <dcterms:created xsi:type="dcterms:W3CDTF">2016-11-27T13:19:08Z</dcterms:created>
  <dcterms:modified xsi:type="dcterms:W3CDTF">2018-03-10T18:43:01Z</dcterms:modified>
</cp:coreProperties>
</file>