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Web Development </a:t>
            </a:r>
            <a:r>
              <a:rPr lang="en-US" dirty="0" err="1" smtClean="0"/>
              <a:t>Udemy</a:t>
            </a:r>
            <a:r>
              <a:rPr lang="en-US" dirty="0" smtClean="0"/>
              <a:t> course</a:t>
            </a:r>
            <a:endParaRPr lang="te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80156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something here to see </a:t>
            </a:r>
            <a:r>
              <a:rPr lang="en-US" smtClean="0"/>
              <a:t>the effect</a:t>
            </a:r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527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Trinity of Front end </a:t>
            </a:r>
            <a:endParaRPr lang="te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HTML ,  CSS , Java Script : These three are front end for any web page . </a:t>
            </a:r>
          </a:p>
          <a:p>
            <a:r>
              <a:rPr lang="en-US" sz="2400" dirty="0" smtClean="0"/>
              <a:t>HTML :  Hyper Text Mark up language : Basis skeleton</a:t>
            </a:r>
          </a:p>
          <a:p>
            <a:r>
              <a:rPr lang="en-US" sz="2400" dirty="0" smtClean="0"/>
              <a:t>CSS : Cascading the style sheets : Adds skin to HTML skeleton</a:t>
            </a:r>
          </a:p>
          <a:p>
            <a:r>
              <a:rPr lang="en-US" sz="2400" dirty="0" smtClean="0"/>
              <a:t>Java Script : Adds logic and inter activity </a:t>
            </a:r>
            <a:r>
              <a:rPr lang="en-US" sz="2400" dirty="0" err="1" smtClean="0"/>
              <a:t>etc</a:t>
            </a:r>
            <a:r>
              <a:rPr lang="en-US" sz="2400" dirty="0" smtClean="0"/>
              <a:t>  to a web page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Code </a:t>
            </a:r>
            <a:r>
              <a:rPr lang="en-US" sz="2400" dirty="0"/>
              <a:t>pen site : </a:t>
            </a:r>
            <a:r>
              <a:rPr lang="en-US" sz="2400" dirty="0">
                <a:hlinkClick r:id="rId2"/>
              </a:rPr>
              <a:t>https://codepen.io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Log in with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account.</a:t>
            </a:r>
          </a:p>
          <a:p>
            <a:pPr marL="0" indent="0">
              <a:buNone/>
            </a:pPr>
            <a:r>
              <a:rPr lang="en-US" sz="2400" dirty="0" smtClean="0"/>
              <a:t>MDN : Mozilla </a:t>
            </a:r>
            <a:r>
              <a:rPr lang="en-US" sz="2400" smtClean="0"/>
              <a:t>developers network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developer.mozilla.org/en-US/docs/Learn/HTML/Introduction_to_HTML</a:t>
            </a:r>
            <a:endParaRPr lang="en-US" sz="2400" dirty="0" smtClean="0"/>
          </a:p>
          <a:p>
            <a:pPr marL="0" indent="0">
              <a:buNone/>
            </a:pPr>
            <a:endParaRPr lang="te-IN" sz="2400" dirty="0"/>
          </a:p>
        </p:txBody>
      </p:sp>
    </p:spTree>
    <p:extLst>
      <p:ext uri="{BB962C8B-B14F-4D97-AF65-F5344CB8AC3E}">
        <p14:creationId xmlns:p14="http://schemas.microsoft.com/office/powerpoint/2010/main" val="22725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image tag</a:t>
            </a:r>
            <a:endParaRPr lang="te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4768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3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Links anchor tag</a:t>
            </a:r>
            <a:endParaRPr lang="te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104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2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tables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76051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Forms</a:t>
            </a:r>
            <a:endParaRPr lang="te-IN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85000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  - This is a line break tag , just adds a new line to the html page</a:t>
            </a:r>
          </a:p>
          <a:p>
            <a:endParaRPr lang="en-US" dirty="0"/>
          </a:p>
          <a:p>
            <a:r>
              <a:rPr lang="en-US" dirty="0" smtClean="0"/>
              <a:t>&lt;from &lt;/from&gt;  - This is standard form tag that holds different graphical objects to create</a:t>
            </a:r>
          </a:p>
          <a:p>
            <a:r>
              <a:rPr lang="en-US" dirty="0" smtClean="0"/>
              <a:t>We form.</a:t>
            </a:r>
          </a:p>
          <a:p>
            <a:endParaRPr lang="en-US" dirty="0"/>
          </a:p>
          <a:p>
            <a:r>
              <a:rPr lang="en-US" dirty="0" smtClean="0"/>
              <a:t>&lt;label&gt;&lt;/label&gt;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74774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CSS – Cascading Style Sheets</a:t>
            </a:r>
            <a:endParaRPr lang="te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CSS Zen Garden </a:t>
            </a:r>
            <a:r>
              <a:rPr lang="en-US" sz="2000" dirty="0"/>
              <a:t>: </a:t>
            </a:r>
            <a:r>
              <a:rPr lang="en-US" sz="2000" dirty="0" smtClean="0"/>
              <a:t>http://www. csszengarden.com</a:t>
            </a:r>
            <a:r>
              <a:rPr lang="en-US" sz="2000" dirty="0"/>
              <a:t>/</a:t>
            </a:r>
            <a:endParaRPr lang="te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24000"/>
            <a:ext cx="5043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3818516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selector is  nothing but a  html tag that requires styling.  Properties are the</a:t>
            </a:r>
          </a:p>
          <a:p>
            <a:r>
              <a:rPr lang="en-US" dirty="0" smtClean="0"/>
              <a:t>Attributes that are set with a value to get the desired design effect. The file app.css has the code </a:t>
            </a:r>
          </a:p>
          <a:p>
            <a:endParaRPr lang="en-US" dirty="0"/>
          </a:p>
          <a:p>
            <a:r>
              <a:rPr lang="en-US" dirty="0" smtClean="0"/>
              <a:t>For the  styling.  The link in the html file connects with this file with the above code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18680"/>
            <a:ext cx="45815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35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colours</a:t>
            </a:r>
            <a:endParaRPr lang="te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72000"/>
          </a:xfrm>
        </p:spPr>
        <p:txBody>
          <a:bodyPr/>
          <a:lstStyle/>
          <a:p>
            <a:r>
              <a:rPr lang="en-US" sz="2400" dirty="0" smtClean="0"/>
              <a:t>It is possible to use primary colors with names </a:t>
            </a:r>
          </a:p>
          <a:p>
            <a:r>
              <a:rPr lang="en-US" sz="2400" dirty="0" smtClean="0"/>
              <a:t>Example  color: red;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colorpicker</a:t>
            </a:r>
            <a:r>
              <a:rPr lang="en-US" sz="2400" dirty="0" smtClean="0"/>
              <a:t> we can give a 6 digit hexadecimal number </a:t>
            </a:r>
          </a:p>
          <a:p>
            <a:r>
              <a:rPr lang="en-US" sz="2400" dirty="0" smtClean="0"/>
              <a:t>Example color : #FF5301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rgb</a:t>
            </a:r>
            <a:r>
              <a:rPr lang="en-US" sz="2400" dirty="0"/>
              <a:t> </a:t>
            </a:r>
            <a:r>
              <a:rPr lang="en-US" sz="2400" dirty="0" smtClean="0"/>
              <a:t>(0,255,10) </a:t>
            </a:r>
            <a:br>
              <a:rPr lang="en-US" sz="2400" dirty="0" smtClean="0"/>
            </a:br>
            <a:r>
              <a:rPr lang="en-US" sz="2400" dirty="0" smtClean="0"/>
              <a:t>Example color : </a:t>
            </a:r>
            <a:r>
              <a:rPr lang="en-US" sz="2400" dirty="0" err="1" smtClean="0"/>
              <a:t>rgb</a:t>
            </a:r>
            <a:r>
              <a:rPr lang="en-US" sz="2400" dirty="0" smtClean="0"/>
              <a:t> (0,255,0)</a:t>
            </a:r>
          </a:p>
          <a:p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18901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Two  same type of tags can have </a:t>
            </a:r>
            <a:r>
              <a:rPr lang="en-US" sz="2000" smtClean="0"/>
              <a:t>different colors</a:t>
            </a:r>
            <a:endParaRPr lang="te-IN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6238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39479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html file, the  header line is given with an id  = ‘second_h1’</a:t>
            </a:r>
            <a:endParaRPr lang="te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43348"/>
            <a:ext cx="1428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42259" y="2025407"/>
            <a:ext cx="42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 smtClean="0"/>
              <a:t> file the id is used to set its properties </a:t>
            </a:r>
            <a:endParaRPr lang="te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58959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545527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As a result of this we can see two headers  with different colors set as required. 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44956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304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Development Udemy course</vt:lpstr>
      <vt:lpstr>Trinity of Front end </vt:lpstr>
      <vt:lpstr>HTML image tag</vt:lpstr>
      <vt:lpstr>Links anchor tag</vt:lpstr>
      <vt:lpstr>Html tables</vt:lpstr>
      <vt:lpstr>Forms</vt:lpstr>
      <vt:lpstr>CSS – Cascading Style Sheets</vt:lpstr>
      <vt:lpstr>Css colours</vt:lpstr>
      <vt:lpstr>Two  same type of tags can have different colors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Udemy course</dc:title>
  <dc:creator>sree sura</dc:creator>
  <cp:lastModifiedBy>sree</cp:lastModifiedBy>
  <cp:revision>21</cp:revision>
  <dcterms:created xsi:type="dcterms:W3CDTF">2006-08-16T00:00:00Z</dcterms:created>
  <dcterms:modified xsi:type="dcterms:W3CDTF">2018-12-15T07:11:47Z</dcterms:modified>
</cp:coreProperties>
</file>