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Learn/HTML/Introduction_to_HTML" TargetMode="External"/><Relationship Id="rId2" Type="http://schemas.openxmlformats.org/officeDocument/2006/relationships/hyperlink" Target="https://codepen.io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457200"/>
            <a:ext cx="7772400" cy="1470025"/>
          </a:xfrm>
        </p:spPr>
        <p:txBody>
          <a:bodyPr/>
          <a:lstStyle/>
          <a:p>
            <a:r>
              <a:rPr lang="en-US" dirty="0" smtClean="0"/>
              <a:t>Web Development </a:t>
            </a:r>
            <a:r>
              <a:rPr lang="en-US" dirty="0" err="1" smtClean="0"/>
              <a:t>Udemy</a:t>
            </a:r>
            <a:r>
              <a:rPr lang="en-US" dirty="0" smtClean="0"/>
              <a:t> course</a:t>
            </a:r>
            <a:endParaRPr lang="te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e-IN" dirty="0"/>
          </a:p>
        </p:txBody>
      </p:sp>
    </p:spTree>
    <p:extLst>
      <p:ext uri="{BB962C8B-B14F-4D97-AF65-F5344CB8AC3E}">
        <p14:creationId xmlns:p14="http://schemas.microsoft.com/office/powerpoint/2010/main" val="3801566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Trinity of Front end </a:t>
            </a:r>
            <a:endParaRPr lang="te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8382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HTML ,  CSS , Java Script : These three are front end for any web page . </a:t>
            </a:r>
          </a:p>
          <a:p>
            <a:r>
              <a:rPr lang="en-US" sz="2400" dirty="0" smtClean="0"/>
              <a:t>HTML :  Hyper Text Mark up language : Basis skeleton</a:t>
            </a:r>
          </a:p>
          <a:p>
            <a:r>
              <a:rPr lang="en-US" sz="2400" dirty="0" smtClean="0"/>
              <a:t>CSS : Cascading the style sheets : Adds skin to HTML skeleton</a:t>
            </a:r>
          </a:p>
          <a:p>
            <a:r>
              <a:rPr lang="en-US" sz="2400" dirty="0" smtClean="0"/>
              <a:t>Java Script : Adds logic and inter activity </a:t>
            </a:r>
            <a:r>
              <a:rPr lang="en-US" sz="2400" dirty="0" err="1" smtClean="0"/>
              <a:t>etc</a:t>
            </a:r>
            <a:r>
              <a:rPr lang="en-US" sz="2400" dirty="0" smtClean="0"/>
              <a:t>  to a web page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Code </a:t>
            </a:r>
            <a:r>
              <a:rPr lang="en-US" sz="2400" dirty="0"/>
              <a:t>pen site : </a:t>
            </a:r>
            <a:r>
              <a:rPr lang="en-US" sz="2400" dirty="0">
                <a:hlinkClick r:id="rId2"/>
              </a:rPr>
              <a:t>https://codepen.io</a:t>
            </a:r>
            <a:r>
              <a:rPr lang="en-US" sz="2400" dirty="0" smtClean="0">
                <a:hlinkClick r:id="rId2"/>
              </a:rPr>
              <a:t>/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Log in with </a:t>
            </a:r>
            <a:r>
              <a:rPr lang="en-US" sz="2400" dirty="0" err="1" smtClean="0"/>
              <a:t>github</a:t>
            </a:r>
            <a:r>
              <a:rPr lang="en-US" sz="2400" dirty="0" smtClean="0"/>
              <a:t> account.</a:t>
            </a:r>
          </a:p>
          <a:p>
            <a:pPr marL="0" indent="0">
              <a:buNone/>
            </a:pPr>
            <a:r>
              <a:rPr lang="en-US" sz="2400" dirty="0" smtClean="0"/>
              <a:t>MDN : Mozilla </a:t>
            </a:r>
            <a:r>
              <a:rPr lang="en-US" sz="2400" smtClean="0"/>
              <a:t>developers network</a:t>
            </a:r>
            <a:endParaRPr lang="en-US" sz="2400" dirty="0"/>
          </a:p>
          <a:p>
            <a:pPr marL="0" indent="0">
              <a:buNone/>
            </a:pPr>
            <a:r>
              <a:rPr lang="en-US" sz="2400" dirty="0">
                <a:hlinkClick r:id="rId3"/>
              </a:rPr>
              <a:t>https://</a:t>
            </a:r>
            <a:r>
              <a:rPr lang="en-US" sz="2400" dirty="0" smtClean="0">
                <a:hlinkClick r:id="rId3"/>
              </a:rPr>
              <a:t>developer.mozilla.org/en-US/docs/Learn/HTML/Introduction_to_HTML</a:t>
            </a:r>
            <a:endParaRPr lang="en-US" sz="2400" dirty="0" smtClean="0"/>
          </a:p>
          <a:p>
            <a:pPr marL="0" indent="0">
              <a:buNone/>
            </a:pPr>
            <a:endParaRPr lang="te-IN" sz="2400" dirty="0"/>
          </a:p>
        </p:txBody>
      </p:sp>
    </p:spTree>
    <p:extLst>
      <p:ext uri="{BB962C8B-B14F-4D97-AF65-F5344CB8AC3E}">
        <p14:creationId xmlns:p14="http://schemas.microsoft.com/office/powerpoint/2010/main" val="2272578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HTML image tag</a:t>
            </a:r>
            <a:endParaRPr lang="te-I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447800"/>
            <a:ext cx="5476875" cy="451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5327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Autofit/>
          </a:bodyPr>
          <a:lstStyle/>
          <a:p>
            <a:r>
              <a:rPr lang="en-US" sz="3200" dirty="0" smtClean="0"/>
              <a:t>Links anchor tag</a:t>
            </a:r>
            <a:endParaRPr lang="te-IN" sz="3200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219200"/>
            <a:ext cx="7410450" cy="389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5822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58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Html tables</a:t>
            </a:r>
            <a:endParaRPr lang="te-IN" dirty="0"/>
          </a:p>
        </p:txBody>
      </p:sp>
    </p:spTree>
    <p:extLst>
      <p:ext uri="{BB962C8B-B14F-4D97-AF65-F5344CB8AC3E}">
        <p14:creationId xmlns:p14="http://schemas.microsoft.com/office/powerpoint/2010/main" val="1760518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58762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Forms</a:t>
            </a:r>
            <a:endParaRPr lang="te-IN" sz="3200" dirty="0"/>
          </a:p>
        </p:txBody>
      </p:sp>
      <p:sp>
        <p:nvSpPr>
          <p:cNvPr id="4" name="Rectangle 3"/>
          <p:cNvSpPr/>
          <p:nvPr/>
        </p:nvSpPr>
        <p:spPr>
          <a:xfrm>
            <a:off x="457200" y="609600"/>
            <a:ext cx="8500084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 &lt;</a:t>
            </a:r>
            <a:r>
              <a:rPr lang="en-US" dirty="0" err="1" smtClean="0"/>
              <a:t>br</a:t>
            </a:r>
            <a:r>
              <a:rPr lang="en-US" dirty="0" smtClean="0"/>
              <a:t>&gt;  - This is a line break tag , just adds a new line to the html page</a:t>
            </a:r>
          </a:p>
          <a:p>
            <a:endParaRPr lang="en-US" dirty="0"/>
          </a:p>
          <a:p>
            <a:r>
              <a:rPr lang="en-US" dirty="0" smtClean="0"/>
              <a:t>&lt;from &lt;/from&gt;  - This is standard form tag that holds different graphical objects to create</a:t>
            </a:r>
          </a:p>
          <a:p>
            <a:r>
              <a:rPr lang="en-US" dirty="0" smtClean="0"/>
              <a:t>We form.</a:t>
            </a:r>
          </a:p>
          <a:p>
            <a:endParaRPr lang="en-US" dirty="0"/>
          </a:p>
          <a:p>
            <a:r>
              <a:rPr lang="en-US" dirty="0" smtClean="0"/>
              <a:t>&lt;label&gt;&lt;/label&gt;</a:t>
            </a:r>
            <a:endParaRPr lang="te-IN" dirty="0"/>
          </a:p>
        </p:txBody>
      </p:sp>
    </p:spTree>
    <p:extLst>
      <p:ext uri="{BB962C8B-B14F-4D97-AF65-F5344CB8AC3E}">
        <p14:creationId xmlns:p14="http://schemas.microsoft.com/office/powerpoint/2010/main" val="3747744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CSS – Cascading Style Sheets</a:t>
            </a:r>
            <a:endParaRPr lang="te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054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CSS Zen Garden </a:t>
            </a:r>
            <a:r>
              <a:rPr lang="en-US" sz="2000" dirty="0"/>
              <a:t>: </a:t>
            </a:r>
            <a:r>
              <a:rPr lang="en-US" sz="2000" dirty="0" smtClean="0"/>
              <a:t>http://www. csszengarden.com</a:t>
            </a:r>
            <a:r>
              <a:rPr lang="en-US" sz="2000" dirty="0"/>
              <a:t>/</a:t>
            </a:r>
            <a:endParaRPr lang="te-IN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9713" y="1524000"/>
            <a:ext cx="5043487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6200" y="3818516"/>
            <a:ext cx="8915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Here the selector is  nothing but a  html tag that requires styling.  Properties are the</a:t>
            </a:r>
          </a:p>
          <a:p>
            <a:r>
              <a:rPr lang="en-US" dirty="0" smtClean="0"/>
              <a:t>Attributes that are set with a value to get the desired design effect. The file app.css has the code </a:t>
            </a:r>
          </a:p>
          <a:p>
            <a:endParaRPr lang="en-US" dirty="0"/>
          </a:p>
          <a:p>
            <a:r>
              <a:rPr lang="en-US" dirty="0" smtClean="0"/>
              <a:t>For the  styling.  The link in the html file connects with this file with the above code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99" y="4418680"/>
            <a:ext cx="458152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9356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8229600" cy="457200"/>
          </a:xfrm>
        </p:spPr>
        <p:txBody>
          <a:bodyPr>
            <a:noAutofit/>
          </a:bodyPr>
          <a:lstStyle/>
          <a:p>
            <a:r>
              <a:rPr lang="en-US" sz="2400" dirty="0" err="1" smtClean="0"/>
              <a:t>Css</a:t>
            </a:r>
            <a:r>
              <a:rPr lang="en-US" sz="2400" dirty="0" smtClean="0"/>
              <a:t> </a:t>
            </a:r>
            <a:r>
              <a:rPr lang="en-US" sz="2400" dirty="0" err="1" smtClean="0"/>
              <a:t>colours</a:t>
            </a:r>
            <a:endParaRPr lang="te-IN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685800"/>
            <a:ext cx="8229600" cy="4572000"/>
          </a:xfrm>
        </p:spPr>
        <p:txBody>
          <a:bodyPr/>
          <a:lstStyle/>
          <a:p>
            <a:r>
              <a:rPr lang="en-US" sz="2400" dirty="0" smtClean="0"/>
              <a:t>It is possible to use primary colors with names </a:t>
            </a:r>
          </a:p>
          <a:p>
            <a:r>
              <a:rPr lang="en-US" sz="2400" dirty="0" smtClean="0"/>
              <a:t>Example  color: red;</a:t>
            </a:r>
          </a:p>
          <a:p>
            <a:r>
              <a:rPr lang="en-US" sz="2400" dirty="0" smtClean="0"/>
              <a:t>Using </a:t>
            </a:r>
            <a:r>
              <a:rPr lang="en-US" sz="2400" dirty="0" err="1" smtClean="0"/>
              <a:t>colorpicker</a:t>
            </a:r>
            <a:r>
              <a:rPr lang="en-US" sz="2400" dirty="0" smtClean="0"/>
              <a:t> we can give a 6 digit hexadecimal number </a:t>
            </a:r>
          </a:p>
          <a:p>
            <a:r>
              <a:rPr lang="en-US" sz="2400" dirty="0" smtClean="0"/>
              <a:t>Example color : #FF5301</a:t>
            </a:r>
          </a:p>
          <a:p>
            <a:r>
              <a:rPr lang="en-US" sz="2400" dirty="0" smtClean="0"/>
              <a:t>Using </a:t>
            </a:r>
            <a:r>
              <a:rPr lang="en-US" sz="2400" dirty="0" err="1" smtClean="0"/>
              <a:t>rgb</a:t>
            </a:r>
            <a:r>
              <a:rPr lang="en-US" sz="2400" dirty="0"/>
              <a:t> </a:t>
            </a:r>
            <a:r>
              <a:rPr lang="en-US" sz="2400" dirty="0" smtClean="0"/>
              <a:t>(0,255,10) </a:t>
            </a:r>
            <a:br>
              <a:rPr lang="en-US" sz="2400" dirty="0" smtClean="0"/>
            </a:br>
            <a:r>
              <a:rPr lang="en-US" sz="2400" dirty="0" smtClean="0"/>
              <a:t>Example color : </a:t>
            </a:r>
            <a:r>
              <a:rPr lang="en-US" sz="2400" dirty="0" err="1" smtClean="0"/>
              <a:t>rgb</a:t>
            </a:r>
            <a:r>
              <a:rPr lang="en-US" sz="2400" dirty="0" smtClean="0"/>
              <a:t> (0,255,0)</a:t>
            </a:r>
          </a:p>
          <a:p>
            <a:endParaRPr lang="te-IN" dirty="0"/>
          </a:p>
        </p:txBody>
      </p:sp>
    </p:spTree>
    <p:extLst>
      <p:ext uri="{BB962C8B-B14F-4D97-AF65-F5344CB8AC3E}">
        <p14:creationId xmlns:p14="http://schemas.microsoft.com/office/powerpoint/2010/main" val="3189014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rmAutofit fontScale="90000"/>
          </a:bodyPr>
          <a:lstStyle/>
          <a:p>
            <a:r>
              <a:rPr lang="en-US" sz="2000" dirty="0" smtClean="0"/>
              <a:t>Two  same type of tags can have </a:t>
            </a:r>
            <a:r>
              <a:rPr lang="en-US" sz="2000" smtClean="0"/>
              <a:t>different colors</a:t>
            </a:r>
            <a:endParaRPr lang="te-IN" sz="2000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762000"/>
            <a:ext cx="623887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85800" y="1394798"/>
            <a:ext cx="708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html file, the  header line is given with an id  = ‘second_h1’</a:t>
            </a:r>
            <a:endParaRPr lang="te-IN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743348"/>
            <a:ext cx="1428750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142259" y="2025407"/>
            <a:ext cx="4258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</a:t>
            </a:r>
            <a:r>
              <a:rPr lang="en-US" dirty="0" err="1" smtClean="0"/>
              <a:t>css</a:t>
            </a:r>
            <a:r>
              <a:rPr lang="en-US" dirty="0" smtClean="0"/>
              <a:t> file the id is used to set its properties </a:t>
            </a:r>
            <a:endParaRPr lang="te-IN" dirty="0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971800"/>
            <a:ext cx="5895975" cy="246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685800" y="5455273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As a result of this we can see two headers  with different colors set as required. </a:t>
            </a:r>
            <a:endParaRPr lang="te-IN" dirty="0"/>
          </a:p>
        </p:txBody>
      </p:sp>
    </p:spTree>
    <p:extLst>
      <p:ext uri="{BB962C8B-B14F-4D97-AF65-F5344CB8AC3E}">
        <p14:creationId xmlns:p14="http://schemas.microsoft.com/office/powerpoint/2010/main" val="2449569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791</TotalTime>
  <Words>297</Words>
  <Application>Microsoft Office PowerPoint</Application>
  <PresentationFormat>On-screen Show (4:3)</PresentationFormat>
  <Paragraphs>37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Web Development Udemy course</vt:lpstr>
      <vt:lpstr>Trinity of Front end </vt:lpstr>
      <vt:lpstr>HTML image tag</vt:lpstr>
      <vt:lpstr>Links anchor tag</vt:lpstr>
      <vt:lpstr>Html tables</vt:lpstr>
      <vt:lpstr>Forms</vt:lpstr>
      <vt:lpstr>CSS – Cascading Style Sheets</vt:lpstr>
      <vt:lpstr>Css colours</vt:lpstr>
      <vt:lpstr>Two  same type of tags can have different colors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 Udemy course</dc:title>
  <dc:creator>sree sura</dc:creator>
  <cp:lastModifiedBy>sree</cp:lastModifiedBy>
  <cp:revision>20</cp:revision>
  <dcterms:created xsi:type="dcterms:W3CDTF">2006-08-16T00:00:00Z</dcterms:created>
  <dcterms:modified xsi:type="dcterms:W3CDTF">2018-12-01T16:25:43Z</dcterms:modified>
</cp:coreProperties>
</file>