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83" d="100"/>
          <a:sy n="83" d="100"/>
        </p:scale>
        <p:origin x="8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2" y="5847833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9" y="3241359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4" y="3226753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7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11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-35~125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3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7" y="3960326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7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6" y="6499160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-125~35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2400" b="1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</a:t>
            </a:r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2" y="3945720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-28~175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2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24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2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-175~28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1" y="4113061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1100" b="1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4911232" y="2620359"/>
            <a:ext cx="9444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212</Words>
  <Application>Microsoft Office PowerPoint</Application>
  <PresentationFormat>ユーザー設定</PresentationFormat>
  <Paragraphs>127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久保寺　真仁</dc:creator>
  <cp:lastModifiedBy>久保寺　真仁</cp:lastModifiedBy>
  <cp:revision>10</cp:revision>
  <dcterms:created xsi:type="dcterms:W3CDTF">2021-11-04T15:53:09Z</dcterms:created>
  <dcterms:modified xsi:type="dcterms:W3CDTF">2021-11-04T18:23:49Z</dcterms:modified>
</cp:coreProperties>
</file>