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19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08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44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78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90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49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04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46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43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84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8A27-0653-4C7C-88BB-86E1DD64537D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98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28A27-0653-4C7C-88BB-86E1DD64537D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444D2-FF96-482E-ABB6-2486C149E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86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127E6B52-6AF5-4E16-BE28-38E605A36555}"/>
              </a:ext>
            </a:extLst>
          </p:cNvPr>
          <p:cNvSpPr/>
          <p:nvPr/>
        </p:nvSpPr>
        <p:spPr>
          <a:xfrm rot="10800000">
            <a:off x="8229426" y="4713973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1A05B044-E01C-451C-9BFE-67C58D79BC6F}"/>
              </a:ext>
            </a:extLst>
          </p:cNvPr>
          <p:cNvSpPr/>
          <p:nvPr/>
        </p:nvSpPr>
        <p:spPr>
          <a:xfrm rot="10800000">
            <a:off x="8225843" y="5391642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7CDAAEB6-F0BA-41BF-AEEF-998D5A90D429}"/>
              </a:ext>
            </a:extLst>
          </p:cNvPr>
          <p:cNvSpPr/>
          <p:nvPr/>
        </p:nvSpPr>
        <p:spPr>
          <a:xfrm rot="10800000">
            <a:off x="8223754" y="6065572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307CCAEF-07C1-4777-BE5C-49D835D92A31}"/>
              </a:ext>
            </a:extLst>
          </p:cNvPr>
          <p:cNvSpPr/>
          <p:nvPr/>
        </p:nvSpPr>
        <p:spPr>
          <a:xfrm>
            <a:off x="6019249" y="4703390"/>
            <a:ext cx="10310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左股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8D57662-3DC8-47F3-ACA8-6C743B2BC77C}"/>
              </a:ext>
            </a:extLst>
          </p:cNvPr>
          <p:cNvSpPr/>
          <p:nvPr/>
        </p:nvSpPr>
        <p:spPr>
          <a:xfrm>
            <a:off x="6019249" y="6422451"/>
            <a:ext cx="13388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左足首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59E5836-6C05-46A4-8C79-C97E85013841}"/>
              </a:ext>
            </a:extLst>
          </p:cNvPr>
          <p:cNvGrpSpPr/>
          <p:nvPr/>
        </p:nvGrpSpPr>
        <p:grpSpPr>
          <a:xfrm>
            <a:off x="4425113" y="3114825"/>
            <a:ext cx="540434" cy="553998"/>
            <a:chOff x="5713782" y="3414471"/>
            <a:chExt cx="540434" cy="553998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D30F3546-7858-4E53-BD32-54DC10C1F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61615D2-13FF-4354-9B38-40A25F4A9ABD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⑧</a:t>
              </a: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667708C-1AB1-44F1-80AE-B8B2F86972A3}"/>
              </a:ext>
            </a:extLst>
          </p:cNvPr>
          <p:cNvGrpSpPr/>
          <p:nvPr/>
        </p:nvGrpSpPr>
        <p:grpSpPr>
          <a:xfrm>
            <a:off x="5104828" y="3117357"/>
            <a:ext cx="540434" cy="553998"/>
            <a:chOff x="5713782" y="3414471"/>
            <a:chExt cx="540434" cy="553998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836B66A-75E7-4A7B-93F1-8542E2EED6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75BAEE8-9CF9-4EDD-AB10-2D5842BFBC76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⑲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55F6233-5C87-48B1-A7E3-EE0757BED165}"/>
              </a:ext>
            </a:extLst>
          </p:cNvPr>
          <p:cNvGrpSpPr/>
          <p:nvPr/>
        </p:nvGrpSpPr>
        <p:grpSpPr>
          <a:xfrm>
            <a:off x="4779366" y="4047900"/>
            <a:ext cx="540434" cy="553998"/>
            <a:chOff x="5713782" y="3414471"/>
            <a:chExt cx="540434" cy="553998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F72CBA3-6BE0-4FDB-BA63-FA764E50F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13424EB-1169-4BAC-BACD-F02CFB3FD02E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⑥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6E6A7B0-1658-42A3-B72F-9A4E274EAA74}"/>
              </a:ext>
            </a:extLst>
          </p:cNvPr>
          <p:cNvGrpSpPr/>
          <p:nvPr/>
        </p:nvGrpSpPr>
        <p:grpSpPr>
          <a:xfrm>
            <a:off x="5415829" y="4047900"/>
            <a:ext cx="540434" cy="553998"/>
            <a:chOff x="5713782" y="3414471"/>
            <a:chExt cx="540434" cy="553998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8021D446-823D-49FB-BAA1-F378251C3F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68466D2-185A-4828-B28E-371B2A98737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⑮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85C5C2F-FAD0-4018-90AC-26DD1E141910}"/>
              </a:ext>
            </a:extLst>
          </p:cNvPr>
          <p:cNvGrpSpPr/>
          <p:nvPr/>
        </p:nvGrpSpPr>
        <p:grpSpPr>
          <a:xfrm>
            <a:off x="1968730" y="3188931"/>
            <a:ext cx="540434" cy="553998"/>
            <a:chOff x="5713782" y="3414471"/>
            <a:chExt cx="540434" cy="553998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6965AE37-00A0-4D6A-AF36-A34371465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CB058D-A86E-4985-86A4-0F22CEB764A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⑦</a:t>
              </a:r>
              <a:endParaRPr lang="en-US" altLang="ja-JP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6035BDB-E0AF-423E-ACF8-C84BDCA7EF07}"/>
              </a:ext>
            </a:extLst>
          </p:cNvPr>
          <p:cNvGrpSpPr/>
          <p:nvPr/>
        </p:nvGrpSpPr>
        <p:grpSpPr>
          <a:xfrm>
            <a:off x="5784543" y="3091058"/>
            <a:ext cx="540434" cy="553998"/>
            <a:chOff x="5713782" y="3414471"/>
            <a:chExt cx="540434" cy="553998"/>
          </a:xfrm>
        </p:grpSpPr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345EFACB-F406-4551-B3C2-D40925108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11F8D4F3-BE25-4D7A-9E4B-59336E85A79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⑰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DD128558-CDF6-40B2-AE2D-0F1900FA29A6}"/>
              </a:ext>
            </a:extLst>
          </p:cNvPr>
          <p:cNvGrpSpPr/>
          <p:nvPr/>
        </p:nvGrpSpPr>
        <p:grpSpPr>
          <a:xfrm>
            <a:off x="1968730" y="3909228"/>
            <a:ext cx="540434" cy="553998"/>
            <a:chOff x="5713782" y="3414471"/>
            <a:chExt cx="540434" cy="553998"/>
          </a:xfrm>
        </p:grpSpPr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B71948DA-4D71-43C9-88B1-7FBB7CDE74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1DEBDB08-CCD5-458B-BA54-26AA2EC26443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⑨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714CAFCD-1DF6-4908-8B1D-B31162507642}"/>
              </a:ext>
            </a:extLst>
          </p:cNvPr>
          <p:cNvGrpSpPr/>
          <p:nvPr/>
        </p:nvGrpSpPr>
        <p:grpSpPr>
          <a:xfrm>
            <a:off x="1968078" y="5101690"/>
            <a:ext cx="540434" cy="553998"/>
            <a:chOff x="5713782" y="3414471"/>
            <a:chExt cx="540434" cy="553998"/>
          </a:xfrm>
        </p:grpSpPr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48581B63-7CAE-4B4B-88DF-163A0AA92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9DE1D973-081D-4A96-AE90-3561F41B2AE6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④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6ACDBD1-436F-460C-875F-9FBDA41D4665}"/>
              </a:ext>
            </a:extLst>
          </p:cNvPr>
          <p:cNvGrpSpPr/>
          <p:nvPr/>
        </p:nvGrpSpPr>
        <p:grpSpPr>
          <a:xfrm>
            <a:off x="1968078" y="5781669"/>
            <a:ext cx="540434" cy="553998"/>
            <a:chOff x="5713782" y="3414471"/>
            <a:chExt cx="540434" cy="553998"/>
          </a:xfrm>
        </p:grpSpPr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739735F6-116E-4074-AFB5-E176FDA200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1B065E81-BC36-4CC6-BC6D-B4F671272777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③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2BD9105-8718-418B-8E41-08E84D6110B1}"/>
              </a:ext>
            </a:extLst>
          </p:cNvPr>
          <p:cNvGrpSpPr/>
          <p:nvPr/>
        </p:nvGrpSpPr>
        <p:grpSpPr>
          <a:xfrm>
            <a:off x="1968078" y="6461649"/>
            <a:ext cx="540434" cy="553998"/>
            <a:chOff x="5713782" y="3414471"/>
            <a:chExt cx="540434" cy="553998"/>
          </a:xfrm>
        </p:grpSpPr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13A2AD6B-F03A-48C7-BE38-EF5C4CD60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E0CBE43F-E7E6-4F94-BEBD-1A404CB636F3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②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23C99071-4D57-4776-8F89-B292E7097E78}"/>
              </a:ext>
            </a:extLst>
          </p:cNvPr>
          <p:cNvGrpSpPr/>
          <p:nvPr/>
        </p:nvGrpSpPr>
        <p:grpSpPr>
          <a:xfrm>
            <a:off x="8319373" y="3188931"/>
            <a:ext cx="540434" cy="553998"/>
            <a:chOff x="5713782" y="3414471"/>
            <a:chExt cx="540434" cy="553998"/>
          </a:xfrm>
        </p:grpSpPr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D121B08F-BFA4-4ABA-BA9E-C4D8167D69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47AF51F8-0943-4FD3-9FD4-3DC37A21F109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⑯</a:t>
              </a:r>
              <a:endParaRPr lang="en-US" altLang="ja-JP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425D18EA-CB65-4BE4-9278-A785B61486F6}"/>
              </a:ext>
            </a:extLst>
          </p:cNvPr>
          <p:cNvGrpSpPr/>
          <p:nvPr/>
        </p:nvGrpSpPr>
        <p:grpSpPr>
          <a:xfrm>
            <a:off x="8319373" y="3909228"/>
            <a:ext cx="540434" cy="553998"/>
            <a:chOff x="5713782" y="3414471"/>
            <a:chExt cx="540434" cy="553998"/>
          </a:xfrm>
        </p:grpSpPr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A9E5EF8D-748F-41FD-9195-C8D8FF7EBF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8E4EEDA4-D1E8-4134-82C3-5A1A278DC1ED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⑱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2972412E-6FA9-4CEC-AAF2-ED48484D8E12}"/>
              </a:ext>
            </a:extLst>
          </p:cNvPr>
          <p:cNvGrpSpPr/>
          <p:nvPr/>
        </p:nvGrpSpPr>
        <p:grpSpPr>
          <a:xfrm>
            <a:off x="4778385" y="4657224"/>
            <a:ext cx="540434" cy="553998"/>
            <a:chOff x="5713782" y="3414471"/>
            <a:chExt cx="540434" cy="553998"/>
          </a:xfrm>
        </p:grpSpPr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7460B1F9-2EA9-40B3-B351-477613BE8D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3EEFA210-0B07-4FE4-B7AD-F0988AB0D8F9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⑤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B98AA477-BDFB-4BE7-932F-8C48B111AC28}"/>
              </a:ext>
            </a:extLst>
          </p:cNvPr>
          <p:cNvGrpSpPr/>
          <p:nvPr/>
        </p:nvGrpSpPr>
        <p:grpSpPr>
          <a:xfrm>
            <a:off x="5415829" y="6399178"/>
            <a:ext cx="540434" cy="553998"/>
            <a:chOff x="5713782" y="3414471"/>
            <a:chExt cx="540434" cy="553998"/>
          </a:xfrm>
        </p:grpSpPr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7E230E6F-0B00-49EA-B47B-67F14CB4C0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D5431E9B-AB03-432B-8112-B80A53D1757A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⑩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8EBA2637-8B88-4D80-8331-38E046106F40}"/>
              </a:ext>
            </a:extLst>
          </p:cNvPr>
          <p:cNvGrpSpPr/>
          <p:nvPr/>
        </p:nvGrpSpPr>
        <p:grpSpPr>
          <a:xfrm>
            <a:off x="5415829" y="4657224"/>
            <a:ext cx="540434" cy="553998"/>
            <a:chOff x="5713782" y="3414471"/>
            <a:chExt cx="540434" cy="553998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74C80223-A59C-45EC-AC61-F65964A82C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DE1A3A81-D83A-4738-8334-EBD26DEEB679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⑭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C3F98215-FE20-47DE-A316-B0444446A34B}"/>
              </a:ext>
            </a:extLst>
          </p:cNvPr>
          <p:cNvGrpSpPr/>
          <p:nvPr/>
        </p:nvGrpSpPr>
        <p:grpSpPr>
          <a:xfrm>
            <a:off x="4778385" y="6390981"/>
            <a:ext cx="540434" cy="553998"/>
            <a:chOff x="5713782" y="3414471"/>
            <a:chExt cx="540434" cy="553998"/>
          </a:xfrm>
        </p:grpSpPr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42EE9D9E-0512-407A-B479-CC2FB17E8B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7AD34F0E-BC75-4C71-B258-4B2FE2BC7242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①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4F710980-05FC-4B0A-92CE-B5B181126E20}"/>
              </a:ext>
            </a:extLst>
          </p:cNvPr>
          <p:cNvSpPr/>
          <p:nvPr/>
        </p:nvSpPr>
        <p:spPr>
          <a:xfrm rot="10800000">
            <a:off x="1866046" y="2822134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0F50C71B-4444-466E-876E-0B76976A8A99}"/>
              </a:ext>
            </a:extLst>
          </p:cNvPr>
          <p:cNvSpPr/>
          <p:nvPr/>
        </p:nvSpPr>
        <p:spPr>
          <a:xfrm rot="10800000">
            <a:off x="4336789" y="2742734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A2389B1-E822-4782-B054-2FC547E14886}"/>
              </a:ext>
            </a:extLst>
          </p:cNvPr>
          <p:cNvSpPr/>
          <p:nvPr/>
        </p:nvSpPr>
        <p:spPr>
          <a:xfrm rot="10800000">
            <a:off x="5703680" y="2722263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29402F3E-7003-4E9D-ADA8-EDF3D72E78BC}"/>
              </a:ext>
            </a:extLst>
          </p:cNvPr>
          <p:cNvSpPr/>
          <p:nvPr/>
        </p:nvSpPr>
        <p:spPr>
          <a:xfrm rot="10800000">
            <a:off x="4685361" y="602937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↺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3745684-E6CE-46F2-B1A9-18115D331962}"/>
              </a:ext>
            </a:extLst>
          </p:cNvPr>
          <p:cNvSpPr/>
          <p:nvPr/>
        </p:nvSpPr>
        <p:spPr>
          <a:xfrm rot="10800000">
            <a:off x="5322805" y="602937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↺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17DCCB5D-DDC8-45B8-85C4-0C94E6140508}"/>
              </a:ext>
            </a:extLst>
          </p:cNvPr>
          <p:cNvSpPr/>
          <p:nvPr/>
        </p:nvSpPr>
        <p:spPr>
          <a:xfrm rot="10800000">
            <a:off x="4682395" y="4281661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DA44B67-835C-44E6-8256-DE178D6B3747}"/>
              </a:ext>
            </a:extLst>
          </p:cNvPr>
          <p:cNvSpPr/>
          <p:nvPr/>
        </p:nvSpPr>
        <p:spPr>
          <a:xfrm rot="10800000">
            <a:off x="5329444" y="4281661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E38D1C5-8A11-4BC2-A092-C018FB6E5CCB}"/>
              </a:ext>
            </a:extLst>
          </p:cNvPr>
          <p:cNvSpPr/>
          <p:nvPr/>
        </p:nvSpPr>
        <p:spPr>
          <a:xfrm rot="10800000">
            <a:off x="1878673" y="3546858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solidFill>
                    <a:srgbClr val="F85EA7"/>
                  </a:solidFill>
                </a:ln>
                <a:solidFill>
                  <a:schemeClr val="accent2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chemeClr val="accent2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D43D9DA7-897D-421B-83FC-B84BFD46269B}"/>
              </a:ext>
            </a:extLst>
          </p:cNvPr>
          <p:cNvSpPr/>
          <p:nvPr/>
        </p:nvSpPr>
        <p:spPr>
          <a:xfrm rot="10800000">
            <a:off x="1868136" y="541520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0246A43-C4AD-4F89-9E78-B5ED50435EE5}"/>
              </a:ext>
            </a:extLst>
          </p:cNvPr>
          <p:cNvSpPr/>
          <p:nvPr/>
        </p:nvSpPr>
        <p:spPr>
          <a:xfrm rot="10800000">
            <a:off x="1866047" y="608913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6104B32D-1D86-427D-B151-8CF86633AE1A}"/>
              </a:ext>
            </a:extLst>
          </p:cNvPr>
          <p:cNvSpPr/>
          <p:nvPr/>
        </p:nvSpPr>
        <p:spPr>
          <a:xfrm rot="10800000">
            <a:off x="1871719" y="4737540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9F47FB2C-3E78-4CC1-97FC-733CA961E21E}"/>
              </a:ext>
            </a:extLst>
          </p:cNvPr>
          <p:cNvGrpSpPr/>
          <p:nvPr/>
        </p:nvGrpSpPr>
        <p:grpSpPr>
          <a:xfrm>
            <a:off x="8325360" y="5101690"/>
            <a:ext cx="540434" cy="553998"/>
            <a:chOff x="5713782" y="3414471"/>
            <a:chExt cx="540434" cy="553998"/>
          </a:xfrm>
        </p:grpSpPr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D409DC3C-5FB2-42E4-8E8A-F75D6CA45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B322DD33-7733-4F80-8C0F-860F0A8EAD16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⑬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14C97B4F-7A35-4466-BA2C-02DFDA8F922E}"/>
              </a:ext>
            </a:extLst>
          </p:cNvPr>
          <p:cNvGrpSpPr/>
          <p:nvPr/>
        </p:nvGrpSpPr>
        <p:grpSpPr>
          <a:xfrm>
            <a:off x="8325360" y="5781669"/>
            <a:ext cx="540434" cy="553998"/>
            <a:chOff x="5713782" y="3414471"/>
            <a:chExt cx="540434" cy="553998"/>
          </a:xfrm>
        </p:grpSpPr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41DE18DB-3F47-4678-9B94-48928E7F3F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8F82CDBD-1383-44B1-A92F-A907793439E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⑫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8EDAB617-D095-42C7-88B3-19DE2C80CEF3}"/>
              </a:ext>
            </a:extLst>
          </p:cNvPr>
          <p:cNvGrpSpPr/>
          <p:nvPr/>
        </p:nvGrpSpPr>
        <p:grpSpPr>
          <a:xfrm>
            <a:off x="8325360" y="6461649"/>
            <a:ext cx="540434" cy="553998"/>
            <a:chOff x="5713782" y="3414471"/>
            <a:chExt cx="540434" cy="553998"/>
          </a:xfrm>
        </p:grpSpPr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4AC0C37C-E59E-4FC1-872B-848EEE7FC8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18C5AD64-B530-427C-86ED-04F29EA238DA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⑪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D796659-02E4-4D66-B4C1-77F28438BFD8}"/>
              </a:ext>
            </a:extLst>
          </p:cNvPr>
          <p:cNvSpPr/>
          <p:nvPr/>
        </p:nvSpPr>
        <p:spPr>
          <a:xfrm rot="10800000">
            <a:off x="8223753" y="2798567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5896584D-D36B-4440-9F0E-944974F03BBC}"/>
              </a:ext>
            </a:extLst>
          </p:cNvPr>
          <p:cNvSpPr/>
          <p:nvPr/>
        </p:nvSpPr>
        <p:spPr>
          <a:xfrm rot="10800000">
            <a:off x="8236380" y="3523291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chemeClr val="accent2"/>
              </a:solidFill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8FB84E5-FB32-41EF-A484-3A7FF1208A88}"/>
              </a:ext>
            </a:extLst>
          </p:cNvPr>
          <p:cNvSpPr/>
          <p:nvPr/>
        </p:nvSpPr>
        <p:spPr>
          <a:xfrm>
            <a:off x="618582" y="6513766"/>
            <a:ext cx="13195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右足首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77D8E93D-1A79-4ADA-8A3F-0EA15F1A9ED2}"/>
              </a:ext>
            </a:extLst>
          </p:cNvPr>
          <p:cNvSpPr/>
          <p:nvPr/>
        </p:nvSpPr>
        <p:spPr>
          <a:xfrm>
            <a:off x="618582" y="5847833"/>
            <a:ext cx="13195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右膝下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C677D7F-516A-4FB3-8F68-468233F1EF2D}"/>
              </a:ext>
            </a:extLst>
          </p:cNvPr>
          <p:cNvSpPr/>
          <p:nvPr/>
        </p:nvSpPr>
        <p:spPr>
          <a:xfrm>
            <a:off x="618582" y="5151008"/>
            <a:ext cx="13195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右膝上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8F9CD6F7-7949-4079-A51B-ED058076662A}"/>
              </a:ext>
            </a:extLst>
          </p:cNvPr>
          <p:cNvSpPr/>
          <p:nvPr/>
        </p:nvSpPr>
        <p:spPr>
          <a:xfrm>
            <a:off x="926359" y="3960326"/>
            <a:ext cx="10118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右肘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0148B616-52D2-4EFB-B889-E7073951F9F0}"/>
              </a:ext>
            </a:extLst>
          </p:cNvPr>
          <p:cNvSpPr/>
          <p:nvPr/>
        </p:nvSpPr>
        <p:spPr>
          <a:xfrm>
            <a:off x="926359" y="3241359"/>
            <a:ext cx="10118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右肩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2DA7A54-7F18-49A4-88B9-16C96336F363}"/>
              </a:ext>
            </a:extLst>
          </p:cNvPr>
          <p:cNvSpPr/>
          <p:nvPr/>
        </p:nvSpPr>
        <p:spPr>
          <a:xfrm>
            <a:off x="8922135" y="6499160"/>
            <a:ext cx="1319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足首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889B2451-C7D6-479A-9BC4-68023B8658B1}"/>
              </a:ext>
            </a:extLst>
          </p:cNvPr>
          <p:cNvSpPr/>
          <p:nvPr/>
        </p:nvSpPr>
        <p:spPr>
          <a:xfrm>
            <a:off x="8922135" y="5833227"/>
            <a:ext cx="1319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膝下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2034BE07-C73A-4AE9-8CA9-C6A193BFF5D7}"/>
              </a:ext>
            </a:extLst>
          </p:cNvPr>
          <p:cNvSpPr/>
          <p:nvPr/>
        </p:nvSpPr>
        <p:spPr>
          <a:xfrm>
            <a:off x="8922135" y="5136402"/>
            <a:ext cx="1319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膝上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E8A229DC-AEF2-4F98-8B06-0B13CB84F8F0}"/>
              </a:ext>
            </a:extLst>
          </p:cNvPr>
          <p:cNvSpPr/>
          <p:nvPr/>
        </p:nvSpPr>
        <p:spPr>
          <a:xfrm>
            <a:off x="8922134" y="3945720"/>
            <a:ext cx="10118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左肘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058D0594-DC52-4457-A2D0-8FF796585233}"/>
              </a:ext>
            </a:extLst>
          </p:cNvPr>
          <p:cNvSpPr/>
          <p:nvPr/>
        </p:nvSpPr>
        <p:spPr>
          <a:xfrm>
            <a:off x="8922134" y="3226753"/>
            <a:ext cx="10118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左肩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CDB3EC17-3AAD-4EF6-BCF5-9157104463FF}"/>
              </a:ext>
            </a:extLst>
          </p:cNvPr>
          <p:cNvSpPr/>
          <p:nvPr/>
        </p:nvSpPr>
        <p:spPr>
          <a:xfrm>
            <a:off x="3340354" y="3153149"/>
            <a:ext cx="10310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右肩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C6F639E2-6762-4BD5-B71C-307A877E61D3}"/>
              </a:ext>
            </a:extLst>
          </p:cNvPr>
          <p:cNvSpPr/>
          <p:nvPr/>
        </p:nvSpPr>
        <p:spPr>
          <a:xfrm>
            <a:off x="3680913" y="4703390"/>
            <a:ext cx="10310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右股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0166358A-35E5-40C6-8001-7741BAC95D5F}"/>
              </a:ext>
            </a:extLst>
          </p:cNvPr>
          <p:cNvSpPr/>
          <p:nvPr/>
        </p:nvSpPr>
        <p:spPr>
          <a:xfrm>
            <a:off x="3373136" y="6422451"/>
            <a:ext cx="13388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右足首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B014B672-6CB3-4863-9844-2EAABAE6B2A1}"/>
              </a:ext>
            </a:extLst>
          </p:cNvPr>
          <p:cNvSpPr/>
          <p:nvPr/>
        </p:nvSpPr>
        <p:spPr>
          <a:xfrm>
            <a:off x="6387303" y="3153149"/>
            <a:ext cx="10310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左肩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879B3AC-61B9-47A3-ADF5-AA9419A1B144}"/>
              </a:ext>
            </a:extLst>
          </p:cNvPr>
          <p:cNvSpPr/>
          <p:nvPr/>
        </p:nvSpPr>
        <p:spPr>
          <a:xfrm>
            <a:off x="6040622" y="4113061"/>
            <a:ext cx="10166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左股</a:t>
            </a:r>
            <a:r>
              <a:rPr lang="en-US" altLang="ja-JP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endParaRPr lang="en-US" altLang="ja-JP" sz="2400" b="1" cap="none" spc="0" dirty="0">
              <a:ln w="0"/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A2FD11C6-0515-432F-9422-4FB10FF60A80}"/>
              </a:ext>
            </a:extLst>
          </p:cNvPr>
          <p:cNvSpPr/>
          <p:nvPr/>
        </p:nvSpPr>
        <p:spPr>
          <a:xfrm>
            <a:off x="3695339" y="4072895"/>
            <a:ext cx="10166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右股</a:t>
            </a:r>
            <a:r>
              <a:rPr lang="en-US" altLang="ja-JP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endParaRPr lang="en-US" altLang="ja-JP" sz="2400" b="1" cap="none" spc="0" dirty="0">
              <a:ln w="0"/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4E6D53A-6536-4527-99ED-716CA1C1E759}"/>
              </a:ext>
            </a:extLst>
          </p:cNvPr>
          <p:cNvSpPr/>
          <p:nvPr/>
        </p:nvSpPr>
        <p:spPr>
          <a:xfrm>
            <a:off x="5029051" y="2745960"/>
            <a:ext cx="7088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頭</a:t>
            </a:r>
            <a:r>
              <a:rPr lang="en-US" altLang="ja-JP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endParaRPr lang="en-US" altLang="ja-JP" sz="2400" b="1" cap="none" spc="0" dirty="0">
              <a:ln w="0"/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矢印: 左カーブ 94">
            <a:extLst>
              <a:ext uri="{FF2B5EF4-FFF2-40B4-BE49-F238E27FC236}">
                <a16:creationId xmlns:a16="http://schemas.microsoft.com/office/drawing/2014/main" id="{3A3AD6E8-3CF5-4F64-BB86-E0BFCDB40D58}"/>
              </a:ext>
            </a:extLst>
          </p:cNvPr>
          <p:cNvSpPr/>
          <p:nvPr/>
        </p:nvSpPr>
        <p:spPr>
          <a:xfrm rot="1316839">
            <a:off x="5151535" y="3269244"/>
            <a:ext cx="445922" cy="484957"/>
          </a:xfrm>
          <a:custGeom>
            <a:avLst/>
            <a:gdLst>
              <a:gd name="connsiteX0" fmla="*/ 0 w 726481"/>
              <a:gd name="connsiteY0" fmla="*/ 1722566 h 1904186"/>
              <a:gd name="connsiteX1" fmla="*/ 181620 w 726481"/>
              <a:gd name="connsiteY1" fmla="*/ 1515038 h 1904186"/>
              <a:gd name="connsiteX2" fmla="*/ 181620 w 726481"/>
              <a:gd name="connsiteY2" fmla="*/ 1605848 h 1904186"/>
              <a:gd name="connsiteX3" fmla="*/ 721967 w 726481"/>
              <a:gd name="connsiteY3" fmla="*/ 906688 h 1904186"/>
              <a:gd name="connsiteX4" fmla="*/ 181620 w 726481"/>
              <a:gd name="connsiteY4" fmla="*/ 1787469 h 1904186"/>
              <a:gd name="connsiteX5" fmla="*/ 181620 w 726481"/>
              <a:gd name="connsiteY5" fmla="*/ 1878278 h 1904186"/>
              <a:gd name="connsiteX6" fmla="*/ 0 w 726481"/>
              <a:gd name="connsiteY6" fmla="*/ 1722566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5" fmla="*/ 181620 w 726481"/>
              <a:gd name="connsiteY5" fmla="*/ 1787468 h 1904186"/>
              <a:gd name="connsiteX6" fmla="*/ 181620 w 726481"/>
              <a:gd name="connsiteY6" fmla="*/ 1878278 h 1904186"/>
              <a:gd name="connsiteX7" fmla="*/ 0 w 726481"/>
              <a:gd name="connsiteY7" fmla="*/ 1722566 h 1904186"/>
              <a:gd name="connsiteX8" fmla="*/ 181620 w 726481"/>
              <a:gd name="connsiteY8" fmla="*/ 1515038 h 1904186"/>
              <a:gd name="connsiteX9" fmla="*/ 181620 w 726481"/>
              <a:gd name="connsiteY9" fmla="*/ 1605848 h 1904186"/>
              <a:gd name="connsiteX10" fmla="*/ 721967 w 726481"/>
              <a:gd name="connsiteY10" fmla="*/ 906688 h 1904186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997498 h 1878278"/>
              <a:gd name="connsiteX4" fmla="*/ 181620 w 726523"/>
              <a:gd name="connsiteY4" fmla="*/ 1787468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7" fmla="*/ 181620 w 726523"/>
              <a:gd name="connsiteY7" fmla="*/ 1515038 h 1878278"/>
              <a:gd name="connsiteX8" fmla="*/ 181620 w 726523"/>
              <a:gd name="connsiteY8" fmla="*/ 1605848 h 1878278"/>
              <a:gd name="connsiteX9" fmla="*/ 721967 w 726523"/>
              <a:gd name="connsiteY9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726481 w 726523"/>
              <a:gd name="connsiteY2" fmla="*/ 997498 h 1878278"/>
              <a:gd name="connsiteX3" fmla="*/ 181620 w 726523"/>
              <a:gd name="connsiteY3" fmla="*/ 1787468 h 1878278"/>
              <a:gd name="connsiteX4" fmla="*/ 181620 w 726523"/>
              <a:gd name="connsiteY4" fmla="*/ 1878278 h 1878278"/>
              <a:gd name="connsiteX5" fmla="*/ 0 w 726523"/>
              <a:gd name="connsiteY5" fmla="*/ 1722566 h 1878278"/>
              <a:gd name="connsiteX6" fmla="*/ 181620 w 726523"/>
              <a:gd name="connsiteY6" fmla="*/ 1515038 h 1878278"/>
              <a:gd name="connsiteX7" fmla="*/ 181620 w 726523"/>
              <a:gd name="connsiteY7" fmla="*/ 1605848 h 1878278"/>
              <a:gd name="connsiteX8" fmla="*/ 721967 w 726523"/>
              <a:gd name="connsiteY8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726481 w 726523"/>
              <a:gd name="connsiteY1" fmla="*/ 997498 h 1878278"/>
              <a:gd name="connsiteX2" fmla="*/ 181620 w 726523"/>
              <a:gd name="connsiteY2" fmla="*/ 1787468 h 1878278"/>
              <a:gd name="connsiteX3" fmla="*/ 181620 w 726523"/>
              <a:gd name="connsiteY3" fmla="*/ 1878278 h 1878278"/>
              <a:gd name="connsiteX4" fmla="*/ 0 w 726523"/>
              <a:gd name="connsiteY4" fmla="*/ 1722566 h 1878278"/>
              <a:gd name="connsiteX5" fmla="*/ 181620 w 726523"/>
              <a:gd name="connsiteY5" fmla="*/ 1515038 h 1878278"/>
              <a:gd name="connsiteX6" fmla="*/ 181620 w 726523"/>
              <a:gd name="connsiteY6" fmla="*/ 1605848 h 1878278"/>
              <a:gd name="connsiteX7" fmla="*/ 721967 w 726523"/>
              <a:gd name="connsiteY7" fmla="*/ 906688 h 1878278"/>
              <a:gd name="connsiteX0" fmla="*/ 0 w 726523"/>
              <a:gd name="connsiteY0" fmla="*/ 1540946 h 1696658"/>
              <a:gd name="connsiteX1" fmla="*/ 181620 w 726523"/>
              <a:gd name="connsiteY1" fmla="*/ 1333418 h 1696658"/>
              <a:gd name="connsiteX2" fmla="*/ 181620 w 726523"/>
              <a:gd name="connsiteY2" fmla="*/ 1424228 h 1696658"/>
              <a:gd name="connsiteX3" fmla="*/ 721967 w 726523"/>
              <a:gd name="connsiteY3" fmla="*/ 725068 h 1696658"/>
              <a:gd name="connsiteX4" fmla="*/ 181620 w 726523"/>
              <a:gd name="connsiteY4" fmla="*/ 1605849 h 1696658"/>
              <a:gd name="connsiteX5" fmla="*/ 181620 w 726523"/>
              <a:gd name="connsiteY5" fmla="*/ 1696658 h 1696658"/>
              <a:gd name="connsiteX6" fmla="*/ 0 w 726523"/>
              <a:gd name="connsiteY6" fmla="*/ 1540946 h 1696658"/>
              <a:gd name="connsiteX0" fmla="*/ 726481 w 726523"/>
              <a:gd name="connsiteY0" fmla="*/ 815878 h 1696658"/>
              <a:gd name="connsiteX1" fmla="*/ 0 w 726523"/>
              <a:gd name="connsiteY1" fmla="*/ 0 h 1696658"/>
              <a:gd name="connsiteX2" fmla="*/ 726481 w 726523"/>
              <a:gd name="connsiteY2" fmla="*/ 634258 h 1696658"/>
              <a:gd name="connsiteX3" fmla="*/ 726481 w 726523"/>
              <a:gd name="connsiteY3" fmla="*/ 815878 h 1696658"/>
              <a:gd name="connsiteX0" fmla="*/ 726481 w 726523"/>
              <a:gd name="connsiteY0" fmla="*/ 815878 h 1696658"/>
              <a:gd name="connsiteX1" fmla="*/ 726481 w 726523"/>
              <a:gd name="connsiteY1" fmla="*/ 815878 h 1696658"/>
              <a:gd name="connsiteX2" fmla="*/ 181620 w 726523"/>
              <a:gd name="connsiteY2" fmla="*/ 1605848 h 1696658"/>
              <a:gd name="connsiteX3" fmla="*/ 181620 w 726523"/>
              <a:gd name="connsiteY3" fmla="*/ 1696658 h 1696658"/>
              <a:gd name="connsiteX4" fmla="*/ 0 w 726523"/>
              <a:gd name="connsiteY4" fmla="*/ 1540946 h 1696658"/>
              <a:gd name="connsiteX5" fmla="*/ 181620 w 726523"/>
              <a:gd name="connsiteY5" fmla="*/ 1333418 h 1696658"/>
              <a:gd name="connsiteX6" fmla="*/ 181620 w 726523"/>
              <a:gd name="connsiteY6" fmla="*/ 1424228 h 1696658"/>
              <a:gd name="connsiteX7" fmla="*/ 721967 w 726523"/>
              <a:gd name="connsiteY7" fmla="*/ 725068 h 1696658"/>
              <a:gd name="connsiteX0" fmla="*/ 0 w 726523"/>
              <a:gd name="connsiteY0" fmla="*/ 906688 h 1062400"/>
              <a:gd name="connsiteX1" fmla="*/ 181620 w 726523"/>
              <a:gd name="connsiteY1" fmla="*/ 699160 h 1062400"/>
              <a:gd name="connsiteX2" fmla="*/ 181620 w 726523"/>
              <a:gd name="connsiteY2" fmla="*/ 789970 h 1062400"/>
              <a:gd name="connsiteX3" fmla="*/ 721967 w 726523"/>
              <a:gd name="connsiteY3" fmla="*/ 90810 h 1062400"/>
              <a:gd name="connsiteX4" fmla="*/ 181620 w 726523"/>
              <a:gd name="connsiteY4" fmla="*/ 971591 h 1062400"/>
              <a:gd name="connsiteX5" fmla="*/ 181620 w 726523"/>
              <a:gd name="connsiteY5" fmla="*/ 1062400 h 1062400"/>
              <a:gd name="connsiteX6" fmla="*/ 0 w 726523"/>
              <a:gd name="connsiteY6" fmla="*/ 906688 h 1062400"/>
              <a:gd name="connsiteX0" fmla="*/ 726481 w 726523"/>
              <a:gd name="connsiteY0" fmla="*/ 181620 h 1062400"/>
              <a:gd name="connsiteX1" fmla="*/ 726481 w 726523"/>
              <a:gd name="connsiteY1" fmla="*/ 0 h 1062400"/>
              <a:gd name="connsiteX2" fmla="*/ 726481 w 726523"/>
              <a:gd name="connsiteY2" fmla="*/ 181620 h 1062400"/>
              <a:gd name="connsiteX0" fmla="*/ 726481 w 726523"/>
              <a:gd name="connsiteY0" fmla="*/ 181620 h 1062400"/>
              <a:gd name="connsiteX1" fmla="*/ 726481 w 726523"/>
              <a:gd name="connsiteY1" fmla="*/ 181620 h 1062400"/>
              <a:gd name="connsiteX2" fmla="*/ 181620 w 726523"/>
              <a:gd name="connsiteY2" fmla="*/ 971590 h 1062400"/>
              <a:gd name="connsiteX3" fmla="*/ 181620 w 726523"/>
              <a:gd name="connsiteY3" fmla="*/ 1062400 h 1062400"/>
              <a:gd name="connsiteX4" fmla="*/ 0 w 726523"/>
              <a:gd name="connsiteY4" fmla="*/ 906688 h 1062400"/>
              <a:gd name="connsiteX5" fmla="*/ 181620 w 726523"/>
              <a:gd name="connsiteY5" fmla="*/ 699160 h 1062400"/>
              <a:gd name="connsiteX6" fmla="*/ 181620 w 726523"/>
              <a:gd name="connsiteY6" fmla="*/ 789970 h 1062400"/>
              <a:gd name="connsiteX7" fmla="*/ 721967 w 726523"/>
              <a:gd name="connsiteY7" fmla="*/ 90810 h 10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523" h="1062400" stroke="0" extrusionOk="0">
                <a:moveTo>
                  <a:pt x="0" y="906688"/>
                </a:move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  <a:cubicBezTo>
                  <a:pt x="762230" y="494541"/>
                  <a:pt x="531874" y="870027"/>
                  <a:pt x="181620" y="971591"/>
                </a:cubicBezTo>
                <a:lnTo>
                  <a:pt x="181620" y="1062400"/>
                </a:lnTo>
                <a:lnTo>
                  <a:pt x="0" y="906688"/>
                </a:lnTo>
                <a:close/>
              </a:path>
              <a:path w="726523" h="1062400" fill="darkenLess" stroke="0" extrusionOk="0">
                <a:moveTo>
                  <a:pt x="726481" y="181620"/>
                </a:moveTo>
                <a:lnTo>
                  <a:pt x="726481" y="0"/>
                </a:lnTo>
                <a:lnTo>
                  <a:pt x="726481" y="181620"/>
                </a:lnTo>
                <a:close/>
              </a:path>
              <a:path w="726523" h="1062400" fill="none" extrusionOk="0">
                <a:moveTo>
                  <a:pt x="726481" y="181620"/>
                </a:moveTo>
                <a:lnTo>
                  <a:pt x="726481" y="181620"/>
                </a:lnTo>
                <a:cubicBezTo>
                  <a:pt x="726481" y="553659"/>
                  <a:pt x="502375" y="878581"/>
                  <a:pt x="181620" y="971590"/>
                </a:cubicBezTo>
                <a:lnTo>
                  <a:pt x="181620" y="1062400"/>
                </a:lnTo>
                <a:lnTo>
                  <a:pt x="0" y="906688"/>
                </a:ln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27" name="矢印: 左カーブ 94">
            <a:extLst>
              <a:ext uri="{FF2B5EF4-FFF2-40B4-BE49-F238E27FC236}">
                <a16:creationId xmlns:a16="http://schemas.microsoft.com/office/drawing/2014/main" id="{D261334B-5CD8-4B31-882D-4B60D698F39E}"/>
              </a:ext>
            </a:extLst>
          </p:cNvPr>
          <p:cNvSpPr/>
          <p:nvPr/>
        </p:nvSpPr>
        <p:spPr>
          <a:xfrm rot="20280000" flipH="1">
            <a:off x="4832086" y="4209772"/>
            <a:ext cx="446400" cy="484957"/>
          </a:xfrm>
          <a:custGeom>
            <a:avLst/>
            <a:gdLst>
              <a:gd name="connsiteX0" fmla="*/ 0 w 726481"/>
              <a:gd name="connsiteY0" fmla="*/ 1722566 h 1904186"/>
              <a:gd name="connsiteX1" fmla="*/ 181620 w 726481"/>
              <a:gd name="connsiteY1" fmla="*/ 1515038 h 1904186"/>
              <a:gd name="connsiteX2" fmla="*/ 181620 w 726481"/>
              <a:gd name="connsiteY2" fmla="*/ 1605848 h 1904186"/>
              <a:gd name="connsiteX3" fmla="*/ 721967 w 726481"/>
              <a:gd name="connsiteY3" fmla="*/ 906688 h 1904186"/>
              <a:gd name="connsiteX4" fmla="*/ 181620 w 726481"/>
              <a:gd name="connsiteY4" fmla="*/ 1787469 h 1904186"/>
              <a:gd name="connsiteX5" fmla="*/ 181620 w 726481"/>
              <a:gd name="connsiteY5" fmla="*/ 1878278 h 1904186"/>
              <a:gd name="connsiteX6" fmla="*/ 0 w 726481"/>
              <a:gd name="connsiteY6" fmla="*/ 1722566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5" fmla="*/ 181620 w 726481"/>
              <a:gd name="connsiteY5" fmla="*/ 1787468 h 1904186"/>
              <a:gd name="connsiteX6" fmla="*/ 181620 w 726481"/>
              <a:gd name="connsiteY6" fmla="*/ 1878278 h 1904186"/>
              <a:gd name="connsiteX7" fmla="*/ 0 w 726481"/>
              <a:gd name="connsiteY7" fmla="*/ 1722566 h 1904186"/>
              <a:gd name="connsiteX8" fmla="*/ 181620 w 726481"/>
              <a:gd name="connsiteY8" fmla="*/ 1515038 h 1904186"/>
              <a:gd name="connsiteX9" fmla="*/ 181620 w 726481"/>
              <a:gd name="connsiteY9" fmla="*/ 1605848 h 1904186"/>
              <a:gd name="connsiteX10" fmla="*/ 721967 w 726481"/>
              <a:gd name="connsiteY10" fmla="*/ 906688 h 1904186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997498 h 1878278"/>
              <a:gd name="connsiteX4" fmla="*/ 181620 w 726523"/>
              <a:gd name="connsiteY4" fmla="*/ 1787468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7" fmla="*/ 181620 w 726523"/>
              <a:gd name="connsiteY7" fmla="*/ 1515038 h 1878278"/>
              <a:gd name="connsiteX8" fmla="*/ 181620 w 726523"/>
              <a:gd name="connsiteY8" fmla="*/ 1605848 h 1878278"/>
              <a:gd name="connsiteX9" fmla="*/ 721967 w 726523"/>
              <a:gd name="connsiteY9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726481 w 726523"/>
              <a:gd name="connsiteY2" fmla="*/ 997498 h 1878278"/>
              <a:gd name="connsiteX3" fmla="*/ 181620 w 726523"/>
              <a:gd name="connsiteY3" fmla="*/ 1787468 h 1878278"/>
              <a:gd name="connsiteX4" fmla="*/ 181620 w 726523"/>
              <a:gd name="connsiteY4" fmla="*/ 1878278 h 1878278"/>
              <a:gd name="connsiteX5" fmla="*/ 0 w 726523"/>
              <a:gd name="connsiteY5" fmla="*/ 1722566 h 1878278"/>
              <a:gd name="connsiteX6" fmla="*/ 181620 w 726523"/>
              <a:gd name="connsiteY6" fmla="*/ 1515038 h 1878278"/>
              <a:gd name="connsiteX7" fmla="*/ 181620 w 726523"/>
              <a:gd name="connsiteY7" fmla="*/ 1605848 h 1878278"/>
              <a:gd name="connsiteX8" fmla="*/ 721967 w 726523"/>
              <a:gd name="connsiteY8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726481 w 726523"/>
              <a:gd name="connsiteY1" fmla="*/ 997498 h 1878278"/>
              <a:gd name="connsiteX2" fmla="*/ 181620 w 726523"/>
              <a:gd name="connsiteY2" fmla="*/ 1787468 h 1878278"/>
              <a:gd name="connsiteX3" fmla="*/ 181620 w 726523"/>
              <a:gd name="connsiteY3" fmla="*/ 1878278 h 1878278"/>
              <a:gd name="connsiteX4" fmla="*/ 0 w 726523"/>
              <a:gd name="connsiteY4" fmla="*/ 1722566 h 1878278"/>
              <a:gd name="connsiteX5" fmla="*/ 181620 w 726523"/>
              <a:gd name="connsiteY5" fmla="*/ 1515038 h 1878278"/>
              <a:gd name="connsiteX6" fmla="*/ 181620 w 726523"/>
              <a:gd name="connsiteY6" fmla="*/ 1605848 h 1878278"/>
              <a:gd name="connsiteX7" fmla="*/ 721967 w 726523"/>
              <a:gd name="connsiteY7" fmla="*/ 906688 h 1878278"/>
              <a:gd name="connsiteX0" fmla="*/ 0 w 726523"/>
              <a:gd name="connsiteY0" fmla="*/ 1540946 h 1696658"/>
              <a:gd name="connsiteX1" fmla="*/ 181620 w 726523"/>
              <a:gd name="connsiteY1" fmla="*/ 1333418 h 1696658"/>
              <a:gd name="connsiteX2" fmla="*/ 181620 w 726523"/>
              <a:gd name="connsiteY2" fmla="*/ 1424228 h 1696658"/>
              <a:gd name="connsiteX3" fmla="*/ 721967 w 726523"/>
              <a:gd name="connsiteY3" fmla="*/ 725068 h 1696658"/>
              <a:gd name="connsiteX4" fmla="*/ 181620 w 726523"/>
              <a:gd name="connsiteY4" fmla="*/ 1605849 h 1696658"/>
              <a:gd name="connsiteX5" fmla="*/ 181620 w 726523"/>
              <a:gd name="connsiteY5" fmla="*/ 1696658 h 1696658"/>
              <a:gd name="connsiteX6" fmla="*/ 0 w 726523"/>
              <a:gd name="connsiteY6" fmla="*/ 1540946 h 1696658"/>
              <a:gd name="connsiteX0" fmla="*/ 726481 w 726523"/>
              <a:gd name="connsiteY0" fmla="*/ 815878 h 1696658"/>
              <a:gd name="connsiteX1" fmla="*/ 0 w 726523"/>
              <a:gd name="connsiteY1" fmla="*/ 0 h 1696658"/>
              <a:gd name="connsiteX2" fmla="*/ 726481 w 726523"/>
              <a:gd name="connsiteY2" fmla="*/ 634258 h 1696658"/>
              <a:gd name="connsiteX3" fmla="*/ 726481 w 726523"/>
              <a:gd name="connsiteY3" fmla="*/ 815878 h 1696658"/>
              <a:gd name="connsiteX0" fmla="*/ 726481 w 726523"/>
              <a:gd name="connsiteY0" fmla="*/ 815878 h 1696658"/>
              <a:gd name="connsiteX1" fmla="*/ 726481 w 726523"/>
              <a:gd name="connsiteY1" fmla="*/ 815878 h 1696658"/>
              <a:gd name="connsiteX2" fmla="*/ 181620 w 726523"/>
              <a:gd name="connsiteY2" fmla="*/ 1605848 h 1696658"/>
              <a:gd name="connsiteX3" fmla="*/ 181620 w 726523"/>
              <a:gd name="connsiteY3" fmla="*/ 1696658 h 1696658"/>
              <a:gd name="connsiteX4" fmla="*/ 0 w 726523"/>
              <a:gd name="connsiteY4" fmla="*/ 1540946 h 1696658"/>
              <a:gd name="connsiteX5" fmla="*/ 181620 w 726523"/>
              <a:gd name="connsiteY5" fmla="*/ 1333418 h 1696658"/>
              <a:gd name="connsiteX6" fmla="*/ 181620 w 726523"/>
              <a:gd name="connsiteY6" fmla="*/ 1424228 h 1696658"/>
              <a:gd name="connsiteX7" fmla="*/ 721967 w 726523"/>
              <a:gd name="connsiteY7" fmla="*/ 725068 h 1696658"/>
              <a:gd name="connsiteX0" fmla="*/ 0 w 726523"/>
              <a:gd name="connsiteY0" fmla="*/ 906688 h 1062400"/>
              <a:gd name="connsiteX1" fmla="*/ 181620 w 726523"/>
              <a:gd name="connsiteY1" fmla="*/ 699160 h 1062400"/>
              <a:gd name="connsiteX2" fmla="*/ 181620 w 726523"/>
              <a:gd name="connsiteY2" fmla="*/ 789970 h 1062400"/>
              <a:gd name="connsiteX3" fmla="*/ 721967 w 726523"/>
              <a:gd name="connsiteY3" fmla="*/ 90810 h 1062400"/>
              <a:gd name="connsiteX4" fmla="*/ 181620 w 726523"/>
              <a:gd name="connsiteY4" fmla="*/ 971591 h 1062400"/>
              <a:gd name="connsiteX5" fmla="*/ 181620 w 726523"/>
              <a:gd name="connsiteY5" fmla="*/ 1062400 h 1062400"/>
              <a:gd name="connsiteX6" fmla="*/ 0 w 726523"/>
              <a:gd name="connsiteY6" fmla="*/ 906688 h 1062400"/>
              <a:gd name="connsiteX0" fmla="*/ 726481 w 726523"/>
              <a:gd name="connsiteY0" fmla="*/ 181620 h 1062400"/>
              <a:gd name="connsiteX1" fmla="*/ 726481 w 726523"/>
              <a:gd name="connsiteY1" fmla="*/ 0 h 1062400"/>
              <a:gd name="connsiteX2" fmla="*/ 726481 w 726523"/>
              <a:gd name="connsiteY2" fmla="*/ 181620 h 1062400"/>
              <a:gd name="connsiteX0" fmla="*/ 726481 w 726523"/>
              <a:gd name="connsiteY0" fmla="*/ 181620 h 1062400"/>
              <a:gd name="connsiteX1" fmla="*/ 726481 w 726523"/>
              <a:gd name="connsiteY1" fmla="*/ 181620 h 1062400"/>
              <a:gd name="connsiteX2" fmla="*/ 181620 w 726523"/>
              <a:gd name="connsiteY2" fmla="*/ 971590 h 1062400"/>
              <a:gd name="connsiteX3" fmla="*/ 181620 w 726523"/>
              <a:gd name="connsiteY3" fmla="*/ 1062400 h 1062400"/>
              <a:gd name="connsiteX4" fmla="*/ 0 w 726523"/>
              <a:gd name="connsiteY4" fmla="*/ 906688 h 1062400"/>
              <a:gd name="connsiteX5" fmla="*/ 181620 w 726523"/>
              <a:gd name="connsiteY5" fmla="*/ 699160 h 1062400"/>
              <a:gd name="connsiteX6" fmla="*/ 181620 w 726523"/>
              <a:gd name="connsiteY6" fmla="*/ 789970 h 1062400"/>
              <a:gd name="connsiteX7" fmla="*/ 721967 w 726523"/>
              <a:gd name="connsiteY7" fmla="*/ 90810 h 10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523" h="1062400" stroke="0" extrusionOk="0">
                <a:moveTo>
                  <a:pt x="0" y="906688"/>
                </a:move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  <a:cubicBezTo>
                  <a:pt x="762230" y="494541"/>
                  <a:pt x="531874" y="870027"/>
                  <a:pt x="181620" y="971591"/>
                </a:cubicBezTo>
                <a:lnTo>
                  <a:pt x="181620" y="1062400"/>
                </a:lnTo>
                <a:lnTo>
                  <a:pt x="0" y="906688"/>
                </a:lnTo>
                <a:close/>
              </a:path>
              <a:path w="726523" h="1062400" fill="darkenLess" stroke="0" extrusionOk="0">
                <a:moveTo>
                  <a:pt x="726481" y="181620"/>
                </a:moveTo>
                <a:lnTo>
                  <a:pt x="726481" y="0"/>
                </a:lnTo>
                <a:lnTo>
                  <a:pt x="726481" y="181620"/>
                </a:lnTo>
                <a:close/>
              </a:path>
              <a:path w="726523" h="1062400" fill="none" extrusionOk="0">
                <a:moveTo>
                  <a:pt x="726481" y="181620"/>
                </a:moveTo>
                <a:lnTo>
                  <a:pt x="726481" y="181620"/>
                </a:lnTo>
                <a:cubicBezTo>
                  <a:pt x="726481" y="553659"/>
                  <a:pt x="502375" y="878581"/>
                  <a:pt x="181620" y="971590"/>
                </a:cubicBezTo>
                <a:lnTo>
                  <a:pt x="181620" y="1062400"/>
                </a:lnTo>
                <a:lnTo>
                  <a:pt x="0" y="906688"/>
                </a:ln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28" name="矢印: 左カーブ 94">
            <a:extLst>
              <a:ext uri="{FF2B5EF4-FFF2-40B4-BE49-F238E27FC236}">
                <a16:creationId xmlns:a16="http://schemas.microsoft.com/office/drawing/2014/main" id="{056799D1-123E-4283-92F8-EB860DEC7180}"/>
              </a:ext>
            </a:extLst>
          </p:cNvPr>
          <p:cNvSpPr/>
          <p:nvPr/>
        </p:nvSpPr>
        <p:spPr>
          <a:xfrm rot="20280000" flipH="1">
            <a:off x="5472759" y="4209772"/>
            <a:ext cx="446400" cy="484957"/>
          </a:xfrm>
          <a:custGeom>
            <a:avLst/>
            <a:gdLst>
              <a:gd name="connsiteX0" fmla="*/ 0 w 726481"/>
              <a:gd name="connsiteY0" fmla="*/ 1722566 h 1904186"/>
              <a:gd name="connsiteX1" fmla="*/ 181620 w 726481"/>
              <a:gd name="connsiteY1" fmla="*/ 1515038 h 1904186"/>
              <a:gd name="connsiteX2" fmla="*/ 181620 w 726481"/>
              <a:gd name="connsiteY2" fmla="*/ 1605848 h 1904186"/>
              <a:gd name="connsiteX3" fmla="*/ 721967 w 726481"/>
              <a:gd name="connsiteY3" fmla="*/ 906688 h 1904186"/>
              <a:gd name="connsiteX4" fmla="*/ 181620 w 726481"/>
              <a:gd name="connsiteY4" fmla="*/ 1787469 h 1904186"/>
              <a:gd name="connsiteX5" fmla="*/ 181620 w 726481"/>
              <a:gd name="connsiteY5" fmla="*/ 1878278 h 1904186"/>
              <a:gd name="connsiteX6" fmla="*/ 0 w 726481"/>
              <a:gd name="connsiteY6" fmla="*/ 1722566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5" fmla="*/ 181620 w 726481"/>
              <a:gd name="connsiteY5" fmla="*/ 1787468 h 1904186"/>
              <a:gd name="connsiteX6" fmla="*/ 181620 w 726481"/>
              <a:gd name="connsiteY6" fmla="*/ 1878278 h 1904186"/>
              <a:gd name="connsiteX7" fmla="*/ 0 w 726481"/>
              <a:gd name="connsiteY7" fmla="*/ 1722566 h 1904186"/>
              <a:gd name="connsiteX8" fmla="*/ 181620 w 726481"/>
              <a:gd name="connsiteY8" fmla="*/ 1515038 h 1904186"/>
              <a:gd name="connsiteX9" fmla="*/ 181620 w 726481"/>
              <a:gd name="connsiteY9" fmla="*/ 1605848 h 1904186"/>
              <a:gd name="connsiteX10" fmla="*/ 721967 w 726481"/>
              <a:gd name="connsiteY10" fmla="*/ 906688 h 1904186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997498 h 1878278"/>
              <a:gd name="connsiteX4" fmla="*/ 181620 w 726523"/>
              <a:gd name="connsiteY4" fmla="*/ 1787468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7" fmla="*/ 181620 w 726523"/>
              <a:gd name="connsiteY7" fmla="*/ 1515038 h 1878278"/>
              <a:gd name="connsiteX8" fmla="*/ 181620 w 726523"/>
              <a:gd name="connsiteY8" fmla="*/ 1605848 h 1878278"/>
              <a:gd name="connsiteX9" fmla="*/ 721967 w 726523"/>
              <a:gd name="connsiteY9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726481 w 726523"/>
              <a:gd name="connsiteY2" fmla="*/ 997498 h 1878278"/>
              <a:gd name="connsiteX3" fmla="*/ 181620 w 726523"/>
              <a:gd name="connsiteY3" fmla="*/ 1787468 h 1878278"/>
              <a:gd name="connsiteX4" fmla="*/ 181620 w 726523"/>
              <a:gd name="connsiteY4" fmla="*/ 1878278 h 1878278"/>
              <a:gd name="connsiteX5" fmla="*/ 0 w 726523"/>
              <a:gd name="connsiteY5" fmla="*/ 1722566 h 1878278"/>
              <a:gd name="connsiteX6" fmla="*/ 181620 w 726523"/>
              <a:gd name="connsiteY6" fmla="*/ 1515038 h 1878278"/>
              <a:gd name="connsiteX7" fmla="*/ 181620 w 726523"/>
              <a:gd name="connsiteY7" fmla="*/ 1605848 h 1878278"/>
              <a:gd name="connsiteX8" fmla="*/ 721967 w 726523"/>
              <a:gd name="connsiteY8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726481 w 726523"/>
              <a:gd name="connsiteY1" fmla="*/ 997498 h 1878278"/>
              <a:gd name="connsiteX2" fmla="*/ 181620 w 726523"/>
              <a:gd name="connsiteY2" fmla="*/ 1787468 h 1878278"/>
              <a:gd name="connsiteX3" fmla="*/ 181620 w 726523"/>
              <a:gd name="connsiteY3" fmla="*/ 1878278 h 1878278"/>
              <a:gd name="connsiteX4" fmla="*/ 0 w 726523"/>
              <a:gd name="connsiteY4" fmla="*/ 1722566 h 1878278"/>
              <a:gd name="connsiteX5" fmla="*/ 181620 w 726523"/>
              <a:gd name="connsiteY5" fmla="*/ 1515038 h 1878278"/>
              <a:gd name="connsiteX6" fmla="*/ 181620 w 726523"/>
              <a:gd name="connsiteY6" fmla="*/ 1605848 h 1878278"/>
              <a:gd name="connsiteX7" fmla="*/ 721967 w 726523"/>
              <a:gd name="connsiteY7" fmla="*/ 906688 h 1878278"/>
              <a:gd name="connsiteX0" fmla="*/ 0 w 726523"/>
              <a:gd name="connsiteY0" fmla="*/ 1540946 h 1696658"/>
              <a:gd name="connsiteX1" fmla="*/ 181620 w 726523"/>
              <a:gd name="connsiteY1" fmla="*/ 1333418 h 1696658"/>
              <a:gd name="connsiteX2" fmla="*/ 181620 w 726523"/>
              <a:gd name="connsiteY2" fmla="*/ 1424228 h 1696658"/>
              <a:gd name="connsiteX3" fmla="*/ 721967 w 726523"/>
              <a:gd name="connsiteY3" fmla="*/ 725068 h 1696658"/>
              <a:gd name="connsiteX4" fmla="*/ 181620 w 726523"/>
              <a:gd name="connsiteY4" fmla="*/ 1605849 h 1696658"/>
              <a:gd name="connsiteX5" fmla="*/ 181620 w 726523"/>
              <a:gd name="connsiteY5" fmla="*/ 1696658 h 1696658"/>
              <a:gd name="connsiteX6" fmla="*/ 0 w 726523"/>
              <a:gd name="connsiteY6" fmla="*/ 1540946 h 1696658"/>
              <a:gd name="connsiteX0" fmla="*/ 726481 w 726523"/>
              <a:gd name="connsiteY0" fmla="*/ 815878 h 1696658"/>
              <a:gd name="connsiteX1" fmla="*/ 0 w 726523"/>
              <a:gd name="connsiteY1" fmla="*/ 0 h 1696658"/>
              <a:gd name="connsiteX2" fmla="*/ 726481 w 726523"/>
              <a:gd name="connsiteY2" fmla="*/ 634258 h 1696658"/>
              <a:gd name="connsiteX3" fmla="*/ 726481 w 726523"/>
              <a:gd name="connsiteY3" fmla="*/ 815878 h 1696658"/>
              <a:gd name="connsiteX0" fmla="*/ 726481 w 726523"/>
              <a:gd name="connsiteY0" fmla="*/ 815878 h 1696658"/>
              <a:gd name="connsiteX1" fmla="*/ 726481 w 726523"/>
              <a:gd name="connsiteY1" fmla="*/ 815878 h 1696658"/>
              <a:gd name="connsiteX2" fmla="*/ 181620 w 726523"/>
              <a:gd name="connsiteY2" fmla="*/ 1605848 h 1696658"/>
              <a:gd name="connsiteX3" fmla="*/ 181620 w 726523"/>
              <a:gd name="connsiteY3" fmla="*/ 1696658 h 1696658"/>
              <a:gd name="connsiteX4" fmla="*/ 0 w 726523"/>
              <a:gd name="connsiteY4" fmla="*/ 1540946 h 1696658"/>
              <a:gd name="connsiteX5" fmla="*/ 181620 w 726523"/>
              <a:gd name="connsiteY5" fmla="*/ 1333418 h 1696658"/>
              <a:gd name="connsiteX6" fmla="*/ 181620 w 726523"/>
              <a:gd name="connsiteY6" fmla="*/ 1424228 h 1696658"/>
              <a:gd name="connsiteX7" fmla="*/ 721967 w 726523"/>
              <a:gd name="connsiteY7" fmla="*/ 725068 h 1696658"/>
              <a:gd name="connsiteX0" fmla="*/ 0 w 726523"/>
              <a:gd name="connsiteY0" fmla="*/ 906688 h 1062400"/>
              <a:gd name="connsiteX1" fmla="*/ 181620 w 726523"/>
              <a:gd name="connsiteY1" fmla="*/ 699160 h 1062400"/>
              <a:gd name="connsiteX2" fmla="*/ 181620 w 726523"/>
              <a:gd name="connsiteY2" fmla="*/ 789970 h 1062400"/>
              <a:gd name="connsiteX3" fmla="*/ 721967 w 726523"/>
              <a:gd name="connsiteY3" fmla="*/ 90810 h 1062400"/>
              <a:gd name="connsiteX4" fmla="*/ 181620 w 726523"/>
              <a:gd name="connsiteY4" fmla="*/ 971591 h 1062400"/>
              <a:gd name="connsiteX5" fmla="*/ 181620 w 726523"/>
              <a:gd name="connsiteY5" fmla="*/ 1062400 h 1062400"/>
              <a:gd name="connsiteX6" fmla="*/ 0 w 726523"/>
              <a:gd name="connsiteY6" fmla="*/ 906688 h 1062400"/>
              <a:gd name="connsiteX0" fmla="*/ 726481 w 726523"/>
              <a:gd name="connsiteY0" fmla="*/ 181620 h 1062400"/>
              <a:gd name="connsiteX1" fmla="*/ 726481 w 726523"/>
              <a:gd name="connsiteY1" fmla="*/ 0 h 1062400"/>
              <a:gd name="connsiteX2" fmla="*/ 726481 w 726523"/>
              <a:gd name="connsiteY2" fmla="*/ 181620 h 1062400"/>
              <a:gd name="connsiteX0" fmla="*/ 726481 w 726523"/>
              <a:gd name="connsiteY0" fmla="*/ 181620 h 1062400"/>
              <a:gd name="connsiteX1" fmla="*/ 726481 w 726523"/>
              <a:gd name="connsiteY1" fmla="*/ 181620 h 1062400"/>
              <a:gd name="connsiteX2" fmla="*/ 181620 w 726523"/>
              <a:gd name="connsiteY2" fmla="*/ 971590 h 1062400"/>
              <a:gd name="connsiteX3" fmla="*/ 181620 w 726523"/>
              <a:gd name="connsiteY3" fmla="*/ 1062400 h 1062400"/>
              <a:gd name="connsiteX4" fmla="*/ 0 w 726523"/>
              <a:gd name="connsiteY4" fmla="*/ 906688 h 1062400"/>
              <a:gd name="connsiteX5" fmla="*/ 181620 w 726523"/>
              <a:gd name="connsiteY5" fmla="*/ 699160 h 1062400"/>
              <a:gd name="connsiteX6" fmla="*/ 181620 w 726523"/>
              <a:gd name="connsiteY6" fmla="*/ 789970 h 1062400"/>
              <a:gd name="connsiteX7" fmla="*/ 721967 w 726523"/>
              <a:gd name="connsiteY7" fmla="*/ 90810 h 10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523" h="1062400" stroke="0" extrusionOk="0">
                <a:moveTo>
                  <a:pt x="0" y="906688"/>
                </a:move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  <a:cubicBezTo>
                  <a:pt x="762230" y="494541"/>
                  <a:pt x="531874" y="870027"/>
                  <a:pt x="181620" y="971591"/>
                </a:cubicBezTo>
                <a:lnTo>
                  <a:pt x="181620" y="1062400"/>
                </a:lnTo>
                <a:lnTo>
                  <a:pt x="0" y="906688"/>
                </a:lnTo>
                <a:close/>
              </a:path>
              <a:path w="726523" h="1062400" fill="darkenLess" stroke="0" extrusionOk="0">
                <a:moveTo>
                  <a:pt x="726481" y="181620"/>
                </a:moveTo>
                <a:lnTo>
                  <a:pt x="726481" y="0"/>
                </a:lnTo>
                <a:lnTo>
                  <a:pt x="726481" y="181620"/>
                </a:lnTo>
                <a:close/>
              </a:path>
              <a:path w="726523" h="1062400" fill="none" extrusionOk="0">
                <a:moveTo>
                  <a:pt x="726481" y="181620"/>
                </a:moveTo>
                <a:lnTo>
                  <a:pt x="726481" y="181620"/>
                </a:lnTo>
                <a:cubicBezTo>
                  <a:pt x="726481" y="553659"/>
                  <a:pt x="502375" y="878581"/>
                  <a:pt x="181620" y="971590"/>
                </a:cubicBezTo>
                <a:lnTo>
                  <a:pt x="181620" y="1062400"/>
                </a:lnTo>
                <a:lnTo>
                  <a:pt x="0" y="906688"/>
                </a:ln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6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127E6B52-6AF5-4E16-BE28-38E605A36555}"/>
              </a:ext>
            </a:extLst>
          </p:cNvPr>
          <p:cNvSpPr/>
          <p:nvPr/>
        </p:nvSpPr>
        <p:spPr>
          <a:xfrm rot="10800000">
            <a:off x="8229426" y="4713973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1A05B044-E01C-451C-9BFE-67C58D79BC6F}"/>
              </a:ext>
            </a:extLst>
          </p:cNvPr>
          <p:cNvSpPr/>
          <p:nvPr/>
        </p:nvSpPr>
        <p:spPr>
          <a:xfrm rot="10800000">
            <a:off x="8225843" y="5391642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7CDAAEB6-F0BA-41BF-AEEF-998D5A90D429}"/>
              </a:ext>
            </a:extLst>
          </p:cNvPr>
          <p:cNvSpPr/>
          <p:nvPr/>
        </p:nvSpPr>
        <p:spPr>
          <a:xfrm rot="10800000">
            <a:off x="8223754" y="6065572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307CCAEF-07C1-4777-BE5C-49D835D92A31}"/>
              </a:ext>
            </a:extLst>
          </p:cNvPr>
          <p:cNvSpPr/>
          <p:nvPr/>
        </p:nvSpPr>
        <p:spPr>
          <a:xfrm>
            <a:off x="6019247" y="4703390"/>
            <a:ext cx="10310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左股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endParaRPr lang="en-US" altLang="ja-JP" sz="1100" b="1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100" b="1" cap="none" spc="0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-135~135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8D57662-3DC8-47F3-ACA8-6C743B2BC77C}"/>
              </a:ext>
            </a:extLst>
          </p:cNvPr>
          <p:cNvSpPr/>
          <p:nvPr/>
        </p:nvSpPr>
        <p:spPr>
          <a:xfrm>
            <a:off x="6019249" y="6422451"/>
            <a:ext cx="13388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左足首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</a:p>
          <a:p>
            <a:pPr algn="ctr"/>
            <a:r>
              <a:rPr lang="en-US" altLang="ja-JP" sz="11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-80~80</a:t>
            </a:r>
            <a:endParaRPr lang="en-US" altLang="ja-JP" sz="11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59E5836-6C05-46A4-8C79-C97E85013841}"/>
              </a:ext>
            </a:extLst>
          </p:cNvPr>
          <p:cNvGrpSpPr/>
          <p:nvPr/>
        </p:nvGrpSpPr>
        <p:grpSpPr>
          <a:xfrm>
            <a:off x="4425113" y="3114825"/>
            <a:ext cx="540434" cy="553998"/>
            <a:chOff x="5713782" y="3414471"/>
            <a:chExt cx="540434" cy="553998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D30F3546-7858-4E53-BD32-54DC10C1F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61615D2-13FF-4354-9B38-40A25F4A9ABD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⑧</a:t>
              </a: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667708C-1AB1-44F1-80AE-B8B2F86972A3}"/>
              </a:ext>
            </a:extLst>
          </p:cNvPr>
          <p:cNvGrpSpPr/>
          <p:nvPr/>
        </p:nvGrpSpPr>
        <p:grpSpPr>
          <a:xfrm>
            <a:off x="5104828" y="3117357"/>
            <a:ext cx="540434" cy="553998"/>
            <a:chOff x="5713782" y="3414471"/>
            <a:chExt cx="540434" cy="553998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836B66A-75E7-4A7B-93F1-8542E2EED6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75BAEE8-9CF9-4EDD-AB10-2D5842BFBC76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⑲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55F6233-5C87-48B1-A7E3-EE0757BED165}"/>
              </a:ext>
            </a:extLst>
          </p:cNvPr>
          <p:cNvGrpSpPr/>
          <p:nvPr/>
        </p:nvGrpSpPr>
        <p:grpSpPr>
          <a:xfrm>
            <a:off x="4779366" y="4047900"/>
            <a:ext cx="540434" cy="553998"/>
            <a:chOff x="5713782" y="3414471"/>
            <a:chExt cx="540434" cy="553998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F72CBA3-6BE0-4FDB-BA63-FA764E50F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13424EB-1169-4BAC-BACD-F02CFB3FD02E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⑥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6E6A7B0-1658-42A3-B72F-9A4E274EAA74}"/>
              </a:ext>
            </a:extLst>
          </p:cNvPr>
          <p:cNvGrpSpPr/>
          <p:nvPr/>
        </p:nvGrpSpPr>
        <p:grpSpPr>
          <a:xfrm>
            <a:off x="5415829" y="4047900"/>
            <a:ext cx="540434" cy="553998"/>
            <a:chOff x="5713782" y="3414471"/>
            <a:chExt cx="540434" cy="553998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8021D446-823D-49FB-BAA1-F378251C3F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68466D2-185A-4828-B28E-371B2A98737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⑮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85C5C2F-FAD0-4018-90AC-26DD1E141910}"/>
              </a:ext>
            </a:extLst>
          </p:cNvPr>
          <p:cNvGrpSpPr/>
          <p:nvPr/>
        </p:nvGrpSpPr>
        <p:grpSpPr>
          <a:xfrm>
            <a:off x="1968730" y="3188931"/>
            <a:ext cx="540434" cy="553998"/>
            <a:chOff x="5713782" y="3414471"/>
            <a:chExt cx="540434" cy="553998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6965AE37-00A0-4D6A-AF36-A34371465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CB058D-A86E-4985-86A4-0F22CEB764A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⑦</a:t>
              </a:r>
              <a:endParaRPr lang="en-US" altLang="ja-JP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6035BDB-E0AF-423E-ACF8-C84BDCA7EF07}"/>
              </a:ext>
            </a:extLst>
          </p:cNvPr>
          <p:cNvGrpSpPr/>
          <p:nvPr/>
        </p:nvGrpSpPr>
        <p:grpSpPr>
          <a:xfrm>
            <a:off x="5784543" y="3091058"/>
            <a:ext cx="540434" cy="553998"/>
            <a:chOff x="5713782" y="3414471"/>
            <a:chExt cx="540434" cy="553998"/>
          </a:xfrm>
        </p:grpSpPr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345EFACB-F406-4551-B3C2-D40925108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11F8D4F3-BE25-4D7A-9E4B-59336E85A79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rPr>
                <a:t>⑰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DD128558-CDF6-40B2-AE2D-0F1900FA29A6}"/>
              </a:ext>
            </a:extLst>
          </p:cNvPr>
          <p:cNvGrpSpPr/>
          <p:nvPr/>
        </p:nvGrpSpPr>
        <p:grpSpPr>
          <a:xfrm>
            <a:off x="1968730" y="3909228"/>
            <a:ext cx="540434" cy="553998"/>
            <a:chOff x="5713782" y="3414471"/>
            <a:chExt cx="540434" cy="553998"/>
          </a:xfrm>
        </p:grpSpPr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B71948DA-4D71-43C9-88B1-7FBB7CDE74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1DEBDB08-CCD5-458B-BA54-26AA2EC26443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⑨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714CAFCD-1DF6-4908-8B1D-B31162507642}"/>
              </a:ext>
            </a:extLst>
          </p:cNvPr>
          <p:cNvGrpSpPr/>
          <p:nvPr/>
        </p:nvGrpSpPr>
        <p:grpSpPr>
          <a:xfrm>
            <a:off x="1968078" y="5101690"/>
            <a:ext cx="540434" cy="553998"/>
            <a:chOff x="5713782" y="3414471"/>
            <a:chExt cx="540434" cy="553998"/>
          </a:xfrm>
        </p:grpSpPr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48581B63-7CAE-4B4B-88DF-163A0AA92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9DE1D973-081D-4A96-AE90-3561F41B2AE6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④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6ACDBD1-436F-460C-875F-9FBDA41D4665}"/>
              </a:ext>
            </a:extLst>
          </p:cNvPr>
          <p:cNvGrpSpPr/>
          <p:nvPr/>
        </p:nvGrpSpPr>
        <p:grpSpPr>
          <a:xfrm>
            <a:off x="1968078" y="5781669"/>
            <a:ext cx="540434" cy="553998"/>
            <a:chOff x="5713782" y="3414471"/>
            <a:chExt cx="540434" cy="553998"/>
          </a:xfrm>
        </p:grpSpPr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739735F6-116E-4074-AFB5-E176FDA200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1B065E81-BC36-4CC6-BC6D-B4F671272777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③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2BD9105-8718-418B-8E41-08E84D6110B1}"/>
              </a:ext>
            </a:extLst>
          </p:cNvPr>
          <p:cNvGrpSpPr/>
          <p:nvPr/>
        </p:nvGrpSpPr>
        <p:grpSpPr>
          <a:xfrm>
            <a:off x="1968078" y="6461649"/>
            <a:ext cx="540434" cy="553998"/>
            <a:chOff x="5713782" y="3414471"/>
            <a:chExt cx="540434" cy="553998"/>
          </a:xfrm>
        </p:grpSpPr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13A2AD6B-F03A-48C7-BE38-EF5C4CD60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E0CBE43F-E7E6-4F94-BEBD-1A404CB636F3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②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23C99071-4D57-4776-8F89-B292E7097E78}"/>
              </a:ext>
            </a:extLst>
          </p:cNvPr>
          <p:cNvGrpSpPr/>
          <p:nvPr/>
        </p:nvGrpSpPr>
        <p:grpSpPr>
          <a:xfrm>
            <a:off x="8319373" y="3188931"/>
            <a:ext cx="540434" cy="553998"/>
            <a:chOff x="5713782" y="3414471"/>
            <a:chExt cx="540434" cy="553998"/>
          </a:xfrm>
        </p:grpSpPr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D121B08F-BFA4-4ABA-BA9E-C4D8167D69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47AF51F8-0943-4FD3-9FD4-3DC37A21F109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⑯</a:t>
              </a:r>
              <a:endParaRPr lang="en-US" altLang="ja-JP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425D18EA-CB65-4BE4-9278-A785B61486F6}"/>
              </a:ext>
            </a:extLst>
          </p:cNvPr>
          <p:cNvGrpSpPr/>
          <p:nvPr/>
        </p:nvGrpSpPr>
        <p:grpSpPr>
          <a:xfrm>
            <a:off x="8319373" y="3909228"/>
            <a:ext cx="540434" cy="553998"/>
            <a:chOff x="5713782" y="3414471"/>
            <a:chExt cx="540434" cy="553998"/>
          </a:xfrm>
        </p:grpSpPr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A9E5EF8D-748F-41FD-9195-C8D8FF7EBF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8E4EEDA4-D1E8-4134-82C3-5A1A278DC1ED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⑱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2972412E-6FA9-4CEC-AAF2-ED48484D8E12}"/>
              </a:ext>
            </a:extLst>
          </p:cNvPr>
          <p:cNvGrpSpPr/>
          <p:nvPr/>
        </p:nvGrpSpPr>
        <p:grpSpPr>
          <a:xfrm>
            <a:off x="4778385" y="4657224"/>
            <a:ext cx="540434" cy="553998"/>
            <a:chOff x="5713782" y="3414471"/>
            <a:chExt cx="540434" cy="553998"/>
          </a:xfrm>
        </p:grpSpPr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7460B1F9-2EA9-40B3-B351-477613BE8D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3EEFA210-0B07-4FE4-B7AD-F0988AB0D8F9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⑤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B98AA477-BDFB-4BE7-932F-8C48B111AC28}"/>
              </a:ext>
            </a:extLst>
          </p:cNvPr>
          <p:cNvGrpSpPr/>
          <p:nvPr/>
        </p:nvGrpSpPr>
        <p:grpSpPr>
          <a:xfrm>
            <a:off x="5415829" y="6399178"/>
            <a:ext cx="540434" cy="553998"/>
            <a:chOff x="5713782" y="3414471"/>
            <a:chExt cx="540434" cy="553998"/>
          </a:xfrm>
        </p:grpSpPr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7E230E6F-0B00-49EA-B47B-67F14CB4C0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D5431E9B-AB03-432B-8112-B80A53D1757A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⑩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8EBA2637-8B88-4D80-8331-38E046106F40}"/>
              </a:ext>
            </a:extLst>
          </p:cNvPr>
          <p:cNvGrpSpPr/>
          <p:nvPr/>
        </p:nvGrpSpPr>
        <p:grpSpPr>
          <a:xfrm>
            <a:off x="5415829" y="4657224"/>
            <a:ext cx="540434" cy="553998"/>
            <a:chOff x="5713782" y="3414471"/>
            <a:chExt cx="540434" cy="553998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74C80223-A59C-45EC-AC61-F65964A82C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DE1A3A81-D83A-4738-8334-EBD26DEEB679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⑭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C3F98215-FE20-47DE-A316-B0444446A34B}"/>
              </a:ext>
            </a:extLst>
          </p:cNvPr>
          <p:cNvGrpSpPr/>
          <p:nvPr/>
        </p:nvGrpSpPr>
        <p:grpSpPr>
          <a:xfrm>
            <a:off x="4778385" y="6390981"/>
            <a:ext cx="540434" cy="553998"/>
            <a:chOff x="5713782" y="3414471"/>
            <a:chExt cx="540434" cy="553998"/>
          </a:xfrm>
        </p:grpSpPr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42EE9D9E-0512-407A-B479-CC2FB17E8B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rgbClr val="F85EA7"/>
            </a:solidFill>
            <a:ln w="38100">
              <a:solidFill>
                <a:srgbClr val="F85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7AD34F0E-BC75-4C71-B258-4B2FE2BC7242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①</a:t>
              </a:r>
              <a:endParaRPr lang="ja-JP" altLang="en-US" sz="3000" b="0" cap="none" spc="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4F710980-05FC-4B0A-92CE-B5B181126E20}"/>
              </a:ext>
            </a:extLst>
          </p:cNvPr>
          <p:cNvSpPr/>
          <p:nvPr/>
        </p:nvSpPr>
        <p:spPr>
          <a:xfrm rot="10800000">
            <a:off x="1866046" y="2822134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0F50C71B-4444-466E-876E-0B76976A8A99}"/>
              </a:ext>
            </a:extLst>
          </p:cNvPr>
          <p:cNvSpPr/>
          <p:nvPr/>
        </p:nvSpPr>
        <p:spPr>
          <a:xfrm rot="10800000">
            <a:off x="4336789" y="2742734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A2389B1-E822-4782-B054-2FC547E14886}"/>
              </a:ext>
            </a:extLst>
          </p:cNvPr>
          <p:cNvSpPr/>
          <p:nvPr/>
        </p:nvSpPr>
        <p:spPr>
          <a:xfrm rot="10800000">
            <a:off x="5703680" y="2722263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29402F3E-7003-4E9D-ADA8-EDF3D72E78BC}"/>
              </a:ext>
            </a:extLst>
          </p:cNvPr>
          <p:cNvSpPr/>
          <p:nvPr/>
        </p:nvSpPr>
        <p:spPr>
          <a:xfrm rot="10800000">
            <a:off x="4685361" y="602937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↺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3745684-E6CE-46F2-B1A9-18115D331962}"/>
              </a:ext>
            </a:extLst>
          </p:cNvPr>
          <p:cNvSpPr/>
          <p:nvPr/>
        </p:nvSpPr>
        <p:spPr>
          <a:xfrm rot="10800000">
            <a:off x="5322805" y="602937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↺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17DCCB5D-DDC8-45B8-85C4-0C94E6140508}"/>
              </a:ext>
            </a:extLst>
          </p:cNvPr>
          <p:cNvSpPr/>
          <p:nvPr/>
        </p:nvSpPr>
        <p:spPr>
          <a:xfrm rot="10800000">
            <a:off x="4682395" y="4281661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DA44B67-835C-44E6-8256-DE178D6B3747}"/>
              </a:ext>
            </a:extLst>
          </p:cNvPr>
          <p:cNvSpPr/>
          <p:nvPr/>
        </p:nvSpPr>
        <p:spPr>
          <a:xfrm rot="10800000">
            <a:off x="5329444" y="4281661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rgbClr val="F85EA7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rgbClr val="F85EA7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E38D1C5-8A11-4BC2-A092-C018FB6E5CCB}"/>
              </a:ext>
            </a:extLst>
          </p:cNvPr>
          <p:cNvSpPr/>
          <p:nvPr/>
        </p:nvSpPr>
        <p:spPr>
          <a:xfrm rot="10800000">
            <a:off x="1878673" y="3546858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solidFill>
                    <a:srgbClr val="F85EA7"/>
                  </a:solidFill>
                </a:ln>
                <a:solidFill>
                  <a:schemeClr val="accent2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chemeClr val="accent2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D43D9DA7-897D-421B-83FC-B84BFD46269B}"/>
              </a:ext>
            </a:extLst>
          </p:cNvPr>
          <p:cNvSpPr/>
          <p:nvPr/>
        </p:nvSpPr>
        <p:spPr>
          <a:xfrm rot="10800000">
            <a:off x="1868136" y="541520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0246A43-C4AD-4F89-9E78-B5ED50435EE5}"/>
              </a:ext>
            </a:extLst>
          </p:cNvPr>
          <p:cNvSpPr/>
          <p:nvPr/>
        </p:nvSpPr>
        <p:spPr>
          <a:xfrm rot="10800000">
            <a:off x="1866047" y="6089139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6104B32D-1D86-427D-B151-8CF86633AE1A}"/>
              </a:ext>
            </a:extLst>
          </p:cNvPr>
          <p:cNvSpPr/>
          <p:nvPr/>
        </p:nvSpPr>
        <p:spPr>
          <a:xfrm rot="10800000">
            <a:off x="1871719" y="4737540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9F47FB2C-3E78-4CC1-97FC-733CA961E21E}"/>
              </a:ext>
            </a:extLst>
          </p:cNvPr>
          <p:cNvGrpSpPr/>
          <p:nvPr/>
        </p:nvGrpSpPr>
        <p:grpSpPr>
          <a:xfrm>
            <a:off x="8325360" y="5101690"/>
            <a:ext cx="540434" cy="553998"/>
            <a:chOff x="5713782" y="3414471"/>
            <a:chExt cx="540434" cy="553998"/>
          </a:xfrm>
        </p:grpSpPr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D409DC3C-5FB2-42E4-8E8A-F75D6CA45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B322DD33-7733-4F80-8C0F-860F0A8EAD16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⑬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14C97B4F-7A35-4466-BA2C-02DFDA8F922E}"/>
              </a:ext>
            </a:extLst>
          </p:cNvPr>
          <p:cNvGrpSpPr/>
          <p:nvPr/>
        </p:nvGrpSpPr>
        <p:grpSpPr>
          <a:xfrm>
            <a:off x="8325360" y="5781669"/>
            <a:ext cx="540434" cy="553998"/>
            <a:chOff x="5713782" y="3414471"/>
            <a:chExt cx="540434" cy="553998"/>
          </a:xfrm>
        </p:grpSpPr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41DE18DB-3F47-4678-9B94-48928E7F3F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8F82CDBD-1383-44B1-A92F-A907793439E8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⑫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8EDAB617-D095-42C7-88B3-19DE2C80CEF3}"/>
              </a:ext>
            </a:extLst>
          </p:cNvPr>
          <p:cNvGrpSpPr/>
          <p:nvPr/>
        </p:nvGrpSpPr>
        <p:grpSpPr>
          <a:xfrm>
            <a:off x="8325360" y="6461649"/>
            <a:ext cx="540434" cy="553998"/>
            <a:chOff x="5713782" y="3414471"/>
            <a:chExt cx="540434" cy="553998"/>
          </a:xfrm>
        </p:grpSpPr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4AC0C37C-E59E-4FC1-872B-848EEE7FC8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999" y="3488577"/>
              <a:ext cx="360000" cy="36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18C5AD64-B530-427C-86ED-04F29EA238DA}"/>
                </a:ext>
              </a:extLst>
            </p:cNvPr>
            <p:cNvSpPr/>
            <p:nvPr/>
          </p:nvSpPr>
          <p:spPr>
            <a:xfrm>
              <a:off x="5713782" y="3414471"/>
              <a:ext cx="540434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3000" dirty="0">
                  <a:ln w="0">
                    <a:noFill/>
                  </a:ln>
                  <a:solidFill>
                    <a:schemeClr val="bg1"/>
                  </a:solidFill>
                </a:rPr>
                <a:t>⑪</a:t>
              </a:r>
              <a:endParaRPr lang="en-US" altLang="ja-JP" sz="300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D796659-02E4-4D66-B4C1-77F28438BFD8}"/>
              </a:ext>
            </a:extLst>
          </p:cNvPr>
          <p:cNvSpPr/>
          <p:nvPr/>
        </p:nvSpPr>
        <p:spPr>
          <a:xfrm rot="10800000">
            <a:off x="8223753" y="2798567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↺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5896584D-D36B-4440-9F0E-944974F03BBC}"/>
              </a:ext>
            </a:extLst>
          </p:cNvPr>
          <p:cNvSpPr/>
          <p:nvPr/>
        </p:nvSpPr>
        <p:spPr>
          <a:xfrm rot="10800000">
            <a:off x="8236380" y="3523291"/>
            <a:ext cx="726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000" b="0" cap="none" spc="0" dirty="0">
                <a:ln w="0">
                  <a:noFill/>
                </a:ln>
                <a:solidFill>
                  <a:schemeClr val="accent2"/>
                </a:solidFill>
              </a:rPr>
              <a:t>↻</a:t>
            </a:r>
            <a:endParaRPr lang="en-US" altLang="ja-JP" sz="8000" dirty="0">
              <a:ln w="0">
                <a:noFill/>
              </a:ln>
              <a:solidFill>
                <a:schemeClr val="accent2"/>
              </a:solidFill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8FB84E5-FB32-41EF-A484-3A7FF1208A88}"/>
              </a:ext>
            </a:extLst>
          </p:cNvPr>
          <p:cNvSpPr/>
          <p:nvPr/>
        </p:nvSpPr>
        <p:spPr>
          <a:xfrm>
            <a:off x="618582" y="6513766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右足首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-35~125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77D8E93D-1A79-4ADA-8A3F-0EA15F1A9ED2}"/>
              </a:ext>
            </a:extLst>
          </p:cNvPr>
          <p:cNvSpPr/>
          <p:nvPr/>
        </p:nvSpPr>
        <p:spPr>
          <a:xfrm>
            <a:off x="618583" y="5847833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右膝下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-90~35</a:t>
            </a:r>
            <a:endParaRPr lang="en-US" altLang="ja-JP" sz="11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C677D7F-516A-4FB3-8F68-468233F1EF2D}"/>
              </a:ext>
            </a:extLst>
          </p:cNvPr>
          <p:cNvSpPr/>
          <p:nvPr/>
        </p:nvSpPr>
        <p:spPr>
          <a:xfrm>
            <a:off x="618582" y="5151008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右膝上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-35~90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8F9CD6F7-7949-4079-A51B-ED058076662A}"/>
              </a:ext>
            </a:extLst>
          </p:cNvPr>
          <p:cNvSpPr/>
          <p:nvPr/>
        </p:nvSpPr>
        <p:spPr>
          <a:xfrm>
            <a:off x="926357" y="3960326"/>
            <a:ext cx="10118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右肘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-155~155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0148B616-52D2-4EFB-B889-E7073951F9F0}"/>
              </a:ext>
            </a:extLst>
          </p:cNvPr>
          <p:cNvSpPr/>
          <p:nvPr/>
        </p:nvSpPr>
        <p:spPr>
          <a:xfrm>
            <a:off x="926357" y="3241359"/>
            <a:ext cx="10118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右肩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-175~175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2DA7A54-7F18-49A4-88B9-16C96336F363}"/>
              </a:ext>
            </a:extLst>
          </p:cNvPr>
          <p:cNvSpPr/>
          <p:nvPr/>
        </p:nvSpPr>
        <p:spPr>
          <a:xfrm>
            <a:off x="8922136" y="6499160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足首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-125~35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889B2451-C7D6-479A-9BC4-68023B8658B1}"/>
              </a:ext>
            </a:extLst>
          </p:cNvPr>
          <p:cNvSpPr/>
          <p:nvPr/>
        </p:nvSpPr>
        <p:spPr>
          <a:xfrm>
            <a:off x="8922135" y="5833227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膝下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endParaRPr lang="en-US" altLang="ja-JP" sz="2400" b="1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-3</a:t>
            </a:r>
            <a:r>
              <a:rPr lang="en-US" altLang="ja-JP" sz="11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5~90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2034BE07-C73A-4AE9-8CA9-C6A193BFF5D7}"/>
              </a:ext>
            </a:extLst>
          </p:cNvPr>
          <p:cNvSpPr/>
          <p:nvPr/>
        </p:nvSpPr>
        <p:spPr>
          <a:xfrm>
            <a:off x="8922135" y="5136402"/>
            <a:ext cx="13195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r>
              <a:rPr lang="ja-JP" altLang="en-US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膝上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-90~35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E8A229DC-AEF2-4F98-8B06-0B13CB84F8F0}"/>
              </a:ext>
            </a:extLst>
          </p:cNvPr>
          <p:cNvSpPr/>
          <p:nvPr/>
        </p:nvSpPr>
        <p:spPr>
          <a:xfrm>
            <a:off x="8922132" y="3945720"/>
            <a:ext cx="10118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左肘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endParaRPr lang="en-US" altLang="ja-JP" sz="11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-155~155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058D0594-DC52-4457-A2D0-8FF796585233}"/>
              </a:ext>
            </a:extLst>
          </p:cNvPr>
          <p:cNvSpPr/>
          <p:nvPr/>
        </p:nvSpPr>
        <p:spPr>
          <a:xfrm>
            <a:off x="8922133" y="3226753"/>
            <a:ext cx="10118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左肩</a:t>
            </a:r>
            <a:r>
              <a: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</a:p>
          <a:p>
            <a:pPr algn="ctr"/>
            <a:r>
              <a:rPr lang="en-US" altLang="ja-JP" sz="1100" b="1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-175~175</a:t>
            </a:r>
            <a:endParaRPr lang="en-US" altLang="ja-JP" sz="2400" b="1" cap="none" spc="0" dirty="0">
              <a:ln w="0"/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CDB3EC17-3AAD-4EF6-BCF5-9157104463FF}"/>
              </a:ext>
            </a:extLst>
          </p:cNvPr>
          <p:cNvSpPr/>
          <p:nvPr/>
        </p:nvSpPr>
        <p:spPr>
          <a:xfrm>
            <a:off x="3340354" y="3153149"/>
            <a:ext cx="1031051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右肩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</a:p>
          <a:p>
            <a:pPr algn="ctr"/>
            <a:r>
              <a:rPr lang="en-US" altLang="ja-JP" sz="11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-28~175</a:t>
            </a:r>
            <a:endParaRPr lang="en-US" altLang="ja-JP" sz="11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C6F639E2-6762-4BD5-B71C-307A877E61D3}"/>
              </a:ext>
            </a:extLst>
          </p:cNvPr>
          <p:cNvSpPr/>
          <p:nvPr/>
        </p:nvSpPr>
        <p:spPr>
          <a:xfrm>
            <a:off x="3680912" y="4703390"/>
            <a:ext cx="10310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右股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-135~135</a:t>
            </a:r>
            <a:endParaRPr lang="en-US" altLang="ja-JP" sz="24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0166358A-35E5-40C6-8001-7741BAC95D5F}"/>
              </a:ext>
            </a:extLst>
          </p:cNvPr>
          <p:cNvSpPr/>
          <p:nvPr/>
        </p:nvSpPr>
        <p:spPr>
          <a:xfrm>
            <a:off x="3373136" y="6422451"/>
            <a:ext cx="13388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右足首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</a:p>
          <a:p>
            <a:pPr algn="ctr"/>
            <a:r>
              <a:rPr lang="en-US" altLang="ja-JP" sz="11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-80~80</a:t>
            </a:r>
            <a:endParaRPr lang="en-US" altLang="ja-JP" sz="2400" b="1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B014B672-6CB3-4863-9844-2EAABAE6B2A1}"/>
              </a:ext>
            </a:extLst>
          </p:cNvPr>
          <p:cNvSpPr/>
          <p:nvPr/>
        </p:nvSpPr>
        <p:spPr>
          <a:xfrm>
            <a:off x="6387302" y="3153149"/>
            <a:ext cx="1031051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左肩</a:t>
            </a:r>
            <a:r>
              <a:rPr lang="en-US" altLang="ja-JP" sz="24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</a:p>
          <a:p>
            <a:pPr algn="ctr"/>
            <a:r>
              <a:rPr lang="en-US" altLang="ja-JP" sz="1100" b="1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-175~28</a:t>
            </a:r>
            <a:endParaRPr lang="en-US" altLang="ja-JP" sz="1100" b="1" cap="none" spc="0" dirty="0">
              <a:ln w="0"/>
              <a:solidFill>
                <a:srgbClr val="F85EA7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879B3AC-61B9-47A3-ADF5-AA9419A1B144}"/>
              </a:ext>
            </a:extLst>
          </p:cNvPr>
          <p:cNvSpPr/>
          <p:nvPr/>
        </p:nvSpPr>
        <p:spPr>
          <a:xfrm>
            <a:off x="6040621" y="4113061"/>
            <a:ext cx="101662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左股</a:t>
            </a:r>
            <a:r>
              <a:rPr lang="en-US" altLang="ja-JP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endParaRPr lang="en-US" altLang="ja-JP" sz="1100" b="1" dirty="0">
              <a:ln w="0"/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-33~24</a:t>
            </a: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A2FD11C6-0515-432F-9422-4FB10FF60A80}"/>
              </a:ext>
            </a:extLst>
          </p:cNvPr>
          <p:cNvSpPr/>
          <p:nvPr/>
        </p:nvSpPr>
        <p:spPr>
          <a:xfrm>
            <a:off x="3695339" y="4072895"/>
            <a:ext cx="101662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右股</a:t>
            </a:r>
            <a:r>
              <a:rPr lang="en-US" altLang="ja-JP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-33~24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4E6D53A-6536-4527-99ED-716CA1C1E759}"/>
              </a:ext>
            </a:extLst>
          </p:cNvPr>
          <p:cNvSpPr/>
          <p:nvPr/>
        </p:nvSpPr>
        <p:spPr>
          <a:xfrm>
            <a:off x="4911232" y="2620359"/>
            <a:ext cx="944490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頭</a:t>
            </a:r>
            <a:r>
              <a:rPr lang="en-US" altLang="ja-JP" sz="2400" b="1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</a:p>
          <a:p>
            <a:pPr algn="ctr"/>
            <a:r>
              <a:rPr lang="en-US" altLang="ja-JP" sz="1100" b="1" cap="none" spc="0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-135~135</a:t>
            </a:r>
          </a:p>
        </p:txBody>
      </p:sp>
      <p:sp>
        <p:nvSpPr>
          <p:cNvPr id="95" name="矢印: 左カーブ 94">
            <a:extLst>
              <a:ext uri="{FF2B5EF4-FFF2-40B4-BE49-F238E27FC236}">
                <a16:creationId xmlns:a16="http://schemas.microsoft.com/office/drawing/2014/main" id="{3A3AD6E8-3CF5-4F64-BB86-E0BFCDB40D58}"/>
              </a:ext>
            </a:extLst>
          </p:cNvPr>
          <p:cNvSpPr/>
          <p:nvPr/>
        </p:nvSpPr>
        <p:spPr>
          <a:xfrm rot="1316839">
            <a:off x="5151535" y="3269244"/>
            <a:ext cx="445922" cy="484957"/>
          </a:xfrm>
          <a:custGeom>
            <a:avLst/>
            <a:gdLst>
              <a:gd name="connsiteX0" fmla="*/ 0 w 726481"/>
              <a:gd name="connsiteY0" fmla="*/ 1722566 h 1904186"/>
              <a:gd name="connsiteX1" fmla="*/ 181620 w 726481"/>
              <a:gd name="connsiteY1" fmla="*/ 1515038 h 1904186"/>
              <a:gd name="connsiteX2" fmla="*/ 181620 w 726481"/>
              <a:gd name="connsiteY2" fmla="*/ 1605848 h 1904186"/>
              <a:gd name="connsiteX3" fmla="*/ 721967 w 726481"/>
              <a:gd name="connsiteY3" fmla="*/ 906688 h 1904186"/>
              <a:gd name="connsiteX4" fmla="*/ 181620 w 726481"/>
              <a:gd name="connsiteY4" fmla="*/ 1787469 h 1904186"/>
              <a:gd name="connsiteX5" fmla="*/ 181620 w 726481"/>
              <a:gd name="connsiteY5" fmla="*/ 1878278 h 1904186"/>
              <a:gd name="connsiteX6" fmla="*/ 0 w 726481"/>
              <a:gd name="connsiteY6" fmla="*/ 1722566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5" fmla="*/ 181620 w 726481"/>
              <a:gd name="connsiteY5" fmla="*/ 1787468 h 1904186"/>
              <a:gd name="connsiteX6" fmla="*/ 181620 w 726481"/>
              <a:gd name="connsiteY6" fmla="*/ 1878278 h 1904186"/>
              <a:gd name="connsiteX7" fmla="*/ 0 w 726481"/>
              <a:gd name="connsiteY7" fmla="*/ 1722566 h 1904186"/>
              <a:gd name="connsiteX8" fmla="*/ 181620 w 726481"/>
              <a:gd name="connsiteY8" fmla="*/ 1515038 h 1904186"/>
              <a:gd name="connsiteX9" fmla="*/ 181620 w 726481"/>
              <a:gd name="connsiteY9" fmla="*/ 1605848 h 1904186"/>
              <a:gd name="connsiteX10" fmla="*/ 721967 w 726481"/>
              <a:gd name="connsiteY10" fmla="*/ 906688 h 1904186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997498 h 1878278"/>
              <a:gd name="connsiteX4" fmla="*/ 181620 w 726523"/>
              <a:gd name="connsiteY4" fmla="*/ 1787468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7" fmla="*/ 181620 w 726523"/>
              <a:gd name="connsiteY7" fmla="*/ 1515038 h 1878278"/>
              <a:gd name="connsiteX8" fmla="*/ 181620 w 726523"/>
              <a:gd name="connsiteY8" fmla="*/ 1605848 h 1878278"/>
              <a:gd name="connsiteX9" fmla="*/ 721967 w 726523"/>
              <a:gd name="connsiteY9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726481 w 726523"/>
              <a:gd name="connsiteY2" fmla="*/ 997498 h 1878278"/>
              <a:gd name="connsiteX3" fmla="*/ 181620 w 726523"/>
              <a:gd name="connsiteY3" fmla="*/ 1787468 h 1878278"/>
              <a:gd name="connsiteX4" fmla="*/ 181620 w 726523"/>
              <a:gd name="connsiteY4" fmla="*/ 1878278 h 1878278"/>
              <a:gd name="connsiteX5" fmla="*/ 0 w 726523"/>
              <a:gd name="connsiteY5" fmla="*/ 1722566 h 1878278"/>
              <a:gd name="connsiteX6" fmla="*/ 181620 w 726523"/>
              <a:gd name="connsiteY6" fmla="*/ 1515038 h 1878278"/>
              <a:gd name="connsiteX7" fmla="*/ 181620 w 726523"/>
              <a:gd name="connsiteY7" fmla="*/ 1605848 h 1878278"/>
              <a:gd name="connsiteX8" fmla="*/ 721967 w 726523"/>
              <a:gd name="connsiteY8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726481 w 726523"/>
              <a:gd name="connsiteY1" fmla="*/ 997498 h 1878278"/>
              <a:gd name="connsiteX2" fmla="*/ 181620 w 726523"/>
              <a:gd name="connsiteY2" fmla="*/ 1787468 h 1878278"/>
              <a:gd name="connsiteX3" fmla="*/ 181620 w 726523"/>
              <a:gd name="connsiteY3" fmla="*/ 1878278 h 1878278"/>
              <a:gd name="connsiteX4" fmla="*/ 0 w 726523"/>
              <a:gd name="connsiteY4" fmla="*/ 1722566 h 1878278"/>
              <a:gd name="connsiteX5" fmla="*/ 181620 w 726523"/>
              <a:gd name="connsiteY5" fmla="*/ 1515038 h 1878278"/>
              <a:gd name="connsiteX6" fmla="*/ 181620 w 726523"/>
              <a:gd name="connsiteY6" fmla="*/ 1605848 h 1878278"/>
              <a:gd name="connsiteX7" fmla="*/ 721967 w 726523"/>
              <a:gd name="connsiteY7" fmla="*/ 906688 h 1878278"/>
              <a:gd name="connsiteX0" fmla="*/ 0 w 726523"/>
              <a:gd name="connsiteY0" fmla="*/ 1540946 h 1696658"/>
              <a:gd name="connsiteX1" fmla="*/ 181620 w 726523"/>
              <a:gd name="connsiteY1" fmla="*/ 1333418 h 1696658"/>
              <a:gd name="connsiteX2" fmla="*/ 181620 w 726523"/>
              <a:gd name="connsiteY2" fmla="*/ 1424228 h 1696658"/>
              <a:gd name="connsiteX3" fmla="*/ 721967 w 726523"/>
              <a:gd name="connsiteY3" fmla="*/ 725068 h 1696658"/>
              <a:gd name="connsiteX4" fmla="*/ 181620 w 726523"/>
              <a:gd name="connsiteY4" fmla="*/ 1605849 h 1696658"/>
              <a:gd name="connsiteX5" fmla="*/ 181620 w 726523"/>
              <a:gd name="connsiteY5" fmla="*/ 1696658 h 1696658"/>
              <a:gd name="connsiteX6" fmla="*/ 0 w 726523"/>
              <a:gd name="connsiteY6" fmla="*/ 1540946 h 1696658"/>
              <a:gd name="connsiteX0" fmla="*/ 726481 w 726523"/>
              <a:gd name="connsiteY0" fmla="*/ 815878 h 1696658"/>
              <a:gd name="connsiteX1" fmla="*/ 0 w 726523"/>
              <a:gd name="connsiteY1" fmla="*/ 0 h 1696658"/>
              <a:gd name="connsiteX2" fmla="*/ 726481 w 726523"/>
              <a:gd name="connsiteY2" fmla="*/ 634258 h 1696658"/>
              <a:gd name="connsiteX3" fmla="*/ 726481 w 726523"/>
              <a:gd name="connsiteY3" fmla="*/ 815878 h 1696658"/>
              <a:gd name="connsiteX0" fmla="*/ 726481 w 726523"/>
              <a:gd name="connsiteY0" fmla="*/ 815878 h 1696658"/>
              <a:gd name="connsiteX1" fmla="*/ 726481 w 726523"/>
              <a:gd name="connsiteY1" fmla="*/ 815878 h 1696658"/>
              <a:gd name="connsiteX2" fmla="*/ 181620 w 726523"/>
              <a:gd name="connsiteY2" fmla="*/ 1605848 h 1696658"/>
              <a:gd name="connsiteX3" fmla="*/ 181620 w 726523"/>
              <a:gd name="connsiteY3" fmla="*/ 1696658 h 1696658"/>
              <a:gd name="connsiteX4" fmla="*/ 0 w 726523"/>
              <a:gd name="connsiteY4" fmla="*/ 1540946 h 1696658"/>
              <a:gd name="connsiteX5" fmla="*/ 181620 w 726523"/>
              <a:gd name="connsiteY5" fmla="*/ 1333418 h 1696658"/>
              <a:gd name="connsiteX6" fmla="*/ 181620 w 726523"/>
              <a:gd name="connsiteY6" fmla="*/ 1424228 h 1696658"/>
              <a:gd name="connsiteX7" fmla="*/ 721967 w 726523"/>
              <a:gd name="connsiteY7" fmla="*/ 725068 h 1696658"/>
              <a:gd name="connsiteX0" fmla="*/ 0 w 726523"/>
              <a:gd name="connsiteY0" fmla="*/ 906688 h 1062400"/>
              <a:gd name="connsiteX1" fmla="*/ 181620 w 726523"/>
              <a:gd name="connsiteY1" fmla="*/ 699160 h 1062400"/>
              <a:gd name="connsiteX2" fmla="*/ 181620 w 726523"/>
              <a:gd name="connsiteY2" fmla="*/ 789970 h 1062400"/>
              <a:gd name="connsiteX3" fmla="*/ 721967 w 726523"/>
              <a:gd name="connsiteY3" fmla="*/ 90810 h 1062400"/>
              <a:gd name="connsiteX4" fmla="*/ 181620 w 726523"/>
              <a:gd name="connsiteY4" fmla="*/ 971591 h 1062400"/>
              <a:gd name="connsiteX5" fmla="*/ 181620 w 726523"/>
              <a:gd name="connsiteY5" fmla="*/ 1062400 h 1062400"/>
              <a:gd name="connsiteX6" fmla="*/ 0 w 726523"/>
              <a:gd name="connsiteY6" fmla="*/ 906688 h 1062400"/>
              <a:gd name="connsiteX0" fmla="*/ 726481 w 726523"/>
              <a:gd name="connsiteY0" fmla="*/ 181620 h 1062400"/>
              <a:gd name="connsiteX1" fmla="*/ 726481 w 726523"/>
              <a:gd name="connsiteY1" fmla="*/ 0 h 1062400"/>
              <a:gd name="connsiteX2" fmla="*/ 726481 w 726523"/>
              <a:gd name="connsiteY2" fmla="*/ 181620 h 1062400"/>
              <a:gd name="connsiteX0" fmla="*/ 726481 w 726523"/>
              <a:gd name="connsiteY0" fmla="*/ 181620 h 1062400"/>
              <a:gd name="connsiteX1" fmla="*/ 726481 w 726523"/>
              <a:gd name="connsiteY1" fmla="*/ 181620 h 1062400"/>
              <a:gd name="connsiteX2" fmla="*/ 181620 w 726523"/>
              <a:gd name="connsiteY2" fmla="*/ 971590 h 1062400"/>
              <a:gd name="connsiteX3" fmla="*/ 181620 w 726523"/>
              <a:gd name="connsiteY3" fmla="*/ 1062400 h 1062400"/>
              <a:gd name="connsiteX4" fmla="*/ 0 w 726523"/>
              <a:gd name="connsiteY4" fmla="*/ 906688 h 1062400"/>
              <a:gd name="connsiteX5" fmla="*/ 181620 w 726523"/>
              <a:gd name="connsiteY5" fmla="*/ 699160 h 1062400"/>
              <a:gd name="connsiteX6" fmla="*/ 181620 w 726523"/>
              <a:gd name="connsiteY6" fmla="*/ 789970 h 1062400"/>
              <a:gd name="connsiteX7" fmla="*/ 721967 w 726523"/>
              <a:gd name="connsiteY7" fmla="*/ 90810 h 10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523" h="1062400" stroke="0" extrusionOk="0">
                <a:moveTo>
                  <a:pt x="0" y="906688"/>
                </a:move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  <a:cubicBezTo>
                  <a:pt x="762230" y="494541"/>
                  <a:pt x="531874" y="870027"/>
                  <a:pt x="181620" y="971591"/>
                </a:cubicBezTo>
                <a:lnTo>
                  <a:pt x="181620" y="1062400"/>
                </a:lnTo>
                <a:lnTo>
                  <a:pt x="0" y="906688"/>
                </a:lnTo>
                <a:close/>
              </a:path>
              <a:path w="726523" h="1062400" fill="darkenLess" stroke="0" extrusionOk="0">
                <a:moveTo>
                  <a:pt x="726481" y="181620"/>
                </a:moveTo>
                <a:lnTo>
                  <a:pt x="726481" y="0"/>
                </a:lnTo>
                <a:lnTo>
                  <a:pt x="726481" y="181620"/>
                </a:lnTo>
                <a:close/>
              </a:path>
              <a:path w="726523" h="1062400" fill="none" extrusionOk="0">
                <a:moveTo>
                  <a:pt x="726481" y="181620"/>
                </a:moveTo>
                <a:lnTo>
                  <a:pt x="726481" y="181620"/>
                </a:lnTo>
                <a:cubicBezTo>
                  <a:pt x="726481" y="553659"/>
                  <a:pt x="502375" y="878581"/>
                  <a:pt x="181620" y="971590"/>
                </a:cubicBezTo>
                <a:lnTo>
                  <a:pt x="181620" y="1062400"/>
                </a:lnTo>
                <a:lnTo>
                  <a:pt x="0" y="906688"/>
                </a:ln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27" name="矢印: 左カーブ 94">
            <a:extLst>
              <a:ext uri="{FF2B5EF4-FFF2-40B4-BE49-F238E27FC236}">
                <a16:creationId xmlns:a16="http://schemas.microsoft.com/office/drawing/2014/main" id="{D261334B-5CD8-4B31-882D-4B60D698F39E}"/>
              </a:ext>
            </a:extLst>
          </p:cNvPr>
          <p:cNvSpPr/>
          <p:nvPr/>
        </p:nvSpPr>
        <p:spPr>
          <a:xfrm rot="20280000" flipH="1">
            <a:off x="4832086" y="4209772"/>
            <a:ext cx="446400" cy="484957"/>
          </a:xfrm>
          <a:custGeom>
            <a:avLst/>
            <a:gdLst>
              <a:gd name="connsiteX0" fmla="*/ 0 w 726481"/>
              <a:gd name="connsiteY0" fmla="*/ 1722566 h 1904186"/>
              <a:gd name="connsiteX1" fmla="*/ 181620 w 726481"/>
              <a:gd name="connsiteY1" fmla="*/ 1515038 h 1904186"/>
              <a:gd name="connsiteX2" fmla="*/ 181620 w 726481"/>
              <a:gd name="connsiteY2" fmla="*/ 1605848 h 1904186"/>
              <a:gd name="connsiteX3" fmla="*/ 721967 w 726481"/>
              <a:gd name="connsiteY3" fmla="*/ 906688 h 1904186"/>
              <a:gd name="connsiteX4" fmla="*/ 181620 w 726481"/>
              <a:gd name="connsiteY4" fmla="*/ 1787469 h 1904186"/>
              <a:gd name="connsiteX5" fmla="*/ 181620 w 726481"/>
              <a:gd name="connsiteY5" fmla="*/ 1878278 h 1904186"/>
              <a:gd name="connsiteX6" fmla="*/ 0 w 726481"/>
              <a:gd name="connsiteY6" fmla="*/ 1722566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5" fmla="*/ 181620 w 726481"/>
              <a:gd name="connsiteY5" fmla="*/ 1787468 h 1904186"/>
              <a:gd name="connsiteX6" fmla="*/ 181620 w 726481"/>
              <a:gd name="connsiteY6" fmla="*/ 1878278 h 1904186"/>
              <a:gd name="connsiteX7" fmla="*/ 0 w 726481"/>
              <a:gd name="connsiteY7" fmla="*/ 1722566 h 1904186"/>
              <a:gd name="connsiteX8" fmla="*/ 181620 w 726481"/>
              <a:gd name="connsiteY8" fmla="*/ 1515038 h 1904186"/>
              <a:gd name="connsiteX9" fmla="*/ 181620 w 726481"/>
              <a:gd name="connsiteY9" fmla="*/ 1605848 h 1904186"/>
              <a:gd name="connsiteX10" fmla="*/ 721967 w 726481"/>
              <a:gd name="connsiteY10" fmla="*/ 906688 h 1904186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997498 h 1878278"/>
              <a:gd name="connsiteX4" fmla="*/ 181620 w 726523"/>
              <a:gd name="connsiteY4" fmla="*/ 1787468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7" fmla="*/ 181620 w 726523"/>
              <a:gd name="connsiteY7" fmla="*/ 1515038 h 1878278"/>
              <a:gd name="connsiteX8" fmla="*/ 181620 w 726523"/>
              <a:gd name="connsiteY8" fmla="*/ 1605848 h 1878278"/>
              <a:gd name="connsiteX9" fmla="*/ 721967 w 726523"/>
              <a:gd name="connsiteY9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726481 w 726523"/>
              <a:gd name="connsiteY2" fmla="*/ 997498 h 1878278"/>
              <a:gd name="connsiteX3" fmla="*/ 181620 w 726523"/>
              <a:gd name="connsiteY3" fmla="*/ 1787468 h 1878278"/>
              <a:gd name="connsiteX4" fmla="*/ 181620 w 726523"/>
              <a:gd name="connsiteY4" fmla="*/ 1878278 h 1878278"/>
              <a:gd name="connsiteX5" fmla="*/ 0 w 726523"/>
              <a:gd name="connsiteY5" fmla="*/ 1722566 h 1878278"/>
              <a:gd name="connsiteX6" fmla="*/ 181620 w 726523"/>
              <a:gd name="connsiteY6" fmla="*/ 1515038 h 1878278"/>
              <a:gd name="connsiteX7" fmla="*/ 181620 w 726523"/>
              <a:gd name="connsiteY7" fmla="*/ 1605848 h 1878278"/>
              <a:gd name="connsiteX8" fmla="*/ 721967 w 726523"/>
              <a:gd name="connsiteY8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726481 w 726523"/>
              <a:gd name="connsiteY1" fmla="*/ 997498 h 1878278"/>
              <a:gd name="connsiteX2" fmla="*/ 181620 w 726523"/>
              <a:gd name="connsiteY2" fmla="*/ 1787468 h 1878278"/>
              <a:gd name="connsiteX3" fmla="*/ 181620 w 726523"/>
              <a:gd name="connsiteY3" fmla="*/ 1878278 h 1878278"/>
              <a:gd name="connsiteX4" fmla="*/ 0 w 726523"/>
              <a:gd name="connsiteY4" fmla="*/ 1722566 h 1878278"/>
              <a:gd name="connsiteX5" fmla="*/ 181620 w 726523"/>
              <a:gd name="connsiteY5" fmla="*/ 1515038 h 1878278"/>
              <a:gd name="connsiteX6" fmla="*/ 181620 w 726523"/>
              <a:gd name="connsiteY6" fmla="*/ 1605848 h 1878278"/>
              <a:gd name="connsiteX7" fmla="*/ 721967 w 726523"/>
              <a:gd name="connsiteY7" fmla="*/ 906688 h 1878278"/>
              <a:gd name="connsiteX0" fmla="*/ 0 w 726523"/>
              <a:gd name="connsiteY0" fmla="*/ 1540946 h 1696658"/>
              <a:gd name="connsiteX1" fmla="*/ 181620 w 726523"/>
              <a:gd name="connsiteY1" fmla="*/ 1333418 h 1696658"/>
              <a:gd name="connsiteX2" fmla="*/ 181620 w 726523"/>
              <a:gd name="connsiteY2" fmla="*/ 1424228 h 1696658"/>
              <a:gd name="connsiteX3" fmla="*/ 721967 w 726523"/>
              <a:gd name="connsiteY3" fmla="*/ 725068 h 1696658"/>
              <a:gd name="connsiteX4" fmla="*/ 181620 w 726523"/>
              <a:gd name="connsiteY4" fmla="*/ 1605849 h 1696658"/>
              <a:gd name="connsiteX5" fmla="*/ 181620 w 726523"/>
              <a:gd name="connsiteY5" fmla="*/ 1696658 h 1696658"/>
              <a:gd name="connsiteX6" fmla="*/ 0 w 726523"/>
              <a:gd name="connsiteY6" fmla="*/ 1540946 h 1696658"/>
              <a:gd name="connsiteX0" fmla="*/ 726481 w 726523"/>
              <a:gd name="connsiteY0" fmla="*/ 815878 h 1696658"/>
              <a:gd name="connsiteX1" fmla="*/ 0 w 726523"/>
              <a:gd name="connsiteY1" fmla="*/ 0 h 1696658"/>
              <a:gd name="connsiteX2" fmla="*/ 726481 w 726523"/>
              <a:gd name="connsiteY2" fmla="*/ 634258 h 1696658"/>
              <a:gd name="connsiteX3" fmla="*/ 726481 w 726523"/>
              <a:gd name="connsiteY3" fmla="*/ 815878 h 1696658"/>
              <a:gd name="connsiteX0" fmla="*/ 726481 w 726523"/>
              <a:gd name="connsiteY0" fmla="*/ 815878 h 1696658"/>
              <a:gd name="connsiteX1" fmla="*/ 726481 w 726523"/>
              <a:gd name="connsiteY1" fmla="*/ 815878 h 1696658"/>
              <a:gd name="connsiteX2" fmla="*/ 181620 w 726523"/>
              <a:gd name="connsiteY2" fmla="*/ 1605848 h 1696658"/>
              <a:gd name="connsiteX3" fmla="*/ 181620 w 726523"/>
              <a:gd name="connsiteY3" fmla="*/ 1696658 h 1696658"/>
              <a:gd name="connsiteX4" fmla="*/ 0 w 726523"/>
              <a:gd name="connsiteY4" fmla="*/ 1540946 h 1696658"/>
              <a:gd name="connsiteX5" fmla="*/ 181620 w 726523"/>
              <a:gd name="connsiteY5" fmla="*/ 1333418 h 1696658"/>
              <a:gd name="connsiteX6" fmla="*/ 181620 w 726523"/>
              <a:gd name="connsiteY6" fmla="*/ 1424228 h 1696658"/>
              <a:gd name="connsiteX7" fmla="*/ 721967 w 726523"/>
              <a:gd name="connsiteY7" fmla="*/ 725068 h 1696658"/>
              <a:gd name="connsiteX0" fmla="*/ 0 w 726523"/>
              <a:gd name="connsiteY0" fmla="*/ 906688 h 1062400"/>
              <a:gd name="connsiteX1" fmla="*/ 181620 w 726523"/>
              <a:gd name="connsiteY1" fmla="*/ 699160 h 1062400"/>
              <a:gd name="connsiteX2" fmla="*/ 181620 w 726523"/>
              <a:gd name="connsiteY2" fmla="*/ 789970 h 1062400"/>
              <a:gd name="connsiteX3" fmla="*/ 721967 w 726523"/>
              <a:gd name="connsiteY3" fmla="*/ 90810 h 1062400"/>
              <a:gd name="connsiteX4" fmla="*/ 181620 w 726523"/>
              <a:gd name="connsiteY4" fmla="*/ 971591 h 1062400"/>
              <a:gd name="connsiteX5" fmla="*/ 181620 w 726523"/>
              <a:gd name="connsiteY5" fmla="*/ 1062400 h 1062400"/>
              <a:gd name="connsiteX6" fmla="*/ 0 w 726523"/>
              <a:gd name="connsiteY6" fmla="*/ 906688 h 1062400"/>
              <a:gd name="connsiteX0" fmla="*/ 726481 w 726523"/>
              <a:gd name="connsiteY0" fmla="*/ 181620 h 1062400"/>
              <a:gd name="connsiteX1" fmla="*/ 726481 w 726523"/>
              <a:gd name="connsiteY1" fmla="*/ 0 h 1062400"/>
              <a:gd name="connsiteX2" fmla="*/ 726481 w 726523"/>
              <a:gd name="connsiteY2" fmla="*/ 181620 h 1062400"/>
              <a:gd name="connsiteX0" fmla="*/ 726481 w 726523"/>
              <a:gd name="connsiteY0" fmla="*/ 181620 h 1062400"/>
              <a:gd name="connsiteX1" fmla="*/ 726481 w 726523"/>
              <a:gd name="connsiteY1" fmla="*/ 181620 h 1062400"/>
              <a:gd name="connsiteX2" fmla="*/ 181620 w 726523"/>
              <a:gd name="connsiteY2" fmla="*/ 971590 h 1062400"/>
              <a:gd name="connsiteX3" fmla="*/ 181620 w 726523"/>
              <a:gd name="connsiteY3" fmla="*/ 1062400 h 1062400"/>
              <a:gd name="connsiteX4" fmla="*/ 0 w 726523"/>
              <a:gd name="connsiteY4" fmla="*/ 906688 h 1062400"/>
              <a:gd name="connsiteX5" fmla="*/ 181620 w 726523"/>
              <a:gd name="connsiteY5" fmla="*/ 699160 h 1062400"/>
              <a:gd name="connsiteX6" fmla="*/ 181620 w 726523"/>
              <a:gd name="connsiteY6" fmla="*/ 789970 h 1062400"/>
              <a:gd name="connsiteX7" fmla="*/ 721967 w 726523"/>
              <a:gd name="connsiteY7" fmla="*/ 90810 h 10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523" h="1062400" stroke="0" extrusionOk="0">
                <a:moveTo>
                  <a:pt x="0" y="906688"/>
                </a:move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  <a:cubicBezTo>
                  <a:pt x="762230" y="494541"/>
                  <a:pt x="531874" y="870027"/>
                  <a:pt x="181620" y="971591"/>
                </a:cubicBezTo>
                <a:lnTo>
                  <a:pt x="181620" y="1062400"/>
                </a:lnTo>
                <a:lnTo>
                  <a:pt x="0" y="906688"/>
                </a:lnTo>
                <a:close/>
              </a:path>
              <a:path w="726523" h="1062400" fill="darkenLess" stroke="0" extrusionOk="0">
                <a:moveTo>
                  <a:pt x="726481" y="181620"/>
                </a:moveTo>
                <a:lnTo>
                  <a:pt x="726481" y="0"/>
                </a:lnTo>
                <a:lnTo>
                  <a:pt x="726481" y="181620"/>
                </a:lnTo>
                <a:close/>
              </a:path>
              <a:path w="726523" h="1062400" fill="none" extrusionOk="0">
                <a:moveTo>
                  <a:pt x="726481" y="181620"/>
                </a:moveTo>
                <a:lnTo>
                  <a:pt x="726481" y="181620"/>
                </a:lnTo>
                <a:cubicBezTo>
                  <a:pt x="726481" y="553659"/>
                  <a:pt x="502375" y="878581"/>
                  <a:pt x="181620" y="971590"/>
                </a:cubicBezTo>
                <a:lnTo>
                  <a:pt x="181620" y="1062400"/>
                </a:lnTo>
                <a:lnTo>
                  <a:pt x="0" y="906688"/>
                </a:ln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28" name="矢印: 左カーブ 94">
            <a:extLst>
              <a:ext uri="{FF2B5EF4-FFF2-40B4-BE49-F238E27FC236}">
                <a16:creationId xmlns:a16="http://schemas.microsoft.com/office/drawing/2014/main" id="{056799D1-123E-4283-92F8-EB860DEC7180}"/>
              </a:ext>
            </a:extLst>
          </p:cNvPr>
          <p:cNvSpPr/>
          <p:nvPr/>
        </p:nvSpPr>
        <p:spPr>
          <a:xfrm rot="20280000" flipH="1">
            <a:off x="5472759" y="4209772"/>
            <a:ext cx="446400" cy="484957"/>
          </a:xfrm>
          <a:custGeom>
            <a:avLst/>
            <a:gdLst>
              <a:gd name="connsiteX0" fmla="*/ 0 w 726481"/>
              <a:gd name="connsiteY0" fmla="*/ 1722566 h 1904186"/>
              <a:gd name="connsiteX1" fmla="*/ 181620 w 726481"/>
              <a:gd name="connsiteY1" fmla="*/ 1515038 h 1904186"/>
              <a:gd name="connsiteX2" fmla="*/ 181620 w 726481"/>
              <a:gd name="connsiteY2" fmla="*/ 1605848 h 1904186"/>
              <a:gd name="connsiteX3" fmla="*/ 721967 w 726481"/>
              <a:gd name="connsiteY3" fmla="*/ 906688 h 1904186"/>
              <a:gd name="connsiteX4" fmla="*/ 181620 w 726481"/>
              <a:gd name="connsiteY4" fmla="*/ 1787469 h 1904186"/>
              <a:gd name="connsiteX5" fmla="*/ 181620 w 726481"/>
              <a:gd name="connsiteY5" fmla="*/ 1878278 h 1904186"/>
              <a:gd name="connsiteX6" fmla="*/ 0 w 726481"/>
              <a:gd name="connsiteY6" fmla="*/ 1722566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0" fmla="*/ 726481 w 726481"/>
              <a:gd name="connsiteY0" fmla="*/ 997498 h 1904186"/>
              <a:gd name="connsiteX1" fmla="*/ 0 w 726481"/>
              <a:gd name="connsiteY1" fmla="*/ 181620 h 1904186"/>
              <a:gd name="connsiteX2" fmla="*/ 0 w 726481"/>
              <a:gd name="connsiteY2" fmla="*/ 0 h 1904186"/>
              <a:gd name="connsiteX3" fmla="*/ 726481 w 726481"/>
              <a:gd name="connsiteY3" fmla="*/ 815878 h 1904186"/>
              <a:gd name="connsiteX4" fmla="*/ 726481 w 726481"/>
              <a:gd name="connsiteY4" fmla="*/ 997498 h 1904186"/>
              <a:gd name="connsiteX5" fmla="*/ 181620 w 726481"/>
              <a:gd name="connsiteY5" fmla="*/ 1787468 h 1904186"/>
              <a:gd name="connsiteX6" fmla="*/ 181620 w 726481"/>
              <a:gd name="connsiteY6" fmla="*/ 1878278 h 1904186"/>
              <a:gd name="connsiteX7" fmla="*/ 0 w 726481"/>
              <a:gd name="connsiteY7" fmla="*/ 1722566 h 1904186"/>
              <a:gd name="connsiteX8" fmla="*/ 181620 w 726481"/>
              <a:gd name="connsiteY8" fmla="*/ 1515038 h 1904186"/>
              <a:gd name="connsiteX9" fmla="*/ 181620 w 726481"/>
              <a:gd name="connsiteY9" fmla="*/ 1605848 h 1904186"/>
              <a:gd name="connsiteX10" fmla="*/ 721967 w 726481"/>
              <a:gd name="connsiteY10" fmla="*/ 906688 h 1904186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997498 h 1878278"/>
              <a:gd name="connsiteX4" fmla="*/ 181620 w 726523"/>
              <a:gd name="connsiteY4" fmla="*/ 1787468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7" fmla="*/ 181620 w 726523"/>
              <a:gd name="connsiteY7" fmla="*/ 1515038 h 1878278"/>
              <a:gd name="connsiteX8" fmla="*/ 181620 w 726523"/>
              <a:gd name="connsiteY8" fmla="*/ 1605848 h 1878278"/>
              <a:gd name="connsiteX9" fmla="*/ 721967 w 726523"/>
              <a:gd name="connsiteY9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726481 w 726523"/>
              <a:gd name="connsiteY2" fmla="*/ 997498 h 1878278"/>
              <a:gd name="connsiteX3" fmla="*/ 181620 w 726523"/>
              <a:gd name="connsiteY3" fmla="*/ 1787468 h 1878278"/>
              <a:gd name="connsiteX4" fmla="*/ 181620 w 726523"/>
              <a:gd name="connsiteY4" fmla="*/ 1878278 h 1878278"/>
              <a:gd name="connsiteX5" fmla="*/ 0 w 726523"/>
              <a:gd name="connsiteY5" fmla="*/ 1722566 h 1878278"/>
              <a:gd name="connsiteX6" fmla="*/ 181620 w 726523"/>
              <a:gd name="connsiteY6" fmla="*/ 1515038 h 1878278"/>
              <a:gd name="connsiteX7" fmla="*/ 181620 w 726523"/>
              <a:gd name="connsiteY7" fmla="*/ 1605848 h 1878278"/>
              <a:gd name="connsiteX8" fmla="*/ 721967 w 726523"/>
              <a:gd name="connsiteY8" fmla="*/ 906688 h 1878278"/>
              <a:gd name="connsiteX0" fmla="*/ 0 w 726523"/>
              <a:gd name="connsiteY0" fmla="*/ 1722566 h 1878278"/>
              <a:gd name="connsiteX1" fmla="*/ 181620 w 726523"/>
              <a:gd name="connsiteY1" fmla="*/ 1515038 h 1878278"/>
              <a:gd name="connsiteX2" fmla="*/ 181620 w 726523"/>
              <a:gd name="connsiteY2" fmla="*/ 1605848 h 1878278"/>
              <a:gd name="connsiteX3" fmla="*/ 721967 w 726523"/>
              <a:gd name="connsiteY3" fmla="*/ 906688 h 1878278"/>
              <a:gd name="connsiteX4" fmla="*/ 181620 w 726523"/>
              <a:gd name="connsiteY4" fmla="*/ 1787469 h 1878278"/>
              <a:gd name="connsiteX5" fmla="*/ 181620 w 726523"/>
              <a:gd name="connsiteY5" fmla="*/ 1878278 h 1878278"/>
              <a:gd name="connsiteX6" fmla="*/ 0 w 726523"/>
              <a:gd name="connsiteY6" fmla="*/ 1722566 h 1878278"/>
              <a:gd name="connsiteX0" fmla="*/ 726481 w 726523"/>
              <a:gd name="connsiteY0" fmla="*/ 997498 h 1878278"/>
              <a:gd name="connsiteX1" fmla="*/ 0 w 726523"/>
              <a:gd name="connsiteY1" fmla="*/ 181620 h 1878278"/>
              <a:gd name="connsiteX2" fmla="*/ 0 w 726523"/>
              <a:gd name="connsiteY2" fmla="*/ 0 h 1878278"/>
              <a:gd name="connsiteX3" fmla="*/ 726481 w 726523"/>
              <a:gd name="connsiteY3" fmla="*/ 815878 h 1878278"/>
              <a:gd name="connsiteX4" fmla="*/ 726481 w 726523"/>
              <a:gd name="connsiteY4" fmla="*/ 997498 h 1878278"/>
              <a:gd name="connsiteX0" fmla="*/ 726481 w 726523"/>
              <a:gd name="connsiteY0" fmla="*/ 997498 h 1878278"/>
              <a:gd name="connsiteX1" fmla="*/ 726481 w 726523"/>
              <a:gd name="connsiteY1" fmla="*/ 997498 h 1878278"/>
              <a:gd name="connsiteX2" fmla="*/ 181620 w 726523"/>
              <a:gd name="connsiteY2" fmla="*/ 1787468 h 1878278"/>
              <a:gd name="connsiteX3" fmla="*/ 181620 w 726523"/>
              <a:gd name="connsiteY3" fmla="*/ 1878278 h 1878278"/>
              <a:gd name="connsiteX4" fmla="*/ 0 w 726523"/>
              <a:gd name="connsiteY4" fmla="*/ 1722566 h 1878278"/>
              <a:gd name="connsiteX5" fmla="*/ 181620 w 726523"/>
              <a:gd name="connsiteY5" fmla="*/ 1515038 h 1878278"/>
              <a:gd name="connsiteX6" fmla="*/ 181620 w 726523"/>
              <a:gd name="connsiteY6" fmla="*/ 1605848 h 1878278"/>
              <a:gd name="connsiteX7" fmla="*/ 721967 w 726523"/>
              <a:gd name="connsiteY7" fmla="*/ 906688 h 1878278"/>
              <a:gd name="connsiteX0" fmla="*/ 0 w 726523"/>
              <a:gd name="connsiteY0" fmla="*/ 1540946 h 1696658"/>
              <a:gd name="connsiteX1" fmla="*/ 181620 w 726523"/>
              <a:gd name="connsiteY1" fmla="*/ 1333418 h 1696658"/>
              <a:gd name="connsiteX2" fmla="*/ 181620 w 726523"/>
              <a:gd name="connsiteY2" fmla="*/ 1424228 h 1696658"/>
              <a:gd name="connsiteX3" fmla="*/ 721967 w 726523"/>
              <a:gd name="connsiteY3" fmla="*/ 725068 h 1696658"/>
              <a:gd name="connsiteX4" fmla="*/ 181620 w 726523"/>
              <a:gd name="connsiteY4" fmla="*/ 1605849 h 1696658"/>
              <a:gd name="connsiteX5" fmla="*/ 181620 w 726523"/>
              <a:gd name="connsiteY5" fmla="*/ 1696658 h 1696658"/>
              <a:gd name="connsiteX6" fmla="*/ 0 w 726523"/>
              <a:gd name="connsiteY6" fmla="*/ 1540946 h 1696658"/>
              <a:gd name="connsiteX0" fmla="*/ 726481 w 726523"/>
              <a:gd name="connsiteY0" fmla="*/ 815878 h 1696658"/>
              <a:gd name="connsiteX1" fmla="*/ 0 w 726523"/>
              <a:gd name="connsiteY1" fmla="*/ 0 h 1696658"/>
              <a:gd name="connsiteX2" fmla="*/ 726481 w 726523"/>
              <a:gd name="connsiteY2" fmla="*/ 634258 h 1696658"/>
              <a:gd name="connsiteX3" fmla="*/ 726481 w 726523"/>
              <a:gd name="connsiteY3" fmla="*/ 815878 h 1696658"/>
              <a:gd name="connsiteX0" fmla="*/ 726481 w 726523"/>
              <a:gd name="connsiteY0" fmla="*/ 815878 h 1696658"/>
              <a:gd name="connsiteX1" fmla="*/ 726481 w 726523"/>
              <a:gd name="connsiteY1" fmla="*/ 815878 h 1696658"/>
              <a:gd name="connsiteX2" fmla="*/ 181620 w 726523"/>
              <a:gd name="connsiteY2" fmla="*/ 1605848 h 1696658"/>
              <a:gd name="connsiteX3" fmla="*/ 181620 w 726523"/>
              <a:gd name="connsiteY3" fmla="*/ 1696658 h 1696658"/>
              <a:gd name="connsiteX4" fmla="*/ 0 w 726523"/>
              <a:gd name="connsiteY4" fmla="*/ 1540946 h 1696658"/>
              <a:gd name="connsiteX5" fmla="*/ 181620 w 726523"/>
              <a:gd name="connsiteY5" fmla="*/ 1333418 h 1696658"/>
              <a:gd name="connsiteX6" fmla="*/ 181620 w 726523"/>
              <a:gd name="connsiteY6" fmla="*/ 1424228 h 1696658"/>
              <a:gd name="connsiteX7" fmla="*/ 721967 w 726523"/>
              <a:gd name="connsiteY7" fmla="*/ 725068 h 1696658"/>
              <a:gd name="connsiteX0" fmla="*/ 0 w 726523"/>
              <a:gd name="connsiteY0" fmla="*/ 906688 h 1062400"/>
              <a:gd name="connsiteX1" fmla="*/ 181620 w 726523"/>
              <a:gd name="connsiteY1" fmla="*/ 699160 h 1062400"/>
              <a:gd name="connsiteX2" fmla="*/ 181620 w 726523"/>
              <a:gd name="connsiteY2" fmla="*/ 789970 h 1062400"/>
              <a:gd name="connsiteX3" fmla="*/ 721967 w 726523"/>
              <a:gd name="connsiteY3" fmla="*/ 90810 h 1062400"/>
              <a:gd name="connsiteX4" fmla="*/ 181620 w 726523"/>
              <a:gd name="connsiteY4" fmla="*/ 971591 h 1062400"/>
              <a:gd name="connsiteX5" fmla="*/ 181620 w 726523"/>
              <a:gd name="connsiteY5" fmla="*/ 1062400 h 1062400"/>
              <a:gd name="connsiteX6" fmla="*/ 0 w 726523"/>
              <a:gd name="connsiteY6" fmla="*/ 906688 h 1062400"/>
              <a:gd name="connsiteX0" fmla="*/ 726481 w 726523"/>
              <a:gd name="connsiteY0" fmla="*/ 181620 h 1062400"/>
              <a:gd name="connsiteX1" fmla="*/ 726481 w 726523"/>
              <a:gd name="connsiteY1" fmla="*/ 0 h 1062400"/>
              <a:gd name="connsiteX2" fmla="*/ 726481 w 726523"/>
              <a:gd name="connsiteY2" fmla="*/ 181620 h 1062400"/>
              <a:gd name="connsiteX0" fmla="*/ 726481 w 726523"/>
              <a:gd name="connsiteY0" fmla="*/ 181620 h 1062400"/>
              <a:gd name="connsiteX1" fmla="*/ 726481 w 726523"/>
              <a:gd name="connsiteY1" fmla="*/ 181620 h 1062400"/>
              <a:gd name="connsiteX2" fmla="*/ 181620 w 726523"/>
              <a:gd name="connsiteY2" fmla="*/ 971590 h 1062400"/>
              <a:gd name="connsiteX3" fmla="*/ 181620 w 726523"/>
              <a:gd name="connsiteY3" fmla="*/ 1062400 h 1062400"/>
              <a:gd name="connsiteX4" fmla="*/ 0 w 726523"/>
              <a:gd name="connsiteY4" fmla="*/ 906688 h 1062400"/>
              <a:gd name="connsiteX5" fmla="*/ 181620 w 726523"/>
              <a:gd name="connsiteY5" fmla="*/ 699160 h 1062400"/>
              <a:gd name="connsiteX6" fmla="*/ 181620 w 726523"/>
              <a:gd name="connsiteY6" fmla="*/ 789970 h 1062400"/>
              <a:gd name="connsiteX7" fmla="*/ 721967 w 726523"/>
              <a:gd name="connsiteY7" fmla="*/ 90810 h 10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523" h="1062400" stroke="0" extrusionOk="0">
                <a:moveTo>
                  <a:pt x="0" y="906688"/>
                </a:move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  <a:cubicBezTo>
                  <a:pt x="762230" y="494541"/>
                  <a:pt x="531874" y="870027"/>
                  <a:pt x="181620" y="971591"/>
                </a:cubicBezTo>
                <a:lnTo>
                  <a:pt x="181620" y="1062400"/>
                </a:lnTo>
                <a:lnTo>
                  <a:pt x="0" y="906688"/>
                </a:lnTo>
                <a:close/>
              </a:path>
              <a:path w="726523" h="1062400" fill="darkenLess" stroke="0" extrusionOk="0">
                <a:moveTo>
                  <a:pt x="726481" y="181620"/>
                </a:moveTo>
                <a:lnTo>
                  <a:pt x="726481" y="0"/>
                </a:lnTo>
                <a:lnTo>
                  <a:pt x="726481" y="181620"/>
                </a:lnTo>
                <a:close/>
              </a:path>
              <a:path w="726523" h="1062400" fill="none" extrusionOk="0">
                <a:moveTo>
                  <a:pt x="726481" y="181620"/>
                </a:moveTo>
                <a:lnTo>
                  <a:pt x="726481" y="181620"/>
                </a:lnTo>
                <a:cubicBezTo>
                  <a:pt x="726481" y="553659"/>
                  <a:pt x="502375" y="878581"/>
                  <a:pt x="181620" y="971590"/>
                </a:cubicBezTo>
                <a:lnTo>
                  <a:pt x="181620" y="1062400"/>
                </a:lnTo>
                <a:lnTo>
                  <a:pt x="0" y="906688"/>
                </a:lnTo>
                <a:lnTo>
                  <a:pt x="181620" y="699160"/>
                </a:lnTo>
                <a:lnTo>
                  <a:pt x="181620" y="789970"/>
                </a:lnTo>
                <a:cubicBezTo>
                  <a:pt x="473433" y="705353"/>
                  <a:pt x="688422" y="427176"/>
                  <a:pt x="721967" y="908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54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4112B985-807D-F606-207E-C9562DE8B45F}"/>
              </a:ext>
            </a:extLst>
          </p:cNvPr>
          <p:cNvGrpSpPr/>
          <p:nvPr/>
        </p:nvGrpSpPr>
        <p:grpSpPr>
          <a:xfrm>
            <a:off x="0" y="1819"/>
            <a:ext cx="10691813" cy="7556036"/>
            <a:chOff x="0" y="1819"/>
            <a:chExt cx="10691813" cy="7556036"/>
          </a:xfrm>
        </p:grpSpPr>
        <p:pic>
          <p:nvPicPr>
            <p:cNvPr id="3" name="図 2" descr="ダイアグラム, 設計図&#10;&#10;自動的に生成された説明">
              <a:extLst>
                <a:ext uri="{FF2B5EF4-FFF2-40B4-BE49-F238E27FC236}">
                  <a16:creationId xmlns:a16="http://schemas.microsoft.com/office/drawing/2014/main" id="{61B82107-1ACA-7514-F0E8-B3946D7E4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19"/>
              <a:ext cx="10691813" cy="7556036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EAB29ED-DC9D-D409-9357-DEC1058FDB9F}"/>
                </a:ext>
              </a:extLst>
            </p:cNvPr>
            <p:cNvSpPr/>
            <p:nvPr/>
          </p:nvSpPr>
          <p:spPr>
            <a:xfrm rot="10800000">
              <a:off x="8229426" y="4713973"/>
              <a:ext cx="726481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8000" b="0" cap="none" spc="0" dirty="0">
                  <a:ln w="0">
                    <a:noFill/>
                  </a:ln>
                  <a:solidFill>
                    <a:schemeClr val="accent2"/>
                  </a:solidFill>
                </a:rPr>
                <a:t>↺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C77C2E5-5579-D68D-4D30-78BE581EF521}"/>
                </a:ext>
              </a:extLst>
            </p:cNvPr>
            <p:cNvSpPr/>
            <p:nvPr/>
          </p:nvSpPr>
          <p:spPr>
            <a:xfrm rot="10800000">
              <a:off x="8225843" y="5391642"/>
              <a:ext cx="726481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8000" b="0" cap="none" spc="0" dirty="0">
                  <a:ln w="0">
                    <a:noFill/>
                  </a:ln>
                  <a:solidFill>
                    <a:schemeClr val="accent2"/>
                  </a:solidFill>
                </a:rPr>
                <a:t>↺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983174E-0049-196C-6AB5-B791DA416600}"/>
                </a:ext>
              </a:extLst>
            </p:cNvPr>
            <p:cNvSpPr/>
            <p:nvPr/>
          </p:nvSpPr>
          <p:spPr>
            <a:xfrm>
              <a:off x="6019249" y="4703390"/>
              <a:ext cx="10310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2400" b="1" dirty="0">
                  <a:ln w="0"/>
                  <a:solidFill>
                    <a:srgbClr val="F85EA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左股</a:t>
              </a:r>
              <a:r>
                <a:rPr lang="en-US" altLang="ja-JP" sz="2400" b="1" dirty="0">
                  <a:ln w="0"/>
                  <a:solidFill>
                    <a:srgbClr val="F85EA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</a:t>
              </a:r>
              <a:endParaRPr lang="en-US" altLang="ja-JP" sz="2400" b="1" cap="none" spc="0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9B81A20-DBEB-60FF-D28A-90BB8BA536A3}"/>
                </a:ext>
              </a:extLst>
            </p:cNvPr>
            <p:cNvSpPr/>
            <p:nvPr/>
          </p:nvSpPr>
          <p:spPr>
            <a:xfrm>
              <a:off x="6019249" y="6422451"/>
              <a:ext cx="133882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2400" b="1" dirty="0">
                  <a:ln w="0"/>
                  <a:solidFill>
                    <a:srgbClr val="F85EA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左足首</a:t>
              </a:r>
              <a:r>
                <a:rPr lang="en-US" altLang="ja-JP" sz="2400" b="1" dirty="0">
                  <a:ln w="0"/>
                  <a:solidFill>
                    <a:srgbClr val="F85EA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</a:t>
              </a:r>
              <a:endParaRPr lang="en-US" altLang="ja-JP" sz="2400" b="1" cap="none" spc="0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587B2182-C054-5437-4064-1DBCCD7405F3}"/>
                </a:ext>
              </a:extLst>
            </p:cNvPr>
            <p:cNvGrpSpPr/>
            <p:nvPr/>
          </p:nvGrpSpPr>
          <p:grpSpPr>
            <a:xfrm>
              <a:off x="4425113" y="3114825"/>
              <a:ext cx="540434" cy="553998"/>
              <a:chOff x="5713782" y="3414471"/>
              <a:chExt cx="540434" cy="553998"/>
            </a:xfrm>
          </p:grpSpPr>
          <p:sp>
            <p:nvSpPr>
              <p:cNvPr id="11" name="楕円 10">
                <a:extLst>
                  <a:ext uri="{FF2B5EF4-FFF2-40B4-BE49-F238E27FC236}">
                    <a16:creationId xmlns:a16="http://schemas.microsoft.com/office/drawing/2014/main" id="{44E5B431-1F79-409D-ED32-73525B2554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3999" y="3488577"/>
                <a:ext cx="360000" cy="360000"/>
              </a:xfrm>
              <a:prstGeom prst="ellipse">
                <a:avLst/>
              </a:prstGeom>
              <a:solidFill>
                <a:srgbClr val="F85EA7"/>
              </a:solidFill>
              <a:ln w="38100">
                <a:solidFill>
                  <a:srgbClr val="F85E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endParaRPr kumimoji="1" lang="ja-JP" altLang="en-US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1954351-C3B4-22DE-1009-7FC325F33BBD}"/>
                  </a:ext>
                </a:extLst>
              </p:cNvPr>
              <p:cNvSpPr/>
              <p:nvPr/>
            </p:nvSpPr>
            <p:spPr>
              <a:xfrm>
                <a:off x="5713782" y="3414471"/>
                <a:ext cx="540434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ja-JP" altLang="en-US" sz="3000" b="0" cap="none" spc="0" dirty="0">
                    <a:ln w="0">
                      <a:noFill/>
                    </a:ln>
                    <a:solidFill>
                      <a:schemeClr val="bg1"/>
                    </a:solidFill>
                  </a:rPr>
                  <a:t>⑧</a:t>
                </a: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3E6EBD06-9F5C-42BD-6DB1-A525683B9BEF}"/>
                </a:ext>
              </a:extLst>
            </p:cNvPr>
            <p:cNvGrpSpPr/>
            <p:nvPr/>
          </p:nvGrpSpPr>
          <p:grpSpPr>
            <a:xfrm>
              <a:off x="5104828" y="3117357"/>
              <a:ext cx="540434" cy="553998"/>
              <a:chOff x="5713782" y="3414471"/>
              <a:chExt cx="540434" cy="553998"/>
            </a:xfrm>
          </p:grpSpPr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2AA6FF0B-1378-A7EF-5E82-748BD39583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3999" y="3488577"/>
                <a:ext cx="360000" cy="36000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endParaRPr kumimoji="1" lang="ja-JP" altLang="en-US" dirty="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4F48A784-E9E5-DAC7-1E17-43B19E6456DD}"/>
                  </a:ext>
                </a:extLst>
              </p:cNvPr>
              <p:cNvSpPr/>
              <p:nvPr/>
            </p:nvSpPr>
            <p:spPr>
              <a:xfrm>
                <a:off x="5713782" y="3414471"/>
                <a:ext cx="540434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ja-JP" altLang="en-US" sz="3000" b="0" cap="none" spc="0" dirty="0">
                    <a:ln w="0">
                      <a:noFill/>
                    </a:ln>
                    <a:solidFill>
                      <a:schemeClr val="bg1"/>
                    </a:solidFill>
                  </a:rPr>
                  <a:t>⑲</a:t>
                </a: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375A866C-FAB5-46D0-B79D-7FB177A6985D}"/>
                </a:ext>
              </a:extLst>
            </p:cNvPr>
            <p:cNvGrpSpPr/>
            <p:nvPr/>
          </p:nvGrpSpPr>
          <p:grpSpPr>
            <a:xfrm>
              <a:off x="4779366" y="4047900"/>
              <a:ext cx="540434" cy="553998"/>
              <a:chOff x="5713782" y="3414471"/>
              <a:chExt cx="540434" cy="553998"/>
            </a:xfrm>
          </p:grpSpPr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D7864F0D-EE69-930F-7D8B-C5B983710F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3999" y="3488577"/>
                <a:ext cx="360000" cy="36000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endParaRPr kumimoji="1" lang="ja-JP" altLang="en-US" dirty="0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6FCDBBCB-AE9F-7C56-CFDD-536A119D40EB}"/>
                  </a:ext>
                </a:extLst>
              </p:cNvPr>
              <p:cNvSpPr/>
              <p:nvPr/>
            </p:nvSpPr>
            <p:spPr>
              <a:xfrm>
                <a:off x="5713782" y="3414471"/>
                <a:ext cx="540434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ja-JP" altLang="en-US" sz="3000" dirty="0">
                    <a:ln w="0">
                      <a:noFill/>
                    </a:ln>
                    <a:solidFill>
                      <a:schemeClr val="bg1"/>
                    </a:solidFill>
                  </a:rPr>
                  <a:t>⑥</a:t>
                </a:r>
                <a:endPara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BD04F215-2A1C-4BAE-9E5F-82BC904C9496}"/>
                </a:ext>
              </a:extLst>
            </p:cNvPr>
            <p:cNvGrpSpPr/>
            <p:nvPr/>
          </p:nvGrpSpPr>
          <p:grpSpPr>
            <a:xfrm>
              <a:off x="5415829" y="4047900"/>
              <a:ext cx="540434" cy="553998"/>
              <a:chOff x="5713782" y="3414471"/>
              <a:chExt cx="540434" cy="553998"/>
            </a:xfrm>
          </p:grpSpPr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95674F35-F9A4-F93B-6EFF-93698B0E87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3999" y="3488577"/>
                <a:ext cx="360000" cy="36000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endParaRPr kumimoji="1" lang="ja-JP" altLang="en-US" dirty="0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81527ED6-5FB3-AD25-95E8-BE09B40CAA31}"/>
                  </a:ext>
                </a:extLst>
              </p:cNvPr>
              <p:cNvSpPr/>
              <p:nvPr/>
            </p:nvSpPr>
            <p:spPr>
              <a:xfrm>
                <a:off x="5713782" y="3414471"/>
                <a:ext cx="540434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ja-JP" altLang="en-US" sz="3000" dirty="0">
                    <a:ln w="0">
                      <a:noFill/>
                    </a:ln>
                    <a:solidFill>
                      <a:schemeClr val="bg1"/>
                    </a:solidFill>
                  </a:rPr>
                  <a:t>⑮</a:t>
                </a:r>
                <a:endPara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3DB4191D-78C6-876E-CB87-D7F2A45892AA}"/>
                </a:ext>
              </a:extLst>
            </p:cNvPr>
            <p:cNvGrpSpPr/>
            <p:nvPr/>
          </p:nvGrpSpPr>
          <p:grpSpPr>
            <a:xfrm>
              <a:off x="1968730" y="3188931"/>
              <a:ext cx="540434" cy="553998"/>
              <a:chOff x="5713782" y="3414471"/>
              <a:chExt cx="540434" cy="553998"/>
            </a:xfrm>
          </p:grpSpPr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49667630-4B21-90E9-0F77-9116C4BDC1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3999" y="3488577"/>
                <a:ext cx="360000" cy="360000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CE39A29-A8DE-6E04-7A31-D21619DB22E9}"/>
                  </a:ext>
                </a:extLst>
              </p:cNvPr>
              <p:cNvSpPr/>
              <p:nvPr/>
            </p:nvSpPr>
            <p:spPr>
              <a:xfrm>
                <a:off x="5713782" y="3414471"/>
                <a:ext cx="540434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ja-JP" altLang="en-US" sz="3000" b="0" cap="none" spc="0" dirty="0">
                    <a:ln w="0">
                      <a:noFill/>
                    </a:ln>
                    <a:solidFill>
                      <a:schemeClr val="bg1"/>
                    </a:solidFill>
                  </a:rPr>
                  <a:t>⑦</a:t>
                </a:r>
                <a:endParaRPr lang="en-US" altLang="ja-JP" sz="3000" b="0" cap="none" spc="0" dirty="0">
                  <a:ln w="0">
                    <a:noFill/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DA1A0A8C-39CD-2523-DB8D-51BB8108662B}"/>
                </a:ext>
              </a:extLst>
            </p:cNvPr>
            <p:cNvGrpSpPr/>
            <p:nvPr/>
          </p:nvGrpSpPr>
          <p:grpSpPr>
            <a:xfrm>
              <a:off x="5784543" y="3091058"/>
              <a:ext cx="540434" cy="553998"/>
              <a:chOff x="5713782" y="3414471"/>
              <a:chExt cx="540434" cy="553998"/>
            </a:xfrm>
          </p:grpSpPr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72F5D38A-4086-A4E8-9B36-B38312D4C7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3999" y="3488577"/>
                <a:ext cx="360000" cy="360000"/>
              </a:xfrm>
              <a:prstGeom prst="ellipse">
                <a:avLst/>
              </a:prstGeom>
              <a:solidFill>
                <a:srgbClr val="F85EA7"/>
              </a:solidFill>
              <a:ln w="38100">
                <a:solidFill>
                  <a:srgbClr val="F85E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endParaRPr kumimoji="1" lang="ja-JP" altLang="en-US" dirty="0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1248AA7D-9702-CF07-A8CD-30D6E633E4D4}"/>
                  </a:ext>
                </a:extLst>
              </p:cNvPr>
              <p:cNvSpPr/>
              <p:nvPr/>
            </p:nvSpPr>
            <p:spPr>
              <a:xfrm>
                <a:off x="5713782" y="3414471"/>
                <a:ext cx="540434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ja-JP" altLang="en-US" sz="3000" b="0" cap="none" spc="0" dirty="0">
                    <a:ln w="0">
                      <a:noFill/>
                    </a:ln>
                    <a:solidFill>
                      <a:schemeClr val="bg1"/>
                    </a:solidFill>
                  </a:rPr>
                  <a:t>⑰</a:t>
                </a:r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907874DA-3202-5E8C-27D6-CFAB91A13C9D}"/>
                </a:ext>
              </a:extLst>
            </p:cNvPr>
            <p:cNvGrpSpPr/>
            <p:nvPr/>
          </p:nvGrpSpPr>
          <p:grpSpPr>
            <a:xfrm>
              <a:off x="1968730" y="3909228"/>
              <a:ext cx="540434" cy="553998"/>
              <a:chOff x="5713782" y="3414471"/>
              <a:chExt cx="540434" cy="553998"/>
            </a:xfrm>
          </p:grpSpPr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4B7332F4-822E-021D-6F51-F3C1DB35ED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3999" y="3488577"/>
                <a:ext cx="360000" cy="360000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endParaRPr kumimoji="1" lang="ja-JP" altLang="en-US" dirty="0"/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92F6ED3-95DC-81DC-AFB6-AC4B5BBF5C7C}"/>
                  </a:ext>
                </a:extLst>
              </p:cNvPr>
              <p:cNvSpPr/>
              <p:nvPr/>
            </p:nvSpPr>
            <p:spPr>
              <a:xfrm>
                <a:off x="5713782" y="3414471"/>
                <a:ext cx="540434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ja-JP" altLang="en-US" sz="3000" dirty="0">
                    <a:ln w="0">
                      <a:noFill/>
                    </a:ln>
                    <a:solidFill>
                      <a:schemeClr val="bg1"/>
                    </a:solidFill>
                  </a:rPr>
                  <a:t>⑨</a:t>
                </a:r>
                <a:endParaRPr lang="en-US" altLang="ja-JP" sz="3000" dirty="0">
                  <a:ln w="0">
                    <a:noFill/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7D50B330-D030-3704-48FB-A9AB610D8549}"/>
                </a:ext>
              </a:extLst>
            </p:cNvPr>
            <p:cNvGrpSpPr/>
            <p:nvPr/>
          </p:nvGrpSpPr>
          <p:grpSpPr>
            <a:xfrm>
              <a:off x="1968078" y="5101690"/>
              <a:ext cx="540434" cy="553998"/>
              <a:chOff x="5713782" y="3414471"/>
              <a:chExt cx="540434" cy="553998"/>
            </a:xfrm>
          </p:grpSpPr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92243772-A9A5-38E7-B198-6A5BDDF35A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3999" y="3488577"/>
                <a:ext cx="360000" cy="360000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endParaRPr kumimoji="1" lang="ja-JP" altLang="en-US" dirty="0"/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E933376D-3C7A-0795-97D0-2D36E0397635}"/>
                  </a:ext>
                </a:extLst>
              </p:cNvPr>
              <p:cNvSpPr/>
              <p:nvPr/>
            </p:nvSpPr>
            <p:spPr>
              <a:xfrm>
                <a:off x="5713782" y="3414471"/>
                <a:ext cx="540434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ja-JP" altLang="en-US" sz="3000" dirty="0">
                    <a:ln w="0">
                      <a:noFill/>
                    </a:ln>
                    <a:solidFill>
                      <a:schemeClr val="bg1"/>
                    </a:solidFill>
                  </a:rPr>
                  <a:t>④</a:t>
                </a:r>
                <a:endParaRPr lang="en-US" altLang="ja-JP" sz="3000" dirty="0">
                  <a:ln w="0">
                    <a:noFill/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8CE9F8AA-1705-9062-BBA7-6C6074E5FD7C}"/>
                </a:ext>
              </a:extLst>
            </p:cNvPr>
            <p:cNvGrpSpPr/>
            <p:nvPr/>
          </p:nvGrpSpPr>
          <p:grpSpPr>
            <a:xfrm>
              <a:off x="1968078" y="5781669"/>
              <a:ext cx="540434" cy="553998"/>
              <a:chOff x="5713782" y="3414471"/>
              <a:chExt cx="540434" cy="553998"/>
            </a:xfrm>
          </p:grpSpPr>
          <p:sp>
            <p:nvSpPr>
              <p:cNvPr id="35" name="楕円 34">
                <a:extLst>
                  <a:ext uri="{FF2B5EF4-FFF2-40B4-BE49-F238E27FC236}">
                    <a16:creationId xmlns:a16="http://schemas.microsoft.com/office/drawing/2014/main" id="{4A63D04D-1930-535A-0987-E22EFA8DA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3999" y="3488577"/>
                <a:ext cx="360000" cy="360000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endParaRPr kumimoji="1" lang="ja-JP" altLang="en-US" dirty="0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3F59D7B9-FF13-E8C2-6A35-6D97CE7CA21D}"/>
                  </a:ext>
                </a:extLst>
              </p:cNvPr>
              <p:cNvSpPr/>
              <p:nvPr/>
            </p:nvSpPr>
            <p:spPr>
              <a:xfrm>
                <a:off x="5713782" y="3414471"/>
                <a:ext cx="540434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ja-JP" altLang="en-US" sz="3000" dirty="0">
                    <a:ln w="0">
                      <a:noFill/>
                    </a:ln>
                    <a:solidFill>
                      <a:schemeClr val="bg1"/>
                    </a:solidFill>
                  </a:rPr>
                  <a:t>③</a:t>
                </a:r>
                <a:endParaRPr lang="en-US" altLang="ja-JP" sz="3000" dirty="0">
                  <a:ln w="0">
                    <a:noFill/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0C46EE3C-8BD6-F369-E3F5-9A261FFCBA4B}"/>
                </a:ext>
              </a:extLst>
            </p:cNvPr>
            <p:cNvGrpSpPr/>
            <p:nvPr/>
          </p:nvGrpSpPr>
          <p:grpSpPr>
            <a:xfrm>
              <a:off x="1968078" y="6461649"/>
              <a:ext cx="540434" cy="553998"/>
              <a:chOff x="5713782" y="3414471"/>
              <a:chExt cx="540434" cy="553998"/>
            </a:xfrm>
          </p:grpSpPr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33F2C7B1-B68B-1771-07E6-207BAACBC8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3999" y="3488577"/>
                <a:ext cx="360000" cy="360000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endParaRPr kumimoji="1" lang="ja-JP" altLang="en-US" dirty="0"/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20BB7A68-61AD-0534-684B-7AA93495DC58}"/>
                  </a:ext>
                </a:extLst>
              </p:cNvPr>
              <p:cNvSpPr/>
              <p:nvPr/>
            </p:nvSpPr>
            <p:spPr>
              <a:xfrm>
                <a:off x="5713782" y="3414471"/>
                <a:ext cx="540434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ja-JP" altLang="en-US" sz="3000" dirty="0">
                    <a:ln w="0">
                      <a:noFill/>
                    </a:ln>
                    <a:solidFill>
                      <a:schemeClr val="bg1"/>
                    </a:solidFill>
                  </a:rPr>
                  <a:t>②</a:t>
                </a:r>
                <a:endParaRPr lang="en-US" altLang="ja-JP" sz="3000" dirty="0">
                  <a:ln w="0">
                    <a:noFill/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0CC2C099-07B1-2DA5-36F5-5B078601F061}"/>
                </a:ext>
              </a:extLst>
            </p:cNvPr>
            <p:cNvGrpSpPr/>
            <p:nvPr/>
          </p:nvGrpSpPr>
          <p:grpSpPr>
            <a:xfrm>
              <a:off x="8319373" y="3188931"/>
              <a:ext cx="540434" cy="553998"/>
              <a:chOff x="5713782" y="3414471"/>
              <a:chExt cx="540434" cy="553998"/>
            </a:xfrm>
          </p:grpSpPr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75D89CEE-4CB1-91BB-05C3-B95417EAB5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3999" y="3488577"/>
                <a:ext cx="360000" cy="360000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79F2F613-360C-D0E2-8701-7D3886C9A949}"/>
                  </a:ext>
                </a:extLst>
              </p:cNvPr>
              <p:cNvSpPr/>
              <p:nvPr/>
            </p:nvSpPr>
            <p:spPr>
              <a:xfrm>
                <a:off x="5713782" y="3414471"/>
                <a:ext cx="540434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ja-JP" altLang="en-US" sz="3000" dirty="0">
                    <a:ln w="0">
                      <a:noFill/>
                    </a:ln>
                    <a:solidFill>
                      <a:schemeClr val="bg1"/>
                    </a:solidFill>
                  </a:rPr>
                  <a:t>⑯</a:t>
                </a:r>
                <a:endParaRPr lang="en-US" altLang="ja-JP" sz="3000" b="0" cap="none" spc="0" dirty="0">
                  <a:ln w="0">
                    <a:noFill/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9B12AB87-A577-1FD2-5CF1-BB6852B5ECAB}"/>
                </a:ext>
              </a:extLst>
            </p:cNvPr>
            <p:cNvGrpSpPr/>
            <p:nvPr/>
          </p:nvGrpSpPr>
          <p:grpSpPr>
            <a:xfrm>
              <a:off x="8319373" y="3909228"/>
              <a:ext cx="540434" cy="553998"/>
              <a:chOff x="5713782" y="3414471"/>
              <a:chExt cx="540434" cy="553998"/>
            </a:xfrm>
          </p:grpSpPr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295D5A30-0269-D4D8-1338-04BEB93052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3999" y="3488577"/>
                <a:ext cx="360000" cy="360000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endParaRPr kumimoji="1" lang="ja-JP" altLang="en-US" dirty="0"/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83156C93-48FA-E83E-4BC7-9BB805DE93C1}"/>
                  </a:ext>
                </a:extLst>
              </p:cNvPr>
              <p:cNvSpPr/>
              <p:nvPr/>
            </p:nvSpPr>
            <p:spPr>
              <a:xfrm>
                <a:off x="5713782" y="3414471"/>
                <a:ext cx="540434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ja-JP" altLang="en-US" sz="3000" dirty="0">
                    <a:ln w="0">
                      <a:noFill/>
                    </a:ln>
                    <a:solidFill>
                      <a:schemeClr val="bg1"/>
                    </a:solidFill>
                  </a:rPr>
                  <a:t>⑱</a:t>
                </a:r>
                <a:endParaRPr lang="en-US" altLang="ja-JP" sz="3000" dirty="0">
                  <a:ln w="0">
                    <a:noFill/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6899AFD8-51A0-75AF-F50F-3883A9A3AA93}"/>
                </a:ext>
              </a:extLst>
            </p:cNvPr>
            <p:cNvGrpSpPr/>
            <p:nvPr/>
          </p:nvGrpSpPr>
          <p:grpSpPr>
            <a:xfrm>
              <a:off x="4778385" y="4657224"/>
              <a:ext cx="540434" cy="553998"/>
              <a:chOff x="5713782" y="3414471"/>
              <a:chExt cx="540434" cy="553998"/>
            </a:xfrm>
          </p:grpSpPr>
          <p:sp>
            <p:nvSpPr>
              <p:cNvPr id="47" name="楕円 46">
                <a:extLst>
                  <a:ext uri="{FF2B5EF4-FFF2-40B4-BE49-F238E27FC236}">
                    <a16:creationId xmlns:a16="http://schemas.microsoft.com/office/drawing/2014/main" id="{308C3F58-367B-0047-6D53-7775B95640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3999" y="3488577"/>
                <a:ext cx="360000" cy="360000"/>
              </a:xfrm>
              <a:prstGeom prst="ellipse">
                <a:avLst/>
              </a:prstGeom>
              <a:solidFill>
                <a:srgbClr val="F85EA7"/>
              </a:solidFill>
              <a:ln w="38100">
                <a:solidFill>
                  <a:srgbClr val="F85E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endParaRPr kumimoji="1" lang="ja-JP" altLang="en-US" dirty="0"/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4F38B65D-8C3E-7A2D-551F-14B774E6F130}"/>
                  </a:ext>
                </a:extLst>
              </p:cNvPr>
              <p:cNvSpPr/>
              <p:nvPr/>
            </p:nvSpPr>
            <p:spPr>
              <a:xfrm>
                <a:off x="5713782" y="3414471"/>
                <a:ext cx="540434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ja-JP" altLang="en-US" sz="3000" dirty="0">
                    <a:ln w="0">
                      <a:noFill/>
                    </a:ln>
                    <a:solidFill>
                      <a:schemeClr val="bg1"/>
                    </a:solidFill>
                  </a:rPr>
                  <a:t>⑤</a:t>
                </a:r>
                <a:endPara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1EB4B0E3-14D9-F24B-1CD9-1A130727AC2F}"/>
                </a:ext>
              </a:extLst>
            </p:cNvPr>
            <p:cNvGrpSpPr/>
            <p:nvPr/>
          </p:nvGrpSpPr>
          <p:grpSpPr>
            <a:xfrm>
              <a:off x="5415829" y="6399178"/>
              <a:ext cx="540434" cy="553998"/>
              <a:chOff x="5713782" y="3414471"/>
              <a:chExt cx="540434" cy="553998"/>
            </a:xfrm>
          </p:grpSpPr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7905E772-054A-CAF3-0E53-E8329AD4F1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3999" y="3488577"/>
                <a:ext cx="360000" cy="360000"/>
              </a:xfrm>
              <a:prstGeom prst="ellipse">
                <a:avLst/>
              </a:prstGeom>
              <a:solidFill>
                <a:srgbClr val="F85EA7"/>
              </a:solidFill>
              <a:ln w="38100">
                <a:solidFill>
                  <a:srgbClr val="F85E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endParaRPr kumimoji="1" lang="ja-JP" altLang="en-US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6FF99623-F37C-496B-8DA6-C319215E58CC}"/>
                  </a:ext>
                </a:extLst>
              </p:cNvPr>
              <p:cNvSpPr/>
              <p:nvPr/>
            </p:nvSpPr>
            <p:spPr>
              <a:xfrm>
                <a:off x="5713782" y="3414471"/>
                <a:ext cx="540434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ja-JP" altLang="en-US" sz="3000" dirty="0">
                    <a:ln w="0">
                      <a:noFill/>
                    </a:ln>
                    <a:solidFill>
                      <a:schemeClr val="bg1"/>
                    </a:solidFill>
                  </a:rPr>
                  <a:t>⑩</a:t>
                </a:r>
                <a:endPara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1FDAEFC0-1CAE-144F-0D9E-6E6F712D76F3}"/>
                </a:ext>
              </a:extLst>
            </p:cNvPr>
            <p:cNvGrpSpPr/>
            <p:nvPr/>
          </p:nvGrpSpPr>
          <p:grpSpPr>
            <a:xfrm>
              <a:off x="5415829" y="4657224"/>
              <a:ext cx="540434" cy="553998"/>
              <a:chOff x="5713782" y="3414471"/>
              <a:chExt cx="540434" cy="553998"/>
            </a:xfrm>
          </p:grpSpPr>
          <p:sp>
            <p:nvSpPr>
              <p:cNvPr id="53" name="楕円 52">
                <a:extLst>
                  <a:ext uri="{FF2B5EF4-FFF2-40B4-BE49-F238E27FC236}">
                    <a16:creationId xmlns:a16="http://schemas.microsoft.com/office/drawing/2014/main" id="{660D6251-BBC1-D122-2A15-5347C60D0B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3999" y="3488577"/>
                <a:ext cx="360000" cy="360000"/>
              </a:xfrm>
              <a:prstGeom prst="ellipse">
                <a:avLst/>
              </a:prstGeom>
              <a:solidFill>
                <a:srgbClr val="F85EA7"/>
              </a:solidFill>
              <a:ln w="38100">
                <a:solidFill>
                  <a:srgbClr val="F85E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endParaRPr kumimoji="1" lang="ja-JP" altLang="en-US" dirty="0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9A539544-A4EE-6671-5194-3FD40A6C0E3A}"/>
                  </a:ext>
                </a:extLst>
              </p:cNvPr>
              <p:cNvSpPr/>
              <p:nvPr/>
            </p:nvSpPr>
            <p:spPr>
              <a:xfrm>
                <a:off x="5713782" y="3414471"/>
                <a:ext cx="540434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ja-JP" altLang="en-US" sz="3000" dirty="0">
                    <a:ln w="0">
                      <a:noFill/>
                    </a:ln>
                    <a:solidFill>
                      <a:schemeClr val="bg1"/>
                    </a:solidFill>
                  </a:rPr>
                  <a:t>⑭</a:t>
                </a:r>
                <a:endPara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07AC395B-63E4-9243-0070-E4684C4E0EB0}"/>
                </a:ext>
              </a:extLst>
            </p:cNvPr>
            <p:cNvGrpSpPr/>
            <p:nvPr/>
          </p:nvGrpSpPr>
          <p:grpSpPr>
            <a:xfrm>
              <a:off x="4778385" y="6390981"/>
              <a:ext cx="540434" cy="553998"/>
              <a:chOff x="5713782" y="3414471"/>
              <a:chExt cx="540434" cy="553998"/>
            </a:xfrm>
          </p:grpSpPr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05021835-5F29-C95F-AF28-4395917DDB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3999" y="3488577"/>
                <a:ext cx="360000" cy="360000"/>
              </a:xfrm>
              <a:prstGeom prst="ellipse">
                <a:avLst/>
              </a:prstGeom>
              <a:solidFill>
                <a:srgbClr val="F85EA7"/>
              </a:solidFill>
              <a:ln w="38100">
                <a:solidFill>
                  <a:srgbClr val="F85E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endParaRPr kumimoji="1" lang="ja-JP" altLang="en-US" dirty="0"/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C60AC232-0B64-64C9-6864-20EFA39C4BC9}"/>
                  </a:ext>
                </a:extLst>
              </p:cNvPr>
              <p:cNvSpPr/>
              <p:nvPr/>
            </p:nvSpPr>
            <p:spPr>
              <a:xfrm>
                <a:off x="5713782" y="3414471"/>
                <a:ext cx="540434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ja-JP" altLang="en-US" sz="3000" dirty="0">
                    <a:ln w="0">
                      <a:noFill/>
                    </a:ln>
                    <a:solidFill>
                      <a:schemeClr val="bg1"/>
                    </a:solidFill>
                  </a:rPr>
                  <a:t>①</a:t>
                </a:r>
                <a:endParaRPr lang="ja-JP" altLang="en-US" sz="3000" b="0" cap="none" spc="0" dirty="0">
                  <a:ln w="0">
                    <a:noFill/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7A2F4B54-B6F6-E70D-7BB3-088D45094EF5}"/>
                </a:ext>
              </a:extLst>
            </p:cNvPr>
            <p:cNvSpPr/>
            <p:nvPr/>
          </p:nvSpPr>
          <p:spPr>
            <a:xfrm rot="10800000">
              <a:off x="1866046" y="2822134"/>
              <a:ext cx="726481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8000" b="0" cap="none" spc="0" dirty="0">
                  <a:ln w="0">
                    <a:noFill/>
                  </a:ln>
                  <a:solidFill>
                    <a:schemeClr val="accent2"/>
                  </a:solidFill>
                </a:rPr>
                <a:t>↺</a:t>
              </a: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7EC52B4C-35E3-F7D8-BC35-D24FEE17010F}"/>
                </a:ext>
              </a:extLst>
            </p:cNvPr>
            <p:cNvSpPr/>
            <p:nvPr/>
          </p:nvSpPr>
          <p:spPr>
            <a:xfrm rot="10800000">
              <a:off x="4336789" y="2742734"/>
              <a:ext cx="726481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8000" b="0" cap="none" spc="0" dirty="0">
                  <a:ln w="0">
                    <a:noFill/>
                  </a:ln>
                  <a:solidFill>
                    <a:srgbClr val="F85EA7"/>
                  </a:solidFill>
                </a:rPr>
                <a:t>↻</a:t>
              </a:r>
              <a:endParaRPr lang="en-US" altLang="ja-JP" sz="8000" dirty="0">
                <a:ln w="0">
                  <a:noFill/>
                </a:ln>
                <a:solidFill>
                  <a:srgbClr val="F85EA7"/>
                </a:solidFill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D910994F-D3E1-86E6-0DEA-8261C3011ABB}"/>
                </a:ext>
              </a:extLst>
            </p:cNvPr>
            <p:cNvSpPr/>
            <p:nvPr/>
          </p:nvSpPr>
          <p:spPr>
            <a:xfrm rot="10800000">
              <a:off x="5703680" y="2722263"/>
              <a:ext cx="726481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8000" b="0" cap="none" spc="0" dirty="0">
                  <a:ln w="0">
                    <a:noFill/>
                  </a:ln>
                  <a:solidFill>
                    <a:srgbClr val="F85EA7"/>
                  </a:solidFill>
                </a:rPr>
                <a:t>↻</a:t>
              </a:r>
              <a:endParaRPr lang="en-US" altLang="ja-JP" sz="8000" dirty="0">
                <a:ln w="0">
                  <a:noFill/>
                </a:ln>
                <a:solidFill>
                  <a:srgbClr val="F85EA7"/>
                </a:solidFill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8AA7BDEF-ECCC-F72F-7CC1-1845BEFD1436}"/>
                </a:ext>
              </a:extLst>
            </p:cNvPr>
            <p:cNvSpPr/>
            <p:nvPr/>
          </p:nvSpPr>
          <p:spPr>
            <a:xfrm rot="10800000">
              <a:off x="4685361" y="6029379"/>
              <a:ext cx="726481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8000" b="0" cap="none" spc="0" dirty="0">
                  <a:ln w="0">
                    <a:noFill/>
                  </a:ln>
                  <a:solidFill>
                    <a:srgbClr val="F85EA7"/>
                  </a:solidFill>
                </a:rPr>
                <a:t>↺</a:t>
              </a: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63FEDA6E-5093-31B2-1DEE-3FC80F662CC3}"/>
                </a:ext>
              </a:extLst>
            </p:cNvPr>
            <p:cNvSpPr/>
            <p:nvPr/>
          </p:nvSpPr>
          <p:spPr>
            <a:xfrm rot="10800000">
              <a:off x="5322805" y="6029379"/>
              <a:ext cx="726481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8000" b="0" cap="none" spc="0" dirty="0">
                  <a:ln w="0">
                    <a:noFill/>
                  </a:ln>
                  <a:solidFill>
                    <a:srgbClr val="F85EA7"/>
                  </a:solidFill>
                </a:rPr>
                <a:t>↺</a:t>
              </a: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5EC7179C-9656-C108-5C47-BEAF5AA33114}"/>
                </a:ext>
              </a:extLst>
            </p:cNvPr>
            <p:cNvSpPr/>
            <p:nvPr/>
          </p:nvSpPr>
          <p:spPr>
            <a:xfrm rot="10800000">
              <a:off x="4682395" y="4281661"/>
              <a:ext cx="726481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8000" b="0" cap="none" spc="0" dirty="0">
                  <a:ln w="0">
                    <a:noFill/>
                  </a:ln>
                  <a:solidFill>
                    <a:srgbClr val="F85EA7"/>
                  </a:solidFill>
                </a:rPr>
                <a:t>↻</a:t>
              </a:r>
              <a:endParaRPr lang="en-US" altLang="ja-JP" sz="8000" dirty="0">
                <a:ln w="0">
                  <a:noFill/>
                </a:ln>
                <a:solidFill>
                  <a:srgbClr val="F85EA7"/>
                </a:solidFill>
              </a:endParaRP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DE93C1E8-0684-A279-C0AB-F4F0AE2237D3}"/>
                </a:ext>
              </a:extLst>
            </p:cNvPr>
            <p:cNvSpPr/>
            <p:nvPr/>
          </p:nvSpPr>
          <p:spPr>
            <a:xfrm rot="10800000">
              <a:off x="5329444" y="4281661"/>
              <a:ext cx="726481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8000" b="0" cap="none" spc="0" dirty="0">
                  <a:ln w="0">
                    <a:noFill/>
                  </a:ln>
                  <a:solidFill>
                    <a:srgbClr val="F85EA7"/>
                  </a:solidFill>
                </a:rPr>
                <a:t>↻</a:t>
              </a:r>
              <a:endParaRPr lang="en-US" altLang="ja-JP" sz="8000" dirty="0">
                <a:ln w="0">
                  <a:noFill/>
                </a:ln>
                <a:solidFill>
                  <a:srgbClr val="F85EA7"/>
                </a:solidFill>
              </a:endParaRPr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C7973062-F7FD-DBFF-D22C-F389B329FB86}"/>
                </a:ext>
              </a:extLst>
            </p:cNvPr>
            <p:cNvSpPr/>
            <p:nvPr/>
          </p:nvSpPr>
          <p:spPr>
            <a:xfrm rot="10800000">
              <a:off x="1878673" y="3546858"/>
              <a:ext cx="726481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8000" b="0" cap="none" spc="0" dirty="0">
                  <a:ln w="0">
                    <a:solidFill>
                      <a:srgbClr val="F85EA7"/>
                    </a:solidFill>
                  </a:ln>
                  <a:solidFill>
                    <a:schemeClr val="accent2"/>
                  </a:solidFill>
                </a:rPr>
                <a:t>↻</a:t>
              </a:r>
              <a:endParaRPr lang="en-US" altLang="ja-JP" sz="8000" dirty="0">
                <a:ln w="0">
                  <a:noFill/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40071C55-BE4A-A8F0-0512-BC65241E8675}"/>
                </a:ext>
              </a:extLst>
            </p:cNvPr>
            <p:cNvSpPr/>
            <p:nvPr/>
          </p:nvSpPr>
          <p:spPr>
            <a:xfrm rot="10800000">
              <a:off x="1868136" y="5415209"/>
              <a:ext cx="726481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8000" b="0" cap="none" spc="0" dirty="0">
                  <a:ln w="0">
                    <a:noFill/>
                  </a:ln>
                  <a:solidFill>
                    <a:schemeClr val="accent2"/>
                  </a:solidFill>
                </a:rPr>
                <a:t>↺</a:t>
              </a:r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1E85FFD4-704F-6366-C17A-88026FBAB2A2}"/>
                </a:ext>
              </a:extLst>
            </p:cNvPr>
            <p:cNvSpPr/>
            <p:nvPr/>
          </p:nvSpPr>
          <p:spPr>
            <a:xfrm rot="10800000">
              <a:off x="1871719" y="4737540"/>
              <a:ext cx="726481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8000" b="0" cap="none" spc="0" dirty="0">
                  <a:ln w="0">
                    <a:noFill/>
                  </a:ln>
                  <a:solidFill>
                    <a:schemeClr val="accent2"/>
                  </a:solidFill>
                </a:rPr>
                <a:t>↺</a:t>
              </a:r>
            </a:p>
          </p:txBody>
        </p:sp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F940DFCB-300B-29D7-207B-427A4311D1C2}"/>
                </a:ext>
              </a:extLst>
            </p:cNvPr>
            <p:cNvGrpSpPr/>
            <p:nvPr/>
          </p:nvGrpSpPr>
          <p:grpSpPr>
            <a:xfrm>
              <a:off x="8325360" y="5101690"/>
              <a:ext cx="540434" cy="553998"/>
              <a:chOff x="5713782" y="3414471"/>
              <a:chExt cx="540434" cy="553998"/>
            </a:xfrm>
          </p:grpSpPr>
          <p:sp>
            <p:nvSpPr>
              <p:cNvPr id="69" name="楕円 68">
                <a:extLst>
                  <a:ext uri="{FF2B5EF4-FFF2-40B4-BE49-F238E27FC236}">
                    <a16:creationId xmlns:a16="http://schemas.microsoft.com/office/drawing/2014/main" id="{F2A00D50-EEF9-585D-AA40-B3F5F09332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3999" y="3488577"/>
                <a:ext cx="360000" cy="360000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endParaRPr kumimoji="1" lang="ja-JP" altLang="en-US" dirty="0"/>
              </a:p>
            </p:txBody>
          </p: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81AC8650-2708-2BE1-FCFF-973ABA48D102}"/>
                  </a:ext>
                </a:extLst>
              </p:cNvPr>
              <p:cNvSpPr/>
              <p:nvPr/>
            </p:nvSpPr>
            <p:spPr>
              <a:xfrm>
                <a:off x="5713782" y="3414471"/>
                <a:ext cx="540434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ja-JP" altLang="en-US" sz="3000" dirty="0">
                    <a:ln w="0">
                      <a:noFill/>
                    </a:ln>
                    <a:solidFill>
                      <a:schemeClr val="bg1"/>
                    </a:solidFill>
                  </a:rPr>
                  <a:t>⑬</a:t>
                </a:r>
                <a:endParaRPr lang="en-US" altLang="ja-JP" sz="3000" dirty="0">
                  <a:ln w="0">
                    <a:noFill/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C2AEA154-74EE-6B66-0865-95A731CF9E12}"/>
                </a:ext>
              </a:extLst>
            </p:cNvPr>
            <p:cNvGrpSpPr/>
            <p:nvPr/>
          </p:nvGrpSpPr>
          <p:grpSpPr>
            <a:xfrm>
              <a:off x="8325360" y="5781669"/>
              <a:ext cx="540434" cy="553998"/>
              <a:chOff x="5713782" y="3414471"/>
              <a:chExt cx="540434" cy="553998"/>
            </a:xfrm>
          </p:grpSpPr>
          <p:sp>
            <p:nvSpPr>
              <p:cNvPr id="72" name="楕円 71">
                <a:extLst>
                  <a:ext uri="{FF2B5EF4-FFF2-40B4-BE49-F238E27FC236}">
                    <a16:creationId xmlns:a16="http://schemas.microsoft.com/office/drawing/2014/main" id="{9703ABCF-B25C-9CE7-9035-6B3F2A7D05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3999" y="3488577"/>
                <a:ext cx="360000" cy="360000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endParaRPr kumimoji="1" lang="ja-JP" altLang="en-US" dirty="0"/>
              </a:p>
            </p:txBody>
          </p:sp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0BE7CA1C-C94A-3963-A7C0-FC18A4647A78}"/>
                  </a:ext>
                </a:extLst>
              </p:cNvPr>
              <p:cNvSpPr/>
              <p:nvPr/>
            </p:nvSpPr>
            <p:spPr>
              <a:xfrm>
                <a:off x="5713782" y="3414471"/>
                <a:ext cx="540434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ja-JP" altLang="en-US" sz="3000" dirty="0">
                    <a:ln w="0">
                      <a:noFill/>
                    </a:ln>
                    <a:solidFill>
                      <a:schemeClr val="bg1"/>
                    </a:solidFill>
                  </a:rPr>
                  <a:t>⑫</a:t>
                </a:r>
                <a:endParaRPr lang="en-US" altLang="ja-JP" sz="3000" dirty="0">
                  <a:ln w="0">
                    <a:noFill/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1FA1C153-3B3E-5A4A-58C3-12E210817902}"/>
                </a:ext>
              </a:extLst>
            </p:cNvPr>
            <p:cNvGrpSpPr/>
            <p:nvPr/>
          </p:nvGrpSpPr>
          <p:grpSpPr>
            <a:xfrm>
              <a:off x="8325360" y="6461649"/>
              <a:ext cx="540434" cy="553998"/>
              <a:chOff x="5713782" y="3414471"/>
              <a:chExt cx="540434" cy="553998"/>
            </a:xfrm>
          </p:grpSpPr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5F8BFF85-F7DD-97D8-D896-B454EF6C62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3999" y="3488577"/>
                <a:ext cx="360000" cy="360000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endParaRPr kumimoji="1" lang="ja-JP" altLang="en-US" dirty="0"/>
              </a:p>
            </p:txBody>
          </p:sp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3D301DFB-788F-D1DB-CFE6-8F90C819D2FE}"/>
                  </a:ext>
                </a:extLst>
              </p:cNvPr>
              <p:cNvSpPr/>
              <p:nvPr/>
            </p:nvSpPr>
            <p:spPr>
              <a:xfrm>
                <a:off x="5713782" y="3414471"/>
                <a:ext cx="540434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ja-JP" altLang="en-US" sz="3000" dirty="0">
                    <a:ln w="0">
                      <a:noFill/>
                    </a:ln>
                    <a:solidFill>
                      <a:schemeClr val="bg1"/>
                    </a:solidFill>
                  </a:rPr>
                  <a:t>⑪</a:t>
                </a:r>
                <a:endParaRPr lang="en-US" altLang="ja-JP" sz="3000" dirty="0">
                  <a:ln w="0">
                    <a:noFill/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F11F827C-BC33-1AA3-6939-BA8EC621A24A}"/>
                </a:ext>
              </a:extLst>
            </p:cNvPr>
            <p:cNvSpPr/>
            <p:nvPr/>
          </p:nvSpPr>
          <p:spPr>
            <a:xfrm rot="10800000">
              <a:off x="8223753" y="2798567"/>
              <a:ext cx="726481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8000" b="0" cap="none" spc="0" dirty="0">
                  <a:ln w="0">
                    <a:noFill/>
                  </a:ln>
                  <a:solidFill>
                    <a:schemeClr val="accent2"/>
                  </a:solidFill>
                </a:rPr>
                <a:t>↺</a:t>
              </a:r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4E6EC34D-4C30-B1AB-A586-956167EF3A31}"/>
                </a:ext>
              </a:extLst>
            </p:cNvPr>
            <p:cNvSpPr/>
            <p:nvPr/>
          </p:nvSpPr>
          <p:spPr>
            <a:xfrm rot="10800000">
              <a:off x="8236380" y="3523291"/>
              <a:ext cx="726481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8000" b="0" cap="none" spc="0" dirty="0">
                  <a:ln w="0">
                    <a:noFill/>
                  </a:ln>
                  <a:solidFill>
                    <a:schemeClr val="accent2"/>
                  </a:solidFill>
                </a:rPr>
                <a:t>↻</a:t>
              </a:r>
              <a:endParaRPr lang="en-US" altLang="ja-JP" sz="8000" dirty="0">
                <a:ln w="0">
                  <a:noFill/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9BC02A52-056F-7074-CEDD-D659D2ACF4E7}"/>
                </a:ext>
              </a:extLst>
            </p:cNvPr>
            <p:cNvSpPr/>
            <p:nvPr/>
          </p:nvSpPr>
          <p:spPr>
            <a:xfrm>
              <a:off x="618582" y="6513766"/>
              <a:ext cx="131959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2400" b="1" cap="none" spc="0" dirty="0">
                  <a:ln w="0"/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右足首</a:t>
              </a:r>
              <a:r>
                <a:rPr lang="en-US" altLang="ja-JP" sz="2400" b="1" cap="none" spc="0" dirty="0">
                  <a:ln w="0"/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P</a:t>
              </a:r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DC8D1814-AF7A-D692-7F84-1796E4A324A9}"/>
                </a:ext>
              </a:extLst>
            </p:cNvPr>
            <p:cNvSpPr/>
            <p:nvPr/>
          </p:nvSpPr>
          <p:spPr>
            <a:xfrm>
              <a:off x="618582" y="5847833"/>
              <a:ext cx="1319592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2400" b="1" cap="none" spc="0" dirty="0">
                  <a:ln w="0"/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右</a:t>
              </a:r>
              <a:r>
                <a:rPr lang="ja-JP" altLang="en-US" sz="2400" b="1" cap="none" spc="0">
                  <a:ln w="0"/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膝下</a:t>
              </a:r>
              <a:r>
                <a:rPr lang="en-US" altLang="ja-JP" sz="2400" b="1" cap="none" spc="0">
                  <a:ln w="0"/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P</a:t>
              </a:r>
            </a:p>
            <a:p>
              <a:pPr algn="ctr"/>
              <a:r>
                <a:rPr lang="en-US" altLang="ja-JP" sz="1200" b="1" cap="none" spc="0">
                  <a:ln w="0"/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Reverse</a:t>
              </a:r>
              <a:endParaRPr lang="en-US" altLang="ja-JP" sz="24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69817C3-4F84-3EAC-9CFE-1BE7F7728A75}"/>
                </a:ext>
              </a:extLst>
            </p:cNvPr>
            <p:cNvSpPr/>
            <p:nvPr/>
          </p:nvSpPr>
          <p:spPr>
            <a:xfrm>
              <a:off x="618582" y="5151008"/>
              <a:ext cx="1319592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2400" b="1" cap="none" spc="0" dirty="0">
                  <a:ln w="0"/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右</a:t>
              </a:r>
              <a:r>
                <a:rPr lang="ja-JP" altLang="en-US" sz="2400" b="1" cap="none" spc="0">
                  <a:ln w="0"/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膝上</a:t>
              </a:r>
              <a:r>
                <a:rPr lang="en-US" altLang="ja-JP" sz="2400" b="1" cap="none" spc="0">
                  <a:ln w="0"/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P</a:t>
              </a:r>
            </a:p>
            <a:p>
              <a:pPr algn="ctr"/>
              <a:r>
                <a:rPr lang="en-US" altLang="ja-JP" sz="1200" b="1" cap="none" spc="0">
                  <a:ln w="0"/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Reverse</a:t>
              </a:r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8F50EF4D-A43F-3012-D861-714F3C4249D3}"/>
                </a:ext>
              </a:extLst>
            </p:cNvPr>
            <p:cNvSpPr/>
            <p:nvPr/>
          </p:nvSpPr>
          <p:spPr>
            <a:xfrm>
              <a:off x="926359" y="3960326"/>
              <a:ext cx="101181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2400" b="1" dirty="0">
                  <a:ln w="0"/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右肘</a:t>
              </a:r>
              <a:r>
                <a:rPr lang="en-US" altLang="ja-JP" sz="2400" b="1" cap="none" spc="0" dirty="0">
                  <a:ln w="0"/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P</a:t>
              </a: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6BC17B4D-D727-7244-F0FB-E2C5E737EFEB}"/>
                </a:ext>
              </a:extLst>
            </p:cNvPr>
            <p:cNvSpPr/>
            <p:nvPr/>
          </p:nvSpPr>
          <p:spPr>
            <a:xfrm>
              <a:off x="926358" y="3241359"/>
              <a:ext cx="101181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2400" b="1" dirty="0">
                  <a:ln w="0"/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右肩</a:t>
              </a:r>
              <a:r>
                <a:rPr lang="en-US" altLang="ja-JP" sz="2400" b="1" cap="none" spc="0" dirty="0">
                  <a:ln w="0"/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P</a:t>
              </a:r>
            </a:p>
            <a:p>
              <a:pPr algn="ctr"/>
              <a:r>
                <a:rPr lang="en-US" altLang="ja-JP" sz="1200" b="1" cap="none" spc="0" dirty="0">
                  <a:ln w="0"/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Reverse</a:t>
              </a:r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E8897E4-103F-E77B-1CE8-D7857AFF52CC}"/>
                </a:ext>
              </a:extLst>
            </p:cNvPr>
            <p:cNvSpPr/>
            <p:nvPr/>
          </p:nvSpPr>
          <p:spPr>
            <a:xfrm>
              <a:off x="8922135" y="6499160"/>
              <a:ext cx="131959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2400" b="1" dirty="0">
                  <a:ln w="0"/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左</a:t>
              </a:r>
              <a:r>
                <a:rPr lang="ja-JP" altLang="en-US" sz="2400" b="1" cap="none" spc="0" dirty="0">
                  <a:ln w="0"/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足首</a:t>
              </a:r>
              <a:r>
                <a:rPr lang="en-US" altLang="ja-JP" sz="2400" b="1" cap="none" spc="0" dirty="0">
                  <a:ln w="0"/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P</a:t>
              </a: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4CB156F9-DBE6-FF56-42AA-43003E3A4E2D}"/>
                </a:ext>
              </a:extLst>
            </p:cNvPr>
            <p:cNvSpPr/>
            <p:nvPr/>
          </p:nvSpPr>
          <p:spPr>
            <a:xfrm>
              <a:off x="8922135" y="5833227"/>
              <a:ext cx="1319592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2400" b="1" dirty="0">
                  <a:ln w="0"/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左</a:t>
              </a:r>
              <a:r>
                <a:rPr lang="ja-JP" altLang="en-US" sz="2400" b="1" cap="none" spc="0">
                  <a:ln w="0"/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膝下</a:t>
              </a:r>
              <a:r>
                <a:rPr lang="en-US" altLang="ja-JP" sz="2400" b="1" cap="none" spc="0">
                  <a:ln w="0"/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P</a:t>
              </a:r>
              <a:endParaRPr lang="en-US" altLang="ja-JP" sz="1200" b="1" cap="none" spc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en-US" altLang="ja-JP" sz="1200" b="1" cap="none" spc="0">
                  <a:ln w="0"/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Reverse</a:t>
              </a:r>
              <a:endParaRPr lang="en-US" altLang="ja-JP" sz="12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82F5B9BC-2D8D-C1AE-16B9-C0BB4F33375B}"/>
                </a:ext>
              </a:extLst>
            </p:cNvPr>
            <p:cNvSpPr/>
            <p:nvPr/>
          </p:nvSpPr>
          <p:spPr>
            <a:xfrm>
              <a:off x="8922135" y="5136402"/>
              <a:ext cx="1319592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2400" b="1" dirty="0">
                  <a:ln w="0"/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左</a:t>
              </a:r>
              <a:r>
                <a:rPr lang="ja-JP" altLang="en-US" sz="2400" b="1" cap="none" spc="0">
                  <a:ln w="0"/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膝上</a:t>
              </a:r>
              <a:r>
                <a:rPr lang="en-US" altLang="ja-JP" sz="2400" b="1" cap="none" spc="0">
                  <a:ln w="0"/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P</a:t>
              </a:r>
            </a:p>
            <a:p>
              <a:pPr algn="ctr"/>
              <a:r>
                <a:rPr lang="en-US" altLang="ja-JP" sz="1200" b="1" cap="none" spc="0">
                  <a:ln w="0"/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Reverse</a:t>
              </a:r>
              <a:endParaRPr lang="en-US" altLang="ja-JP" sz="12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0BDD3446-3F00-E384-2682-5DCC4FF34AD4}"/>
                </a:ext>
              </a:extLst>
            </p:cNvPr>
            <p:cNvSpPr/>
            <p:nvPr/>
          </p:nvSpPr>
          <p:spPr>
            <a:xfrm>
              <a:off x="8922134" y="3945720"/>
              <a:ext cx="101181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2400" b="1" dirty="0">
                  <a:ln w="0"/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左肘</a:t>
              </a:r>
              <a:r>
                <a:rPr lang="en-US" altLang="ja-JP" sz="2400" b="1" cap="none" spc="0" dirty="0">
                  <a:ln w="0"/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P</a:t>
              </a: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AA8D19BD-A065-6A63-CA9D-DA19DE6E158B}"/>
                </a:ext>
              </a:extLst>
            </p:cNvPr>
            <p:cNvSpPr/>
            <p:nvPr/>
          </p:nvSpPr>
          <p:spPr>
            <a:xfrm>
              <a:off x="8922133" y="3226753"/>
              <a:ext cx="101181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2400" b="1">
                  <a:ln w="0"/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左肩</a:t>
              </a:r>
              <a:r>
                <a:rPr lang="en-US" altLang="ja-JP" sz="2400" b="1" cap="none" spc="0">
                  <a:ln w="0"/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P</a:t>
              </a:r>
              <a:endParaRPr lang="en-US" altLang="ja-JP" sz="4400" b="1" cap="none" spc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en-US" altLang="ja-JP" sz="1200" b="1" cap="none" spc="0">
                  <a:ln w="0"/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Reverse</a:t>
              </a:r>
              <a:endParaRPr lang="en-US" altLang="ja-JP" sz="1200" b="1" cap="none" spc="0" dirty="0">
                <a:ln w="0"/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9D13D99A-9C7B-A25C-7737-0E845DA88D56}"/>
                </a:ext>
              </a:extLst>
            </p:cNvPr>
            <p:cNvSpPr/>
            <p:nvPr/>
          </p:nvSpPr>
          <p:spPr>
            <a:xfrm>
              <a:off x="3340354" y="3153149"/>
              <a:ext cx="10310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2400" b="1" dirty="0">
                  <a:ln w="0"/>
                  <a:solidFill>
                    <a:srgbClr val="F85EA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右肩</a:t>
              </a:r>
              <a:r>
                <a:rPr lang="en-US" altLang="ja-JP" sz="2400" b="1" dirty="0">
                  <a:ln w="0"/>
                  <a:solidFill>
                    <a:srgbClr val="F85EA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</a:t>
              </a:r>
              <a:endParaRPr lang="en-US" altLang="ja-JP" sz="2400" b="1" cap="none" spc="0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C2048655-A079-DE30-925F-2860F6CE79A3}"/>
                </a:ext>
              </a:extLst>
            </p:cNvPr>
            <p:cNvSpPr/>
            <p:nvPr/>
          </p:nvSpPr>
          <p:spPr>
            <a:xfrm>
              <a:off x="3680913" y="4703390"/>
              <a:ext cx="10310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2400" b="1" dirty="0">
                  <a:ln w="0"/>
                  <a:solidFill>
                    <a:srgbClr val="F85EA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右股</a:t>
              </a:r>
              <a:r>
                <a:rPr lang="en-US" altLang="ja-JP" sz="2400" b="1" dirty="0">
                  <a:ln w="0"/>
                  <a:solidFill>
                    <a:srgbClr val="F85EA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</a:t>
              </a:r>
              <a:endParaRPr lang="en-US" altLang="ja-JP" sz="2400" b="1" cap="none" spc="0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37E0A174-BC6D-BFDD-946F-7B5961F61348}"/>
                </a:ext>
              </a:extLst>
            </p:cNvPr>
            <p:cNvSpPr/>
            <p:nvPr/>
          </p:nvSpPr>
          <p:spPr>
            <a:xfrm>
              <a:off x="3373136" y="6422451"/>
              <a:ext cx="133882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2400" b="1" dirty="0">
                  <a:ln w="0"/>
                  <a:solidFill>
                    <a:srgbClr val="F85EA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右足首</a:t>
              </a:r>
              <a:r>
                <a:rPr lang="en-US" altLang="ja-JP" sz="2400" b="1" dirty="0">
                  <a:ln w="0"/>
                  <a:solidFill>
                    <a:srgbClr val="F85EA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</a:t>
              </a:r>
              <a:endParaRPr lang="en-US" altLang="ja-JP" sz="2400" b="1" cap="none" spc="0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47C0AF40-98D1-F8C4-01D9-DE25E3CD0B0E}"/>
                </a:ext>
              </a:extLst>
            </p:cNvPr>
            <p:cNvSpPr/>
            <p:nvPr/>
          </p:nvSpPr>
          <p:spPr>
            <a:xfrm>
              <a:off x="6387303" y="3153149"/>
              <a:ext cx="10310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2400" b="1" dirty="0">
                  <a:ln w="0"/>
                  <a:solidFill>
                    <a:srgbClr val="F85EA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左肩</a:t>
              </a:r>
              <a:r>
                <a:rPr lang="en-US" altLang="ja-JP" sz="2400" b="1" dirty="0">
                  <a:ln w="0"/>
                  <a:solidFill>
                    <a:srgbClr val="F85EA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</a:t>
              </a:r>
              <a:endParaRPr lang="en-US" altLang="ja-JP" sz="2400" b="1" cap="none" spc="0" dirty="0">
                <a:ln w="0"/>
                <a:solidFill>
                  <a:srgbClr val="F85EA7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C686FD13-BD40-52B8-C788-3A8892C645AC}"/>
                </a:ext>
              </a:extLst>
            </p:cNvPr>
            <p:cNvSpPr/>
            <p:nvPr/>
          </p:nvSpPr>
          <p:spPr>
            <a:xfrm>
              <a:off x="6040622" y="4113061"/>
              <a:ext cx="101662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2400" b="1" dirty="0">
                  <a:ln w="0"/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左股</a:t>
              </a:r>
              <a:r>
                <a:rPr lang="en-US" altLang="ja-JP" sz="2400" b="1" dirty="0">
                  <a:ln w="0"/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Y</a:t>
              </a:r>
              <a:endParaRPr lang="en-US" altLang="ja-JP" sz="2400" b="1" cap="none" spc="0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58262F6C-2D01-DD28-48C5-2E0BCD09DBB6}"/>
                </a:ext>
              </a:extLst>
            </p:cNvPr>
            <p:cNvSpPr/>
            <p:nvPr/>
          </p:nvSpPr>
          <p:spPr>
            <a:xfrm>
              <a:off x="3695339" y="4072895"/>
              <a:ext cx="101662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2400" b="1" dirty="0">
                  <a:ln w="0"/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右股</a:t>
              </a:r>
              <a:r>
                <a:rPr lang="en-US" altLang="ja-JP" sz="2400" b="1" dirty="0">
                  <a:ln w="0"/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Y</a:t>
              </a:r>
              <a:endParaRPr lang="en-US" altLang="ja-JP" sz="2400" b="1" cap="none" spc="0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522EA378-E779-FC02-530C-C78249DF7D39}"/>
                </a:ext>
              </a:extLst>
            </p:cNvPr>
            <p:cNvSpPr/>
            <p:nvPr/>
          </p:nvSpPr>
          <p:spPr>
            <a:xfrm>
              <a:off x="5029051" y="2745960"/>
              <a:ext cx="70884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2400" b="1" dirty="0">
                  <a:ln w="0"/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頭</a:t>
              </a:r>
              <a:r>
                <a:rPr lang="en-US" altLang="ja-JP" sz="2400" b="1" dirty="0">
                  <a:ln w="0"/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Y</a:t>
              </a:r>
              <a:endParaRPr lang="en-US" altLang="ja-JP" sz="2400" b="1" cap="none" spc="0" dirty="0">
                <a:ln w="0"/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6" name="矢印: 左カーブ 94">
              <a:extLst>
                <a:ext uri="{FF2B5EF4-FFF2-40B4-BE49-F238E27FC236}">
                  <a16:creationId xmlns:a16="http://schemas.microsoft.com/office/drawing/2014/main" id="{2D9592A7-1D84-3A65-E7DA-3B88DA5A2DB7}"/>
                </a:ext>
              </a:extLst>
            </p:cNvPr>
            <p:cNvSpPr/>
            <p:nvPr/>
          </p:nvSpPr>
          <p:spPr>
            <a:xfrm rot="1316839">
              <a:off x="5151535" y="3269244"/>
              <a:ext cx="445922" cy="484957"/>
            </a:xfrm>
            <a:custGeom>
              <a:avLst/>
              <a:gdLst>
                <a:gd name="connsiteX0" fmla="*/ 0 w 726481"/>
                <a:gd name="connsiteY0" fmla="*/ 1722566 h 1904186"/>
                <a:gd name="connsiteX1" fmla="*/ 181620 w 726481"/>
                <a:gd name="connsiteY1" fmla="*/ 1515038 h 1904186"/>
                <a:gd name="connsiteX2" fmla="*/ 181620 w 726481"/>
                <a:gd name="connsiteY2" fmla="*/ 1605848 h 1904186"/>
                <a:gd name="connsiteX3" fmla="*/ 721967 w 726481"/>
                <a:gd name="connsiteY3" fmla="*/ 906688 h 1904186"/>
                <a:gd name="connsiteX4" fmla="*/ 181620 w 726481"/>
                <a:gd name="connsiteY4" fmla="*/ 1787469 h 1904186"/>
                <a:gd name="connsiteX5" fmla="*/ 181620 w 726481"/>
                <a:gd name="connsiteY5" fmla="*/ 1878278 h 1904186"/>
                <a:gd name="connsiteX6" fmla="*/ 0 w 726481"/>
                <a:gd name="connsiteY6" fmla="*/ 1722566 h 1904186"/>
                <a:gd name="connsiteX0" fmla="*/ 726481 w 726481"/>
                <a:gd name="connsiteY0" fmla="*/ 997498 h 1904186"/>
                <a:gd name="connsiteX1" fmla="*/ 0 w 726481"/>
                <a:gd name="connsiteY1" fmla="*/ 181620 h 1904186"/>
                <a:gd name="connsiteX2" fmla="*/ 0 w 726481"/>
                <a:gd name="connsiteY2" fmla="*/ 0 h 1904186"/>
                <a:gd name="connsiteX3" fmla="*/ 726481 w 726481"/>
                <a:gd name="connsiteY3" fmla="*/ 815878 h 1904186"/>
                <a:gd name="connsiteX4" fmla="*/ 726481 w 726481"/>
                <a:gd name="connsiteY4" fmla="*/ 997498 h 1904186"/>
                <a:gd name="connsiteX0" fmla="*/ 726481 w 726481"/>
                <a:gd name="connsiteY0" fmla="*/ 997498 h 1904186"/>
                <a:gd name="connsiteX1" fmla="*/ 0 w 726481"/>
                <a:gd name="connsiteY1" fmla="*/ 181620 h 1904186"/>
                <a:gd name="connsiteX2" fmla="*/ 0 w 726481"/>
                <a:gd name="connsiteY2" fmla="*/ 0 h 1904186"/>
                <a:gd name="connsiteX3" fmla="*/ 726481 w 726481"/>
                <a:gd name="connsiteY3" fmla="*/ 815878 h 1904186"/>
                <a:gd name="connsiteX4" fmla="*/ 726481 w 726481"/>
                <a:gd name="connsiteY4" fmla="*/ 997498 h 1904186"/>
                <a:gd name="connsiteX5" fmla="*/ 181620 w 726481"/>
                <a:gd name="connsiteY5" fmla="*/ 1787468 h 1904186"/>
                <a:gd name="connsiteX6" fmla="*/ 181620 w 726481"/>
                <a:gd name="connsiteY6" fmla="*/ 1878278 h 1904186"/>
                <a:gd name="connsiteX7" fmla="*/ 0 w 726481"/>
                <a:gd name="connsiteY7" fmla="*/ 1722566 h 1904186"/>
                <a:gd name="connsiteX8" fmla="*/ 181620 w 726481"/>
                <a:gd name="connsiteY8" fmla="*/ 1515038 h 1904186"/>
                <a:gd name="connsiteX9" fmla="*/ 181620 w 726481"/>
                <a:gd name="connsiteY9" fmla="*/ 1605848 h 1904186"/>
                <a:gd name="connsiteX10" fmla="*/ 721967 w 726481"/>
                <a:gd name="connsiteY10" fmla="*/ 906688 h 1904186"/>
                <a:gd name="connsiteX0" fmla="*/ 0 w 726523"/>
                <a:gd name="connsiteY0" fmla="*/ 1722566 h 1878278"/>
                <a:gd name="connsiteX1" fmla="*/ 181620 w 726523"/>
                <a:gd name="connsiteY1" fmla="*/ 1515038 h 1878278"/>
                <a:gd name="connsiteX2" fmla="*/ 181620 w 726523"/>
                <a:gd name="connsiteY2" fmla="*/ 1605848 h 1878278"/>
                <a:gd name="connsiteX3" fmla="*/ 721967 w 726523"/>
                <a:gd name="connsiteY3" fmla="*/ 906688 h 1878278"/>
                <a:gd name="connsiteX4" fmla="*/ 181620 w 726523"/>
                <a:gd name="connsiteY4" fmla="*/ 1787469 h 1878278"/>
                <a:gd name="connsiteX5" fmla="*/ 181620 w 726523"/>
                <a:gd name="connsiteY5" fmla="*/ 1878278 h 1878278"/>
                <a:gd name="connsiteX6" fmla="*/ 0 w 726523"/>
                <a:gd name="connsiteY6" fmla="*/ 1722566 h 1878278"/>
                <a:gd name="connsiteX0" fmla="*/ 726481 w 726523"/>
                <a:gd name="connsiteY0" fmla="*/ 997498 h 1878278"/>
                <a:gd name="connsiteX1" fmla="*/ 0 w 726523"/>
                <a:gd name="connsiteY1" fmla="*/ 181620 h 1878278"/>
                <a:gd name="connsiteX2" fmla="*/ 0 w 726523"/>
                <a:gd name="connsiteY2" fmla="*/ 0 h 1878278"/>
                <a:gd name="connsiteX3" fmla="*/ 726481 w 726523"/>
                <a:gd name="connsiteY3" fmla="*/ 815878 h 1878278"/>
                <a:gd name="connsiteX4" fmla="*/ 726481 w 726523"/>
                <a:gd name="connsiteY4" fmla="*/ 997498 h 1878278"/>
                <a:gd name="connsiteX0" fmla="*/ 726481 w 726523"/>
                <a:gd name="connsiteY0" fmla="*/ 997498 h 1878278"/>
                <a:gd name="connsiteX1" fmla="*/ 0 w 726523"/>
                <a:gd name="connsiteY1" fmla="*/ 181620 h 1878278"/>
                <a:gd name="connsiteX2" fmla="*/ 0 w 726523"/>
                <a:gd name="connsiteY2" fmla="*/ 0 h 1878278"/>
                <a:gd name="connsiteX3" fmla="*/ 726481 w 726523"/>
                <a:gd name="connsiteY3" fmla="*/ 997498 h 1878278"/>
                <a:gd name="connsiteX4" fmla="*/ 181620 w 726523"/>
                <a:gd name="connsiteY4" fmla="*/ 1787468 h 1878278"/>
                <a:gd name="connsiteX5" fmla="*/ 181620 w 726523"/>
                <a:gd name="connsiteY5" fmla="*/ 1878278 h 1878278"/>
                <a:gd name="connsiteX6" fmla="*/ 0 w 726523"/>
                <a:gd name="connsiteY6" fmla="*/ 1722566 h 1878278"/>
                <a:gd name="connsiteX7" fmla="*/ 181620 w 726523"/>
                <a:gd name="connsiteY7" fmla="*/ 1515038 h 1878278"/>
                <a:gd name="connsiteX8" fmla="*/ 181620 w 726523"/>
                <a:gd name="connsiteY8" fmla="*/ 1605848 h 1878278"/>
                <a:gd name="connsiteX9" fmla="*/ 721967 w 726523"/>
                <a:gd name="connsiteY9" fmla="*/ 906688 h 1878278"/>
                <a:gd name="connsiteX0" fmla="*/ 0 w 726523"/>
                <a:gd name="connsiteY0" fmla="*/ 1722566 h 1878278"/>
                <a:gd name="connsiteX1" fmla="*/ 181620 w 726523"/>
                <a:gd name="connsiteY1" fmla="*/ 1515038 h 1878278"/>
                <a:gd name="connsiteX2" fmla="*/ 181620 w 726523"/>
                <a:gd name="connsiteY2" fmla="*/ 1605848 h 1878278"/>
                <a:gd name="connsiteX3" fmla="*/ 721967 w 726523"/>
                <a:gd name="connsiteY3" fmla="*/ 906688 h 1878278"/>
                <a:gd name="connsiteX4" fmla="*/ 181620 w 726523"/>
                <a:gd name="connsiteY4" fmla="*/ 1787469 h 1878278"/>
                <a:gd name="connsiteX5" fmla="*/ 181620 w 726523"/>
                <a:gd name="connsiteY5" fmla="*/ 1878278 h 1878278"/>
                <a:gd name="connsiteX6" fmla="*/ 0 w 726523"/>
                <a:gd name="connsiteY6" fmla="*/ 1722566 h 1878278"/>
                <a:gd name="connsiteX0" fmla="*/ 726481 w 726523"/>
                <a:gd name="connsiteY0" fmla="*/ 997498 h 1878278"/>
                <a:gd name="connsiteX1" fmla="*/ 0 w 726523"/>
                <a:gd name="connsiteY1" fmla="*/ 181620 h 1878278"/>
                <a:gd name="connsiteX2" fmla="*/ 0 w 726523"/>
                <a:gd name="connsiteY2" fmla="*/ 0 h 1878278"/>
                <a:gd name="connsiteX3" fmla="*/ 726481 w 726523"/>
                <a:gd name="connsiteY3" fmla="*/ 815878 h 1878278"/>
                <a:gd name="connsiteX4" fmla="*/ 726481 w 726523"/>
                <a:gd name="connsiteY4" fmla="*/ 997498 h 1878278"/>
                <a:gd name="connsiteX0" fmla="*/ 726481 w 726523"/>
                <a:gd name="connsiteY0" fmla="*/ 997498 h 1878278"/>
                <a:gd name="connsiteX1" fmla="*/ 0 w 726523"/>
                <a:gd name="connsiteY1" fmla="*/ 181620 h 1878278"/>
                <a:gd name="connsiteX2" fmla="*/ 726481 w 726523"/>
                <a:gd name="connsiteY2" fmla="*/ 997498 h 1878278"/>
                <a:gd name="connsiteX3" fmla="*/ 181620 w 726523"/>
                <a:gd name="connsiteY3" fmla="*/ 1787468 h 1878278"/>
                <a:gd name="connsiteX4" fmla="*/ 181620 w 726523"/>
                <a:gd name="connsiteY4" fmla="*/ 1878278 h 1878278"/>
                <a:gd name="connsiteX5" fmla="*/ 0 w 726523"/>
                <a:gd name="connsiteY5" fmla="*/ 1722566 h 1878278"/>
                <a:gd name="connsiteX6" fmla="*/ 181620 w 726523"/>
                <a:gd name="connsiteY6" fmla="*/ 1515038 h 1878278"/>
                <a:gd name="connsiteX7" fmla="*/ 181620 w 726523"/>
                <a:gd name="connsiteY7" fmla="*/ 1605848 h 1878278"/>
                <a:gd name="connsiteX8" fmla="*/ 721967 w 726523"/>
                <a:gd name="connsiteY8" fmla="*/ 906688 h 1878278"/>
                <a:gd name="connsiteX0" fmla="*/ 0 w 726523"/>
                <a:gd name="connsiteY0" fmla="*/ 1722566 h 1878278"/>
                <a:gd name="connsiteX1" fmla="*/ 181620 w 726523"/>
                <a:gd name="connsiteY1" fmla="*/ 1515038 h 1878278"/>
                <a:gd name="connsiteX2" fmla="*/ 181620 w 726523"/>
                <a:gd name="connsiteY2" fmla="*/ 1605848 h 1878278"/>
                <a:gd name="connsiteX3" fmla="*/ 721967 w 726523"/>
                <a:gd name="connsiteY3" fmla="*/ 906688 h 1878278"/>
                <a:gd name="connsiteX4" fmla="*/ 181620 w 726523"/>
                <a:gd name="connsiteY4" fmla="*/ 1787469 h 1878278"/>
                <a:gd name="connsiteX5" fmla="*/ 181620 w 726523"/>
                <a:gd name="connsiteY5" fmla="*/ 1878278 h 1878278"/>
                <a:gd name="connsiteX6" fmla="*/ 0 w 726523"/>
                <a:gd name="connsiteY6" fmla="*/ 1722566 h 1878278"/>
                <a:gd name="connsiteX0" fmla="*/ 726481 w 726523"/>
                <a:gd name="connsiteY0" fmla="*/ 997498 h 1878278"/>
                <a:gd name="connsiteX1" fmla="*/ 0 w 726523"/>
                <a:gd name="connsiteY1" fmla="*/ 181620 h 1878278"/>
                <a:gd name="connsiteX2" fmla="*/ 0 w 726523"/>
                <a:gd name="connsiteY2" fmla="*/ 0 h 1878278"/>
                <a:gd name="connsiteX3" fmla="*/ 726481 w 726523"/>
                <a:gd name="connsiteY3" fmla="*/ 815878 h 1878278"/>
                <a:gd name="connsiteX4" fmla="*/ 726481 w 726523"/>
                <a:gd name="connsiteY4" fmla="*/ 997498 h 1878278"/>
                <a:gd name="connsiteX0" fmla="*/ 726481 w 726523"/>
                <a:gd name="connsiteY0" fmla="*/ 997498 h 1878278"/>
                <a:gd name="connsiteX1" fmla="*/ 726481 w 726523"/>
                <a:gd name="connsiteY1" fmla="*/ 997498 h 1878278"/>
                <a:gd name="connsiteX2" fmla="*/ 181620 w 726523"/>
                <a:gd name="connsiteY2" fmla="*/ 1787468 h 1878278"/>
                <a:gd name="connsiteX3" fmla="*/ 181620 w 726523"/>
                <a:gd name="connsiteY3" fmla="*/ 1878278 h 1878278"/>
                <a:gd name="connsiteX4" fmla="*/ 0 w 726523"/>
                <a:gd name="connsiteY4" fmla="*/ 1722566 h 1878278"/>
                <a:gd name="connsiteX5" fmla="*/ 181620 w 726523"/>
                <a:gd name="connsiteY5" fmla="*/ 1515038 h 1878278"/>
                <a:gd name="connsiteX6" fmla="*/ 181620 w 726523"/>
                <a:gd name="connsiteY6" fmla="*/ 1605848 h 1878278"/>
                <a:gd name="connsiteX7" fmla="*/ 721967 w 726523"/>
                <a:gd name="connsiteY7" fmla="*/ 906688 h 1878278"/>
                <a:gd name="connsiteX0" fmla="*/ 0 w 726523"/>
                <a:gd name="connsiteY0" fmla="*/ 1540946 h 1696658"/>
                <a:gd name="connsiteX1" fmla="*/ 181620 w 726523"/>
                <a:gd name="connsiteY1" fmla="*/ 1333418 h 1696658"/>
                <a:gd name="connsiteX2" fmla="*/ 181620 w 726523"/>
                <a:gd name="connsiteY2" fmla="*/ 1424228 h 1696658"/>
                <a:gd name="connsiteX3" fmla="*/ 721967 w 726523"/>
                <a:gd name="connsiteY3" fmla="*/ 725068 h 1696658"/>
                <a:gd name="connsiteX4" fmla="*/ 181620 w 726523"/>
                <a:gd name="connsiteY4" fmla="*/ 1605849 h 1696658"/>
                <a:gd name="connsiteX5" fmla="*/ 181620 w 726523"/>
                <a:gd name="connsiteY5" fmla="*/ 1696658 h 1696658"/>
                <a:gd name="connsiteX6" fmla="*/ 0 w 726523"/>
                <a:gd name="connsiteY6" fmla="*/ 1540946 h 1696658"/>
                <a:gd name="connsiteX0" fmla="*/ 726481 w 726523"/>
                <a:gd name="connsiteY0" fmla="*/ 815878 h 1696658"/>
                <a:gd name="connsiteX1" fmla="*/ 0 w 726523"/>
                <a:gd name="connsiteY1" fmla="*/ 0 h 1696658"/>
                <a:gd name="connsiteX2" fmla="*/ 726481 w 726523"/>
                <a:gd name="connsiteY2" fmla="*/ 634258 h 1696658"/>
                <a:gd name="connsiteX3" fmla="*/ 726481 w 726523"/>
                <a:gd name="connsiteY3" fmla="*/ 815878 h 1696658"/>
                <a:gd name="connsiteX0" fmla="*/ 726481 w 726523"/>
                <a:gd name="connsiteY0" fmla="*/ 815878 h 1696658"/>
                <a:gd name="connsiteX1" fmla="*/ 726481 w 726523"/>
                <a:gd name="connsiteY1" fmla="*/ 815878 h 1696658"/>
                <a:gd name="connsiteX2" fmla="*/ 181620 w 726523"/>
                <a:gd name="connsiteY2" fmla="*/ 1605848 h 1696658"/>
                <a:gd name="connsiteX3" fmla="*/ 181620 w 726523"/>
                <a:gd name="connsiteY3" fmla="*/ 1696658 h 1696658"/>
                <a:gd name="connsiteX4" fmla="*/ 0 w 726523"/>
                <a:gd name="connsiteY4" fmla="*/ 1540946 h 1696658"/>
                <a:gd name="connsiteX5" fmla="*/ 181620 w 726523"/>
                <a:gd name="connsiteY5" fmla="*/ 1333418 h 1696658"/>
                <a:gd name="connsiteX6" fmla="*/ 181620 w 726523"/>
                <a:gd name="connsiteY6" fmla="*/ 1424228 h 1696658"/>
                <a:gd name="connsiteX7" fmla="*/ 721967 w 726523"/>
                <a:gd name="connsiteY7" fmla="*/ 725068 h 1696658"/>
                <a:gd name="connsiteX0" fmla="*/ 0 w 726523"/>
                <a:gd name="connsiteY0" fmla="*/ 906688 h 1062400"/>
                <a:gd name="connsiteX1" fmla="*/ 181620 w 726523"/>
                <a:gd name="connsiteY1" fmla="*/ 699160 h 1062400"/>
                <a:gd name="connsiteX2" fmla="*/ 181620 w 726523"/>
                <a:gd name="connsiteY2" fmla="*/ 789970 h 1062400"/>
                <a:gd name="connsiteX3" fmla="*/ 721967 w 726523"/>
                <a:gd name="connsiteY3" fmla="*/ 90810 h 1062400"/>
                <a:gd name="connsiteX4" fmla="*/ 181620 w 726523"/>
                <a:gd name="connsiteY4" fmla="*/ 971591 h 1062400"/>
                <a:gd name="connsiteX5" fmla="*/ 181620 w 726523"/>
                <a:gd name="connsiteY5" fmla="*/ 1062400 h 1062400"/>
                <a:gd name="connsiteX6" fmla="*/ 0 w 726523"/>
                <a:gd name="connsiteY6" fmla="*/ 906688 h 1062400"/>
                <a:gd name="connsiteX0" fmla="*/ 726481 w 726523"/>
                <a:gd name="connsiteY0" fmla="*/ 181620 h 1062400"/>
                <a:gd name="connsiteX1" fmla="*/ 726481 w 726523"/>
                <a:gd name="connsiteY1" fmla="*/ 0 h 1062400"/>
                <a:gd name="connsiteX2" fmla="*/ 726481 w 726523"/>
                <a:gd name="connsiteY2" fmla="*/ 181620 h 1062400"/>
                <a:gd name="connsiteX0" fmla="*/ 726481 w 726523"/>
                <a:gd name="connsiteY0" fmla="*/ 181620 h 1062400"/>
                <a:gd name="connsiteX1" fmla="*/ 726481 w 726523"/>
                <a:gd name="connsiteY1" fmla="*/ 181620 h 1062400"/>
                <a:gd name="connsiteX2" fmla="*/ 181620 w 726523"/>
                <a:gd name="connsiteY2" fmla="*/ 971590 h 1062400"/>
                <a:gd name="connsiteX3" fmla="*/ 181620 w 726523"/>
                <a:gd name="connsiteY3" fmla="*/ 1062400 h 1062400"/>
                <a:gd name="connsiteX4" fmla="*/ 0 w 726523"/>
                <a:gd name="connsiteY4" fmla="*/ 906688 h 1062400"/>
                <a:gd name="connsiteX5" fmla="*/ 181620 w 726523"/>
                <a:gd name="connsiteY5" fmla="*/ 699160 h 1062400"/>
                <a:gd name="connsiteX6" fmla="*/ 181620 w 726523"/>
                <a:gd name="connsiteY6" fmla="*/ 789970 h 1062400"/>
                <a:gd name="connsiteX7" fmla="*/ 721967 w 726523"/>
                <a:gd name="connsiteY7" fmla="*/ 90810 h 10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6523" h="1062400" stroke="0" extrusionOk="0">
                  <a:moveTo>
                    <a:pt x="0" y="906688"/>
                  </a:moveTo>
                  <a:lnTo>
                    <a:pt x="181620" y="699160"/>
                  </a:lnTo>
                  <a:lnTo>
                    <a:pt x="181620" y="789970"/>
                  </a:lnTo>
                  <a:cubicBezTo>
                    <a:pt x="473433" y="705353"/>
                    <a:pt x="688422" y="427176"/>
                    <a:pt x="721967" y="90810"/>
                  </a:cubicBezTo>
                  <a:cubicBezTo>
                    <a:pt x="762230" y="494541"/>
                    <a:pt x="531874" y="870027"/>
                    <a:pt x="181620" y="971591"/>
                  </a:cubicBezTo>
                  <a:lnTo>
                    <a:pt x="181620" y="1062400"/>
                  </a:lnTo>
                  <a:lnTo>
                    <a:pt x="0" y="906688"/>
                  </a:lnTo>
                  <a:close/>
                </a:path>
                <a:path w="726523" h="1062400" fill="darkenLess" stroke="0" extrusionOk="0">
                  <a:moveTo>
                    <a:pt x="726481" y="181620"/>
                  </a:moveTo>
                  <a:lnTo>
                    <a:pt x="726481" y="0"/>
                  </a:lnTo>
                  <a:lnTo>
                    <a:pt x="726481" y="181620"/>
                  </a:lnTo>
                  <a:close/>
                </a:path>
                <a:path w="726523" h="1062400" fill="none" extrusionOk="0">
                  <a:moveTo>
                    <a:pt x="726481" y="181620"/>
                  </a:moveTo>
                  <a:lnTo>
                    <a:pt x="726481" y="181620"/>
                  </a:lnTo>
                  <a:cubicBezTo>
                    <a:pt x="726481" y="553659"/>
                    <a:pt x="502375" y="878581"/>
                    <a:pt x="181620" y="971590"/>
                  </a:cubicBezTo>
                  <a:lnTo>
                    <a:pt x="181620" y="1062400"/>
                  </a:lnTo>
                  <a:lnTo>
                    <a:pt x="0" y="906688"/>
                  </a:lnTo>
                  <a:lnTo>
                    <a:pt x="181620" y="699160"/>
                  </a:lnTo>
                  <a:lnTo>
                    <a:pt x="181620" y="789970"/>
                  </a:lnTo>
                  <a:cubicBezTo>
                    <a:pt x="473433" y="705353"/>
                    <a:pt x="688422" y="427176"/>
                    <a:pt x="721967" y="908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accent1"/>
                </a:solidFill>
              </a:endParaRPr>
            </a:p>
          </p:txBody>
        </p:sp>
        <p:sp>
          <p:nvSpPr>
            <p:cNvPr id="97" name="矢印: 左カーブ 94">
              <a:extLst>
                <a:ext uri="{FF2B5EF4-FFF2-40B4-BE49-F238E27FC236}">
                  <a16:creationId xmlns:a16="http://schemas.microsoft.com/office/drawing/2014/main" id="{4D0A9CEB-64EE-FB0B-1CA3-593074196197}"/>
                </a:ext>
              </a:extLst>
            </p:cNvPr>
            <p:cNvSpPr/>
            <p:nvPr/>
          </p:nvSpPr>
          <p:spPr>
            <a:xfrm rot="20280000" flipH="1">
              <a:off x="4832086" y="4209772"/>
              <a:ext cx="446400" cy="484957"/>
            </a:xfrm>
            <a:custGeom>
              <a:avLst/>
              <a:gdLst>
                <a:gd name="connsiteX0" fmla="*/ 0 w 726481"/>
                <a:gd name="connsiteY0" fmla="*/ 1722566 h 1904186"/>
                <a:gd name="connsiteX1" fmla="*/ 181620 w 726481"/>
                <a:gd name="connsiteY1" fmla="*/ 1515038 h 1904186"/>
                <a:gd name="connsiteX2" fmla="*/ 181620 w 726481"/>
                <a:gd name="connsiteY2" fmla="*/ 1605848 h 1904186"/>
                <a:gd name="connsiteX3" fmla="*/ 721967 w 726481"/>
                <a:gd name="connsiteY3" fmla="*/ 906688 h 1904186"/>
                <a:gd name="connsiteX4" fmla="*/ 181620 w 726481"/>
                <a:gd name="connsiteY4" fmla="*/ 1787469 h 1904186"/>
                <a:gd name="connsiteX5" fmla="*/ 181620 w 726481"/>
                <a:gd name="connsiteY5" fmla="*/ 1878278 h 1904186"/>
                <a:gd name="connsiteX6" fmla="*/ 0 w 726481"/>
                <a:gd name="connsiteY6" fmla="*/ 1722566 h 1904186"/>
                <a:gd name="connsiteX0" fmla="*/ 726481 w 726481"/>
                <a:gd name="connsiteY0" fmla="*/ 997498 h 1904186"/>
                <a:gd name="connsiteX1" fmla="*/ 0 w 726481"/>
                <a:gd name="connsiteY1" fmla="*/ 181620 h 1904186"/>
                <a:gd name="connsiteX2" fmla="*/ 0 w 726481"/>
                <a:gd name="connsiteY2" fmla="*/ 0 h 1904186"/>
                <a:gd name="connsiteX3" fmla="*/ 726481 w 726481"/>
                <a:gd name="connsiteY3" fmla="*/ 815878 h 1904186"/>
                <a:gd name="connsiteX4" fmla="*/ 726481 w 726481"/>
                <a:gd name="connsiteY4" fmla="*/ 997498 h 1904186"/>
                <a:gd name="connsiteX0" fmla="*/ 726481 w 726481"/>
                <a:gd name="connsiteY0" fmla="*/ 997498 h 1904186"/>
                <a:gd name="connsiteX1" fmla="*/ 0 w 726481"/>
                <a:gd name="connsiteY1" fmla="*/ 181620 h 1904186"/>
                <a:gd name="connsiteX2" fmla="*/ 0 w 726481"/>
                <a:gd name="connsiteY2" fmla="*/ 0 h 1904186"/>
                <a:gd name="connsiteX3" fmla="*/ 726481 w 726481"/>
                <a:gd name="connsiteY3" fmla="*/ 815878 h 1904186"/>
                <a:gd name="connsiteX4" fmla="*/ 726481 w 726481"/>
                <a:gd name="connsiteY4" fmla="*/ 997498 h 1904186"/>
                <a:gd name="connsiteX5" fmla="*/ 181620 w 726481"/>
                <a:gd name="connsiteY5" fmla="*/ 1787468 h 1904186"/>
                <a:gd name="connsiteX6" fmla="*/ 181620 w 726481"/>
                <a:gd name="connsiteY6" fmla="*/ 1878278 h 1904186"/>
                <a:gd name="connsiteX7" fmla="*/ 0 w 726481"/>
                <a:gd name="connsiteY7" fmla="*/ 1722566 h 1904186"/>
                <a:gd name="connsiteX8" fmla="*/ 181620 w 726481"/>
                <a:gd name="connsiteY8" fmla="*/ 1515038 h 1904186"/>
                <a:gd name="connsiteX9" fmla="*/ 181620 w 726481"/>
                <a:gd name="connsiteY9" fmla="*/ 1605848 h 1904186"/>
                <a:gd name="connsiteX10" fmla="*/ 721967 w 726481"/>
                <a:gd name="connsiteY10" fmla="*/ 906688 h 1904186"/>
                <a:gd name="connsiteX0" fmla="*/ 0 w 726523"/>
                <a:gd name="connsiteY0" fmla="*/ 1722566 h 1878278"/>
                <a:gd name="connsiteX1" fmla="*/ 181620 w 726523"/>
                <a:gd name="connsiteY1" fmla="*/ 1515038 h 1878278"/>
                <a:gd name="connsiteX2" fmla="*/ 181620 w 726523"/>
                <a:gd name="connsiteY2" fmla="*/ 1605848 h 1878278"/>
                <a:gd name="connsiteX3" fmla="*/ 721967 w 726523"/>
                <a:gd name="connsiteY3" fmla="*/ 906688 h 1878278"/>
                <a:gd name="connsiteX4" fmla="*/ 181620 w 726523"/>
                <a:gd name="connsiteY4" fmla="*/ 1787469 h 1878278"/>
                <a:gd name="connsiteX5" fmla="*/ 181620 w 726523"/>
                <a:gd name="connsiteY5" fmla="*/ 1878278 h 1878278"/>
                <a:gd name="connsiteX6" fmla="*/ 0 w 726523"/>
                <a:gd name="connsiteY6" fmla="*/ 1722566 h 1878278"/>
                <a:gd name="connsiteX0" fmla="*/ 726481 w 726523"/>
                <a:gd name="connsiteY0" fmla="*/ 997498 h 1878278"/>
                <a:gd name="connsiteX1" fmla="*/ 0 w 726523"/>
                <a:gd name="connsiteY1" fmla="*/ 181620 h 1878278"/>
                <a:gd name="connsiteX2" fmla="*/ 0 w 726523"/>
                <a:gd name="connsiteY2" fmla="*/ 0 h 1878278"/>
                <a:gd name="connsiteX3" fmla="*/ 726481 w 726523"/>
                <a:gd name="connsiteY3" fmla="*/ 815878 h 1878278"/>
                <a:gd name="connsiteX4" fmla="*/ 726481 w 726523"/>
                <a:gd name="connsiteY4" fmla="*/ 997498 h 1878278"/>
                <a:gd name="connsiteX0" fmla="*/ 726481 w 726523"/>
                <a:gd name="connsiteY0" fmla="*/ 997498 h 1878278"/>
                <a:gd name="connsiteX1" fmla="*/ 0 w 726523"/>
                <a:gd name="connsiteY1" fmla="*/ 181620 h 1878278"/>
                <a:gd name="connsiteX2" fmla="*/ 0 w 726523"/>
                <a:gd name="connsiteY2" fmla="*/ 0 h 1878278"/>
                <a:gd name="connsiteX3" fmla="*/ 726481 w 726523"/>
                <a:gd name="connsiteY3" fmla="*/ 997498 h 1878278"/>
                <a:gd name="connsiteX4" fmla="*/ 181620 w 726523"/>
                <a:gd name="connsiteY4" fmla="*/ 1787468 h 1878278"/>
                <a:gd name="connsiteX5" fmla="*/ 181620 w 726523"/>
                <a:gd name="connsiteY5" fmla="*/ 1878278 h 1878278"/>
                <a:gd name="connsiteX6" fmla="*/ 0 w 726523"/>
                <a:gd name="connsiteY6" fmla="*/ 1722566 h 1878278"/>
                <a:gd name="connsiteX7" fmla="*/ 181620 w 726523"/>
                <a:gd name="connsiteY7" fmla="*/ 1515038 h 1878278"/>
                <a:gd name="connsiteX8" fmla="*/ 181620 w 726523"/>
                <a:gd name="connsiteY8" fmla="*/ 1605848 h 1878278"/>
                <a:gd name="connsiteX9" fmla="*/ 721967 w 726523"/>
                <a:gd name="connsiteY9" fmla="*/ 906688 h 1878278"/>
                <a:gd name="connsiteX0" fmla="*/ 0 w 726523"/>
                <a:gd name="connsiteY0" fmla="*/ 1722566 h 1878278"/>
                <a:gd name="connsiteX1" fmla="*/ 181620 w 726523"/>
                <a:gd name="connsiteY1" fmla="*/ 1515038 h 1878278"/>
                <a:gd name="connsiteX2" fmla="*/ 181620 w 726523"/>
                <a:gd name="connsiteY2" fmla="*/ 1605848 h 1878278"/>
                <a:gd name="connsiteX3" fmla="*/ 721967 w 726523"/>
                <a:gd name="connsiteY3" fmla="*/ 906688 h 1878278"/>
                <a:gd name="connsiteX4" fmla="*/ 181620 w 726523"/>
                <a:gd name="connsiteY4" fmla="*/ 1787469 h 1878278"/>
                <a:gd name="connsiteX5" fmla="*/ 181620 w 726523"/>
                <a:gd name="connsiteY5" fmla="*/ 1878278 h 1878278"/>
                <a:gd name="connsiteX6" fmla="*/ 0 w 726523"/>
                <a:gd name="connsiteY6" fmla="*/ 1722566 h 1878278"/>
                <a:gd name="connsiteX0" fmla="*/ 726481 w 726523"/>
                <a:gd name="connsiteY0" fmla="*/ 997498 h 1878278"/>
                <a:gd name="connsiteX1" fmla="*/ 0 w 726523"/>
                <a:gd name="connsiteY1" fmla="*/ 181620 h 1878278"/>
                <a:gd name="connsiteX2" fmla="*/ 0 w 726523"/>
                <a:gd name="connsiteY2" fmla="*/ 0 h 1878278"/>
                <a:gd name="connsiteX3" fmla="*/ 726481 w 726523"/>
                <a:gd name="connsiteY3" fmla="*/ 815878 h 1878278"/>
                <a:gd name="connsiteX4" fmla="*/ 726481 w 726523"/>
                <a:gd name="connsiteY4" fmla="*/ 997498 h 1878278"/>
                <a:gd name="connsiteX0" fmla="*/ 726481 w 726523"/>
                <a:gd name="connsiteY0" fmla="*/ 997498 h 1878278"/>
                <a:gd name="connsiteX1" fmla="*/ 0 w 726523"/>
                <a:gd name="connsiteY1" fmla="*/ 181620 h 1878278"/>
                <a:gd name="connsiteX2" fmla="*/ 726481 w 726523"/>
                <a:gd name="connsiteY2" fmla="*/ 997498 h 1878278"/>
                <a:gd name="connsiteX3" fmla="*/ 181620 w 726523"/>
                <a:gd name="connsiteY3" fmla="*/ 1787468 h 1878278"/>
                <a:gd name="connsiteX4" fmla="*/ 181620 w 726523"/>
                <a:gd name="connsiteY4" fmla="*/ 1878278 h 1878278"/>
                <a:gd name="connsiteX5" fmla="*/ 0 w 726523"/>
                <a:gd name="connsiteY5" fmla="*/ 1722566 h 1878278"/>
                <a:gd name="connsiteX6" fmla="*/ 181620 w 726523"/>
                <a:gd name="connsiteY6" fmla="*/ 1515038 h 1878278"/>
                <a:gd name="connsiteX7" fmla="*/ 181620 w 726523"/>
                <a:gd name="connsiteY7" fmla="*/ 1605848 h 1878278"/>
                <a:gd name="connsiteX8" fmla="*/ 721967 w 726523"/>
                <a:gd name="connsiteY8" fmla="*/ 906688 h 1878278"/>
                <a:gd name="connsiteX0" fmla="*/ 0 w 726523"/>
                <a:gd name="connsiteY0" fmla="*/ 1722566 h 1878278"/>
                <a:gd name="connsiteX1" fmla="*/ 181620 w 726523"/>
                <a:gd name="connsiteY1" fmla="*/ 1515038 h 1878278"/>
                <a:gd name="connsiteX2" fmla="*/ 181620 w 726523"/>
                <a:gd name="connsiteY2" fmla="*/ 1605848 h 1878278"/>
                <a:gd name="connsiteX3" fmla="*/ 721967 w 726523"/>
                <a:gd name="connsiteY3" fmla="*/ 906688 h 1878278"/>
                <a:gd name="connsiteX4" fmla="*/ 181620 w 726523"/>
                <a:gd name="connsiteY4" fmla="*/ 1787469 h 1878278"/>
                <a:gd name="connsiteX5" fmla="*/ 181620 w 726523"/>
                <a:gd name="connsiteY5" fmla="*/ 1878278 h 1878278"/>
                <a:gd name="connsiteX6" fmla="*/ 0 w 726523"/>
                <a:gd name="connsiteY6" fmla="*/ 1722566 h 1878278"/>
                <a:gd name="connsiteX0" fmla="*/ 726481 w 726523"/>
                <a:gd name="connsiteY0" fmla="*/ 997498 h 1878278"/>
                <a:gd name="connsiteX1" fmla="*/ 0 w 726523"/>
                <a:gd name="connsiteY1" fmla="*/ 181620 h 1878278"/>
                <a:gd name="connsiteX2" fmla="*/ 0 w 726523"/>
                <a:gd name="connsiteY2" fmla="*/ 0 h 1878278"/>
                <a:gd name="connsiteX3" fmla="*/ 726481 w 726523"/>
                <a:gd name="connsiteY3" fmla="*/ 815878 h 1878278"/>
                <a:gd name="connsiteX4" fmla="*/ 726481 w 726523"/>
                <a:gd name="connsiteY4" fmla="*/ 997498 h 1878278"/>
                <a:gd name="connsiteX0" fmla="*/ 726481 w 726523"/>
                <a:gd name="connsiteY0" fmla="*/ 997498 h 1878278"/>
                <a:gd name="connsiteX1" fmla="*/ 726481 w 726523"/>
                <a:gd name="connsiteY1" fmla="*/ 997498 h 1878278"/>
                <a:gd name="connsiteX2" fmla="*/ 181620 w 726523"/>
                <a:gd name="connsiteY2" fmla="*/ 1787468 h 1878278"/>
                <a:gd name="connsiteX3" fmla="*/ 181620 w 726523"/>
                <a:gd name="connsiteY3" fmla="*/ 1878278 h 1878278"/>
                <a:gd name="connsiteX4" fmla="*/ 0 w 726523"/>
                <a:gd name="connsiteY4" fmla="*/ 1722566 h 1878278"/>
                <a:gd name="connsiteX5" fmla="*/ 181620 w 726523"/>
                <a:gd name="connsiteY5" fmla="*/ 1515038 h 1878278"/>
                <a:gd name="connsiteX6" fmla="*/ 181620 w 726523"/>
                <a:gd name="connsiteY6" fmla="*/ 1605848 h 1878278"/>
                <a:gd name="connsiteX7" fmla="*/ 721967 w 726523"/>
                <a:gd name="connsiteY7" fmla="*/ 906688 h 1878278"/>
                <a:gd name="connsiteX0" fmla="*/ 0 w 726523"/>
                <a:gd name="connsiteY0" fmla="*/ 1540946 h 1696658"/>
                <a:gd name="connsiteX1" fmla="*/ 181620 w 726523"/>
                <a:gd name="connsiteY1" fmla="*/ 1333418 h 1696658"/>
                <a:gd name="connsiteX2" fmla="*/ 181620 w 726523"/>
                <a:gd name="connsiteY2" fmla="*/ 1424228 h 1696658"/>
                <a:gd name="connsiteX3" fmla="*/ 721967 w 726523"/>
                <a:gd name="connsiteY3" fmla="*/ 725068 h 1696658"/>
                <a:gd name="connsiteX4" fmla="*/ 181620 w 726523"/>
                <a:gd name="connsiteY4" fmla="*/ 1605849 h 1696658"/>
                <a:gd name="connsiteX5" fmla="*/ 181620 w 726523"/>
                <a:gd name="connsiteY5" fmla="*/ 1696658 h 1696658"/>
                <a:gd name="connsiteX6" fmla="*/ 0 w 726523"/>
                <a:gd name="connsiteY6" fmla="*/ 1540946 h 1696658"/>
                <a:gd name="connsiteX0" fmla="*/ 726481 w 726523"/>
                <a:gd name="connsiteY0" fmla="*/ 815878 h 1696658"/>
                <a:gd name="connsiteX1" fmla="*/ 0 w 726523"/>
                <a:gd name="connsiteY1" fmla="*/ 0 h 1696658"/>
                <a:gd name="connsiteX2" fmla="*/ 726481 w 726523"/>
                <a:gd name="connsiteY2" fmla="*/ 634258 h 1696658"/>
                <a:gd name="connsiteX3" fmla="*/ 726481 w 726523"/>
                <a:gd name="connsiteY3" fmla="*/ 815878 h 1696658"/>
                <a:gd name="connsiteX0" fmla="*/ 726481 w 726523"/>
                <a:gd name="connsiteY0" fmla="*/ 815878 h 1696658"/>
                <a:gd name="connsiteX1" fmla="*/ 726481 w 726523"/>
                <a:gd name="connsiteY1" fmla="*/ 815878 h 1696658"/>
                <a:gd name="connsiteX2" fmla="*/ 181620 w 726523"/>
                <a:gd name="connsiteY2" fmla="*/ 1605848 h 1696658"/>
                <a:gd name="connsiteX3" fmla="*/ 181620 w 726523"/>
                <a:gd name="connsiteY3" fmla="*/ 1696658 h 1696658"/>
                <a:gd name="connsiteX4" fmla="*/ 0 w 726523"/>
                <a:gd name="connsiteY4" fmla="*/ 1540946 h 1696658"/>
                <a:gd name="connsiteX5" fmla="*/ 181620 w 726523"/>
                <a:gd name="connsiteY5" fmla="*/ 1333418 h 1696658"/>
                <a:gd name="connsiteX6" fmla="*/ 181620 w 726523"/>
                <a:gd name="connsiteY6" fmla="*/ 1424228 h 1696658"/>
                <a:gd name="connsiteX7" fmla="*/ 721967 w 726523"/>
                <a:gd name="connsiteY7" fmla="*/ 725068 h 1696658"/>
                <a:gd name="connsiteX0" fmla="*/ 0 w 726523"/>
                <a:gd name="connsiteY0" fmla="*/ 906688 h 1062400"/>
                <a:gd name="connsiteX1" fmla="*/ 181620 w 726523"/>
                <a:gd name="connsiteY1" fmla="*/ 699160 h 1062400"/>
                <a:gd name="connsiteX2" fmla="*/ 181620 w 726523"/>
                <a:gd name="connsiteY2" fmla="*/ 789970 h 1062400"/>
                <a:gd name="connsiteX3" fmla="*/ 721967 w 726523"/>
                <a:gd name="connsiteY3" fmla="*/ 90810 h 1062400"/>
                <a:gd name="connsiteX4" fmla="*/ 181620 w 726523"/>
                <a:gd name="connsiteY4" fmla="*/ 971591 h 1062400"/>
                <a:gd name="connsiteX5" fmla="*/ 181620 w 726523"/>
                <a:gd name="connsiteY5" fmla="*/ 1062400 h 1062400"/>
                <a:gd name="connsiteX6" fmla="*/ 0 w 726523"/>
                <a:gd name="connsiteY6" fmla="*/ 906688 h 1062400"/>
                <a:gd name="connsiteX0" fmla="*/ 726481 w 726523"/>
                <a:gd name="connsiteY0" fmla="*/ 181620 h 1062400"/>
                <a:gd name="connsiteX1" fmla="*/ 726481 w 726523"/>
                <a:gd name="connsiteY1" fmla="*/ 0 h 1062400"/>
                <a:gd name="connsiteX2" fmla="*/ 726481 w 726523"/>
                <a:gd name="connsiteY2" fmla="*/ 181620 h 1062400"/>
                <a:gd name="connsiteX0" fmla="*/ 726481 w 726523"/>
                <a:gd name="connsiteY0" fmla="*/ 181620 h 1062400"/>
                <a:gd name="connsiteX1" fmla="*/ 726481 w 726523"/>
                <a:gd name="connsiteY1" fmla="*/ 181620 h 1062400"/>
                <a:gd name="connsiteX2" fmla="*/ 181620 w 726523"/>
                <a:gd name="connsiteY2" fmla="*/ 971590 h 1062400"/>
                <a:gd name="connsiteX3" fmla="*/ 181620 w 726523"/>
                <a:gd name="connsiteY3" fmla="*/ 1062400 h 1062400"/>
                <a:gd name="connsiteX4" fmla="*/ 0 w 726523"/>
                <a:gd name="connsiteY4" fmla="*/ 906688 h 1062400"/>
                <a:gd name="connsiteX5" fmla="*/ 181620 w 726523"/>
                <a:gd name="connsiteY5" fmla="*/ 699160 h 1062400"/>
                <a:gd name="connsiteX6" fmla="*/ 181620 w 726523"/>
                <a:gd name="connsiteY6" fmla="*/ 789970 h 1062400"/>
                <a:gd name="connsiteX7" fmla="*/ 721967 w 726523"/>
                <a:gd name="connsiteY7" fmla="*/ 90810 h 10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6523" h="1062400" stroke="0" extrusionOk="0">
                  <a:moveTo>
                    <a:pt x="0" y="906688"/>
                  </a:moveTo>
                  <a:lnTo>
                    <a:pt x="181620" y="699160"/>
                  </a:lnTo>
                  <a:lnTo>
                    <a:pt x="181620" y="789970"/>
                  </a:lnTo>
                  <a:cubicBezTo>
                    <a:pt x="473433" y="705353"/>
                    <a:pt x="688422" y="427176"/>
                    <a:pt x="721967" y="90810"/>
                  </a:cubicBezTo>
                  <a:cubicBezTo>
                    <a:pt x="762230" y="494541"/>
                    <a:pt x="531874" y="870027"/>
                    <a:pt x="181620" y="971591"/>
                  </a:cubicBezTo>
                  <a:lnTo>
                    <a:pt x="181620" y="1062400"/>
                  </a:lnTo>
                  <a:lnTo>
                    <a:pt x="0" y="906688"/>
                  </a:lnTo>
                  <a:close/>
                </a:path>
                <a:path w="726523" h="1062400" fill="darkenLess" stroke="0" extrusionOk="0">
                  <a:moveTo>
                    <a:pt x="726481" y="181620"/>
                  </a:moveTo>
                  <a:lnTo>
                    <a:pt x="726481" y="0"/>
                  </a:lnTo>
                  <a:lnTo>
                    <a:pt x="726481" y="181620"/>
                  </a:lnTo>
                  <a:close/>
                </a:path>
                <a:path w="726523" h="1062400" fill="none" extrusionOk="0">
                  <a:moveTo>
                    <a:pt x="726481" y="181620"/>
                  </a:moveTo>
                  <a:lnTo>
                    <a:pt x="726481" y="181620"/>
                  </a:lnTo>
                  <a:cubicBezTo>
                    <a:pt x="726481" y="553659"/>
                    <a:pt x="502375" y="878581"/>
                    <a:pt x="181620" y="971590"/>
                  </a:cubicBezTo>
                  <a:lnTo>
                    <a:pt x="181620" y="1062400"/>
                  </a:lnTo>
                  <a:lnTo>
                    <a:pt x="0" y="906688"/>
                  </a:lnTo>
                  <a:lnTo>
                    <a:pt x="181620" y="699160"/>
                  </a:lnTo>
                  <a:lnTo>
                    <a:pt x="181620" y="789970"/>
                  </a:lnTo>
                  <a:cubicBezTo>
                    <a:pt x="473433" y="705353"/>
                    <a:pt x="688422" y="427176"/>
                    <a:pt x="721967" y="908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accent1"/>
                </a:solidFill>
              </a:endParaRPr>
            </a:p>
          </p:txBody>
        </p:sp>
        <p:sp>
          <p:nvSpPr>
            <p:cNvPr id="98" name="矢印: 左カーブ 94">
              <a:extLst>
                <a:ext uri="{FF2B5EF4-FFF2-40B4-BE49-F238E27FC236}">
                  <a16:creationId xmlns:a16="http://schemas.microsoft.com/office/drawing/2014/main" id="{DFECE5AC-D5D6-ED47-0700-D9F6E40226BF}"/>
                </a:ext>
              </a:extLst>
            </p:cNvPr>
            <p:cNvSpPr/>
            <p:nvPr/>
          </p:nvSpPr>
          <p:spPr>
            <a:xfrm rot="20280000" flipH="1">
              <a:off x="5472759" y="4209772"/>
              <a:ext cx="446400" cy="484957"/>
            </a:xfrm>
            <a:custGeom>
              <a:avLst/>
              <a:gdLst>
                <a:gd name="connsiteX0" fmla="*/ 0 w 726481"/>
                <a:gd name="connsiteY0" fmla="*/ 1722566 h 1904186"/>
                <a:gd name="connsiteX1" fmla="*/ 181620 w 726481"/>
                <a:gd name="connsiteY1" fmla="*/ 1515038 h 1904186"/>
                <a:gd name="connsiteX2" fmla="*/ 181620 w 726481"/>
                <a:gd name="connsiteY2" fmla="*/ 1605848 h 1904186"/>
                <a:gd name="connsiteX3" fmla="*/ 721967 w 726481"/>
                <a:gd name="connsiteY3" fmla="*/ 906688 h 1904186"/>
                <a:gd name="connsiteX4" fmla="*/ 181620 w 726481"/>
                <a:gd name="connsiteY4" fmla="*/ 1787469 h 1904186"/>
                <a:gd name="connsiteX5" fmla="*/ 181620 w 726481"/>
                <a:gd name="connsiteY5" fmla="*/ 1878278 h 1904186"/>
                <a:gd name="connsiteX6" fmla="*/ 0 w 726481"/>
                <a:gd name="connsiteY6" fmla="*/ 1722566 h 1904186"/>
                <a:gd name="connsiteX0" fmla="*/ 726481 w 726481"/>
                <a:gd name="connsiteY0" fmla="*/ 997498 h 1904186"/>
                <a:gd name="connsiteX1" fmla="*/ 0 w 726481"/>
                <a:gd name="connsiteY1" fmla="*/ 181620 h 1904186"/>
                <a:gd name="connsiteX2" fmla="*/ 0 w 726481"/>
                <a:gd name="connsiteY2" fmla="*/ 0 h 1904186"/>
                <a:gd name="connsiteX3" fmla="*/ 726481 w 726481"/>
                <a:gd name="connsiteY3" fmla="*/ 815878 h 1904186"/>
                <a:gd name="connsiteX4" fmla="*/ 726481 w 726481"/>
                <a:gd name="connsiteY4" fmla="*/ 997498 h 1904186"/>
                <a:gd name="connsiteX0" fmla="*/ 726481 w 726481"/>
                <a:gd name="connsiteY0" fmla="*/ 997498 h 1904186"/>
                <a:gd name="connsiteX1" fmla="*/ 0 w 726481"/>
                <a:gd name="connsiteY1" fmla="*/ 181620 h 1904186"/>
                <a:gd name="connsiteX2" fmla="*/ 0 w 726481"/>
                <a:gd name="connsiteY2" fmla="*/ 0 h 1904186"/>
                <a:gd name="connsiteX3" fmla="*/ 726481 w 726481"/>
                <a:gd name="connsiteY3" fmla="*/ 815878 h 1904186"/>
                <a:gd name="connsiteX4" fmla="*/ 726481 w 726481"/>
                <a:gd name="connsiteY4" fmla="*/ 997498 h 1904186"/>
                <a:gd name="connsiteX5" fmla="*/ 181620 w 726481"/>
                <a:gd name="connsiteY5" fmla="*/ 1787468 h 1904186"/>
                <a:gd name="connsiteX6" fmla="*/ 181620 w 726481"/>
                <a:gd name="connsiteY6" fmla="*/ 1878278 h 1904186"/>
                <a:gd name="connsiteX7" fmla="*/ 0 w 726481"/>
                <a:gd name="connsiteY7" fmla="*/ 1722566 h 1904186"/>
                <a:gd name="connsiteX8" fmla="*/ 181620 w 726481"/>
                <a:gd name="connsiteY8" fmla="*/ 1515038 h 1904186"/>
                <a:gd name="connsiteX9" fmla="*/ 181620 w 726481"/>
                <a:gd name="connsiteY9" fmla="*/ 1605848 h 1904186"/>
                <a:gd name="connsiteX10" fmla="*/ 721967 w 726481"/>
                <a:gd name="connsiteY10" fmla="*/ 906688 h 1904186"/>
                <a:gd name="connsiteX0" fmla="*/ 0 w 726523"/>
                <a:gd name="connsiteY0" fmla="*/ 1722566 h 1878278"/>
                <a:gd name="connsiteX1" fmla="*/ 181620 w 726523"/>
                <a:gd name="connsiteY1" fmla="*/ 1515038 h 1878278"/>
                <a:gd name="connsiteX2" fmla="*/ 181620 w 726523"/>
                <a:gd name="connsiteY2" fmla="*/ 1605848 h 1878278"/>
                <a:gd name="connsiteX3" fmla="*/ 721967 w 726523"/>
                <a:gd name="connsiteY3" fmla="*/ 906688 h 1878278"/>
                <a:gd name="connsiteX4" fmla="*/ 181620 w 726523"/>
                <a:gd name="connsiteY4" fmla="*/ 1787469 h 1878278"/>
                <a:gd name="connsiteX5" fmla="*/ 181620 w 726523"/>
                <a:gd name="connsiteY5" fmla="*/ 1878278 h 1878278"/>
                <a:gd name="connsiteX6" fmla="*/ 0 w 726523"/>
                <a:gd name="connsiteY6" fmla="*/ 1722566 h 1878278"/>
                <a:gd name="connsiteX0" fmla="*/ 726481 w 726523"/>
                <a:gd name="connsiteY0" fmla="*/ 997498 h 1878278"/>
                <a:gd name="connsiteX1" fmla="*/ 0 w 726523"/>
                <a:gd name="connsiteY1" fmla="*/ 181620 h 1878278"/>
                <a:gd name="connsiteX2" fmla="*/ 0 w 726523"/>
                <a:gd name="connsiteY2" fmla="*/ 0 h 1878278"/>
                <a:gd name="connsiteX3" fmla="*/ 726481 w 726523"/>
                <a:gd name="connsiteY3" fmla="*/ 815878 h 1878278"/>
                <a:gd name="connsiteX4" fmla="*/ 726481 w 726523"/>
                <a:gd name="connsiteY4" fmla="*/ 997498 h 1878278"/>
                <a:gd name="connsiteX0" fmla="*/ 726481 w 726523"/>
                <a:gd name="connsiteY0" fmla="*/ 997498 h 1878278"/>
                <a:gd name="connsiteX1" fmla="*/ 0 w 726523"/>
                <a:gd name="connsiteY1" fmla="*/ 181620 h 1878278"/>
                <a:gd name="connsiteX2" fmla="*/ 0 w 726523"/>
                <a:gd name="connsiteY2" fmla="*/ 0 h 1878278"/>
                <a:gd name="connsiteX3" fmla="*/ 726481 w 726523"/>
                <a:gd name="connsiteY3" fmla="*/ 997498 h 1878278"/>
                <a:gd name="connsiteX4" fmla="*/ 181620 w 726523"/>
                <a:gd name="connsiteY4" fmla="*/ 1787468 h 1878278"/>
                <a:gd name="connsiteX5" fmla="*/ 181620 w 726523"/>
                <a:gd name="connsiteY5" fmla="*/ 1878278 h 1878278"/>
                <a:gd name="connsiteX6" fmla="*/ 0 w 726523"/>
                <a:gd name="connsiteY6" fmla="*/ 1722566 h 1878278"/>
                <a:gd name="connsiteX7" fmla="*/ 181620 w 726523"/>
                <a:gd name="connsiteY7" fmla="*/ 1515038 h 1878278"/>
                <a:gd name="connsiteX8" fmla="*/ 181620 w 726523"/>
                <a:gd name="connsiteY8" fmla="*/ 1605848 h 1878278"/>
                <a:gd name="connsiteX9" fmla="*/ 721967 w 726523"/>
                <a:gd name="connsiteY9" fmla="*/ 906688 h 1878278"/>
                <a:gd name="connsiteX0" fmla="*/ 0 w 726523"/>
                <a:gd name="connsiteY0" fmla="*/ 1722566 h 1878278"/>
                <a:gd name="connsiteX1" fmla="*/ 181620 w 726523"/>
                <a:gd name="connsiteY1" fmla="*/ 1515038 h 1878278"/>
                <a:gd name="connsiteX2" fmla="*/ 181620 w 726523"/>
                <a:gd name="connsiteY2" fmla="*/ 1605848 h 1878278"/>
                <a:gd name="connsiteX3" fmla="*/ 721967 w 726523"/>
                <a:gd name="connsiteY3" fmla="*/ 906688 h 1878278"/>
                <a:gd name="connsiteX4" fmla="*/ 181620 w 726523"/>
                <a:gd name="connsiteY4" fmla="*/ 1787469 h 1878278"/>
                <a:gd name="connsiteX5" fmla="*/ 181620 w 726523"/>
                <a:gd name="connsiteY5" fmla="*/ 1878278 h 1878278"/>
                <a:gd name="connsiteX6" fmla="*/ 0 w 726523"/>
                <a:gd name="connsiteY6" fmla="*/ 1722566 h 1878278"/>
                <a:gd name="connsiteX0" fmla="*/ 726481 w 726523"/>
                <a:gd name="connsiteY0" fmla="*/ 997498 h 1878278"/>
                <a:gd name="connsiteX1" fmla="*/ 0 w 726523"/>
                <a:gd name="connsiteY1" fmla="*/ 181620 h 1878278"/>
                <a:gd name="connsiteX2" fmla="*/ 0 w 726523"/>
                <a:gd name="connsiteY2" fmla="*/ 0 h 1878278"/>
                <a:gd name="connsiteX3" fmla="*/ 726481 w 726523"/>
                <a:gd name="connsiteY3" fmla="*/ 815878 h 1878278"/>
                <a:gd name="connsiteX4" fmla="*/ 726481 w 726523"/>
                <a:gd name="connsiteY4" fmla="*/ 997498 h 1878278"/>
                <a:gd name="connsiteX0" fmla="*/ 726481 w 726523"/>
                <a:gd name="connsiteY0" fmla="*/ 997498 h 1878278"/>
                <a:gd name="connsiteX1" fmla="*/ 0 w 726523"/>
                <a:gd name="connsiteY1" fmla="*/ 181620 h 1878278"/>
                <a:gd name="connsiteX2" fmla="*/ 726481 w 726523"/>
                <a:gd name="connsiteY2" fmla="*/ 997498 h 1878278"/>
                <a:gd name="connsiteX3" fmla="*/ 181620 w 726523"/>
                <a:gd name="connsiteY3" fmla="*/ 1787468 h 1878278"/>
                <a:gd name="connsiteX4" fmla="*/ 181620 w 726523"/>
                <a:gd name="connsiteY4" fmla="*/ 1878278 h 1878278"/>
                <a:gd name="connsiteX5" fmla="*/ 0 w 726523"/>
                <a:gd name="connsiteY5" fmla="*/ 1722566 h 1878278"/>
                <a:gd name="connsiteX6" fmla="*/ 181620 w 726523"/>
                <a:gd name="connsiteY6" fmla="*/ 1515038 h 1878278"/>
                <a:gd name="connsiteX7" fmla="*/ 181620 w 726523"/>
                <a:gd name="connsiteY7" fmla="*/ 1605848 h 1878278"/>
                <a:gd name="connsiteX8" fmla="*/ 721967 w 726523"/>
                <a:gd name="connsiteY8" fmla="*/ 906688 h 1878278"/>
                <a:gd name="connsiteX0" fmla="*/ 0 w 726523"/>
                <a:gd name="connsiteY0" fmla="*/ 1722566 h 1878278"/>
                <a:gd name="connsiteX1" fmla="*/ 181620 w 726523"/>
                <a:gd name="connsiteY1" fmla="*/ 1515038 h 1878278"/>
                <a:gd name="connsiteX2" fmla="*/ 181620 w 726523"/>
                <a:gd name="connsiteY2" fmla="*/ 1605848 h 1878278"/>
                <a:gd name="connsiteX3" fmla="*/ 721967 w 726523"/>
                <a:gd name="connsiteY3" fmla="*/ 906688 h 1878278"/>
                <a:gd name="connsiteX4" fmla="*/ 181620 w 726523"/>
                <a:gd name="connsiteY4" fmla="*/ 1787469 h 1878278"/>
                <a:gd name="connsiteX5" fmla="*/ 181620 w 726523"/>
                <a:gd name="connsiteY5" fmla="*/ 1878278 h 1878278"/>
                <a:gd name="connsiteX6" fmla="*/ 0 w 726523"/>
                <a:gd name="connsiteY6" fmla="*/ 1722566 h 1878278"/>
                <a:gd name="connsiteX0" fmla="*/ 726481 w 726523"/>
                <a:gd name="connsiteY0" fmla="*/ 997498 h 1878278"/>
                <a:gd name="connsiteX1" fmla="*/ 0 w 726523"/>
                <a:gd name="connsiteY1" fmla="*/ 181620 h 1878278"/>
                <a:gd name="connsiteX2" fmla="*/ 0 w 726523"/>
                <a:gd name="connsiteY2" fmla="*/ 0 h 1878278"/>
                <a:gd name="connsiteX3" fmla="*/ 726481 w 726523"/>
                <a:gd name="connsiteY3" fmla="*/ 815878 h 1878278"/>
                <a:gd name="connsiteX4" fmla="*/ 726481 w 726523"/>
                <a:gd name="connsiteY4" fmla="*/ 997498 h 1878278"/>
                <a:gd name="connsiteX0" fmla="*/ 726481 w 726523"/>
                <a:gd name="connsiteY0" fmla="*/ 997498 h 1878278"/>
                <a:gd name="connsiteX1" fmla="*/ 726481 w 726523"/>
                <a:gd name="connsiteY1" fmla="*/ 997498 h 1878278"/>
                <a:gd name="connsiteX2" fmla="*/ 181620 w 726523"/>
                <a:gd name="connsiteY2" fmla="*/ 1787468 h 1878278"/>
                <a:gd name="connsiteX3" fmla="*/ 181620 w 726523"/>
                <a:gd name="connsiteY3" fmla="*/ 1878278 h 1878278"/>
                <a:gd name="connsiteX4" fmla="*/ 0 w 726523"/>
                <a:gd name="connsiteY4" fmla="*/ 1722566 h 1878278"/>
                <a:gd name="connsiteX5" fmla="*/ 181620 w 726523"/>
                <a:gd name="connsiteY5" fmla="*/ 1515038 h 1878278"/>
                <a:gd name="connsiteX6" fmla="*/ 181620 w 726523"/>
                <a:gd name="connsiteY6" fmla="*/ 1605848 h 1878278"/>
                <a:gd name="connsiteX7" fmla="*/ 721967 w 726523"/>
                <a:gd name="connsiteY7" fmla="*/ 906688 h 1878278"/>
                <a:gd name="connsiteX0" fmla="*/ 0 w 726523"/>
                <a:gd name="connsiteY0" fmla="*/ 1540946 h 1696658"/>
                <a:gd name="connsiteX1" fmla="*/ 181620 w 726523"/>
                <a:gd name="connsiteY1" fmla="*/ 1333418 h 1696658"/>
                <a:gd name="connsiteX2" fmla="*/ 181620 w 726523"/>
                <a:gd name="connsiteY2" fmla="*/ 1424228 h 1696658"/>
                <a:gd name="connsiteX3" fmla="*/ 721967 w 726523"/>
                <a:gd name="connsiteY3" fmla="*/ 725068 h 1696658"/>
                <a:gd name="connsiteX4" fmla="*/ 181620 w 726523"/>
                <a:gd name="connsiteY4" fmla="*/ 1605849 h 1696658"/>
                <a:gd name="connsiteX5" fmla="*/ 181620 w 726523"/>
                <a:gd name="connsiteY5" fmla="*/ 1696658 h 1696658"/>
                <a:gd name="connsiteX6" fmla="*/ 0 w 726523"/>
                <a:gd name="connsiteY6" fmla="*/ 1540946 h 1696658"/>
                <a:gd name="connsiteX0" fmla="*/ 726481 w 726523"/>
                <a:gd name="connsiteY0" fmla="*/ 815878 h 1696658"/>
                <a:gd name="connsiteX1" fmla="*/ 0 w 726523"/>
                <a:gd name="connsiteY1" fmla="*/ 0 h 1696658"/>
                <a:gd name="connsiteX2" fmla="*/ 726481 w 726523"/>
                <a:gd name="connsiteY2" fmla="*/ 634258 h 1696658"/>
                <a:gd name="connsiteX3" fmla="*/ 726481 w 726523"/>
                <a:gd name="connsiteY3" fmla="*/ 815878 h 1696658"/>
                <a:gd name="connsiteX0" fmla="*/ 726481 w 726523"/>
                <a:gd name="connsiteY0" fmla="*/ 815878 h 1696658"/>
                <a:gd name="connsiteX1" fmla="*/ 726481 w 726523"/>
                <a:gd name="connsiteY1" fmla="*/ 815878 h 1696658"/>
                <a:gd name="connsiteX2" fmla="*/ 181620 w 726523"/>
                <a:gd name="connsiteY2" fmla="*/ 1605848 h 1696658"/>
                <a:gd name="connsiteX3" fmla="*/ 181620 w 726523"/>
                <a:gd name="connsiteY3" fmla="*/ 1696658 h 1696658"/>
                <a:gd name="connsiteX4" fmla="*/ 0 w 726523"/>
                <a:gd name="connsiteY4" fmla="*/ 1540946 h 1696658"/>
                <a:gd name="connsiteX5" fmla="*/ 181620 w 726523"/>
                <a:gd name="connsiteY5" fmla="*/ 1333418 h 1696658"/>
                <a:gd name="connsiteX6" fmla="*/ 181620 w 726523"/>
                <a:gd name="connsiteY6" fmla="*/ 1424228 h 1696658"/>
                <a:gd name="connsiteX7" fmla="*/ 721967 w 726523"/>
                <a:gd name="connsiteY7" fmla="*/ 725068 h 1696658"/>
                <a:gd name="connsiteX0" fmla="*/ 0 w 726523"/>
                <a:gd name="connsiteY0" fmla="*/ 906688 h 1062400"/>
                <a:gd name="connsiteX1" fmla="*/ 181620 w 726523"/>
                <a:gd name="connsiteY1" fmla="*/ 699160 h 1062400"/>
                <a:gd name="connsiteX2" fmla="*/ 181620 w 726523"/>
                <a:gd name="connsiteY2" fmla="*/ 789970 h 1062400"/>
                <a:gd name="connsiteX3" fmla="*/ 721967 w 726523"/>
                <a:gd name="connsiteY3" fmla="*/ 90810 h 1062400"/>
                <a:gd name="connsiteX4" fmla="*/ 181620 w 726523"/>
                <a:gd name="connsiteY4" fmla="*/ 971591 h 1062400"/>
                <a:gd name="connsiteX5" fmla="*/ 181620 w 726523"/>
                <a:gd name="connsiteY5" fmla="*/ 1062400 h 1062400"/>
                <a:gd name="connsiteX6" fmla="*/ 0 w 726523"/>
                <a:gd name="connsiteY6" fmla="*/ 906688 h 1062400"/>
                <a:gd name="connsiteX0" fmla="*/ 726481 w 726523"/>
                <a:gd name="connsiteY0" fmla="*/ 181620 h 1062400"/>
                <a:gd name="connsiteX1" fmla="*/ 726481 w 726523"/>
                <a:gd name="connsiteY1" fmla="*/ 0 h 1062400"/>
                <a:gd name="connsiteX2" fmla="*/ 726481 w 726523"/>
                <a:gd name="connsiteY2" fmla="*/ 181620 h 1062400"/>
                <a:gd name="connsiteX0" fmla="*/ 726481 w 726523"/>
                <a:gd name="connsiteY0" fmla="*/ 181620 h 1062400"/>
                <a:gd name="connsiteX1" fmla="*/ 726481 w 726523"/>
                <a:gd name="connsiteY1" fmla="*/ 181620 h 1062400"/>
                <a:gd name="connsiteX2" fmla="*/ 181620 w 726523"/>
                <a:gd name="connsiteY2" fmla="*/ 971590 h 1062400"/>
                <a:gd name="connsiteX3" fmla="*/ 181620 w 726523"/>
                <a:gd name="connsiteY3" fmla="*/ 1062400 h 1062400"/>
                <a:gd name="connsiteX4" fmla="*/ 0 w 726523"/>
                <a:gd name="connsiteY4" fmla="*/ 906688 h 1062400"/>
                <a:gd name="connsiteX5" fmla="*/ 181620 w 726523"/>
                <a:gd name="connsiteY5" fmla="*/ 699160 h 1062400"/>
                <a:gd name="connsiteX6" fmla="*/ 181620 w 726523"/>
                <a:gd name="connsiteY6" fmla="*/ 789970 h 1062400"/>
                <a:gd name="connsiteX7" fmla="*/ 721967 w 726523"/>
                <a:gd name="connsiteY7" fmla="*/ 90810 h 10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6523" h="1062400" stroke="0" extrusionOk="0">
                  <a:moveTo>
                    <a:pt x="0" y="906688"/>
                  </a:moveTo>
                  <a:lnTo>
                    <a:pt x="181620" y="699160"/>
                  </a:lnTo>
                  <a:lnTo>
                    <a:pt x="181620" y="789970"/>
                  </a:lnTo>
                  <a:cubicBezTo>
                    <a:pt x="473433" y="705353"/>
                    <a:pt x="688422" y="427176"/>
                    <a:pt x="721967" y="90810"/>
                  </a:cubicBezTo>
                  <a:cubicBezTo>
                    <a:pt x="762230" y="494541"/>
                    <a:pt x="531874" y="870027"/>
                    <a:pt x="181620" y="971591"/>
                  </a:cubicBezTo>
                  <a:lnTo>
                    <a:pt x="181620" y="1062400"/>
                  </a:lnTo>
                  <a:lnTo>
                    <a:pt x="0" y="906688"/>
                  </a:lnTo>
                  <a:close/>
                </a:path>
                <a:path w="726523" h="1062400" fill="darkenLess" stroke="0" extrusionOk="0">
                  <a:moveTo>
                    <a:pt x="726481" y="181620"/>
                  </a:moveTo>
                  <a:lnTo>
                    <a:pt x="726481" y="0"/>
                  </a:lnTo>
                  <a:lnTo>
                    <a:pt x="726481" y="181620"/>
                  </a:lnTo>
                  <a:close/>
                </a:path>
                <a:path w="726523" h="1062400" fill="none" extrusionOk="0">
                  <a:moveTo>
                    <a:pt x="726481" y="181620"/>
                  </a:moveTo>
                  <a:lnTo>
                    <a:pt x="726481" y="181620"/>
                  </a:lnTo>
                  <a:cubicBezTo>
                    <a:pt x="726481" y="553659"/>
                    <a:pt x="502375" y="878581"/>
                    <a:pt x="181620" y="971590"/>
                  </a:cubicBezTo>
                  <a:lnTo>
                    <a:pt x="181620" y="1062400"/>
                  </a:lnTo>
                  <a:lnTo>
                    <a:pt x="0" y="906688"/>
                  </a:lnTo>
                  <a:lnTo>
                    <a:pt x="181620" y="699160"/>
                  </a:lnTo>
                  <a:lnTo>
                    <a:pt x="181620" y="789970"/>
                  </a:lnTo>
                  <a:cubicBezTo>
                    <a:pt x="473433" y="705353"/>
                    <a:pt x="688422" y="427176"/>
                    <a:pt x="721967" y="908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accent1"/>
                </a:solidFill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826B977-B1F3-CE79-B178-5AF5BBB8F0CF}"/>
                </a:ext>
              </a:extLst>
            </p:cNvPr>
            <p:cNvSpPr/>
            <p:nvPr/>
          </p:nvSpPr>
          <p:spPr>
            <a:xfrm>
              <a:off x="81715" y="171959"/>
              <a:ext cx="2829685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3000" b="0" cap="none" spc="0" dirty="0">
                  <a:ln w="0"/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SUSTAINA-OP</a:t>
              </a:r>
            </a:p>
            <a:p>
              <a:pPr algn="ctr"/>
              <a:r>
                <a:rPr lang="en-US" altLang="ja-JP" sz="3000" dirty="0">
                  <a:ln w="0"/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Ver1.0</a:t>
              </a:r>
              <a:endParaRPr lang="ja-JP" altLang="en-US" sz="3000" b="0" cap="none" spc="0" dirty="0">
                <a:ln w="0"/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816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305</Words>
  <Application>Microsoft Office PowerPoint</Application>
  <PresentationFormat>ユーザー設定</PresentationFormat>
  <Paragraphs>187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久保寺　真仁</dc:creator>
  <cp:lastModifiedBy>久保寺　真仁</cp:lastModifiedBy>
  <cp:revision>14</cp:revision>
  <dcterms:created xsi:type="dcterms:W3CDTF">2021-11-04T15:53:09Z</dcterms:created>
  <dcterms:modified xsi:type="dcterms:W3CDTF">2022-06-28T17:36:08Z</dcterms:modified>
</cp:coreProperties>
</file>