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8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4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7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0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9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0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4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3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4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8A27-0653-4C7C-88BB-86E1DD64537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27E6B52-6AF5-4E16-BE28-38E605A36555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A05B044-E01C-451C-9BFE-67C58D79BC6F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CDAAEB6-F0BA-41BF-AEEF-998D5A90D429}"/>
              </a:ext>
            </a:extLst>
          </p:cNvPr>
          <p:cNvSpPr/>
          <p:nvPr/>
        </p:nvSpPr>
        <p:spPr>
          <a:xfrm rot="10800000">
            <a:off x="8223754" y="606557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07CCAEF-07C1-4777-BE5C-49D835D92A31}"/>
              </a:ext>
            </a:extLst>
          </p:cNvPr>
          <p:cNvSpPr/>
          <p:nvPr/>
        </p:nvSpPr>
        <p:spPr>
          <a:xfrm>
            <a:off x="6019249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8D57662-3DC8-47F3-ACA8-6C743B2BC77C}"/>
              </a:ext>
            </a:extLst>
          </p:cNvPr>
          <p:cNvSpPr/>
          <p:nvPr/>
        </p:nvSpPr>
        <p:spPr>
          <a:xfrm>
            <a:off x="6019249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9E5836-6C05-46A4-8C79-C97E85013841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30F3546-7858-4E53-BD32-54DC10C1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61615D2-13FF-4354-9B38-40A25F4A9A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67708C-1AB1-44F1-80AE-B8B2F86972A3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836B66A-75E7-4A7B-93F1-8542E2EED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75BAEE8-9CF9-4EDD-AB10-2D5842BFBC7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55F6233-5C87-48B1-A7E3-EE0757BED165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F72CBA3-6BE0-4FDB-BA63-FA764E50F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3424EB-1169-4BAC-BACD-F02CFB3FD02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6E6A7B0-1658-42A3-B72F-9A4E274EAA74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21D446-823D-49FB-BAA1-F378251C3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8466D2-185A-4828-B28E-371B2A9873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5C5C2F-FAD0-4018-90AC-26DD1E141910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965AE37-00A0-4D6A-AF36-A34371465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CB058D-A86E-4985-86A4-0F22CEB764A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035BDB-E0AF-423E-ACF8-C84BDCA7EF07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45EFACB-F406-4551-B3C2-D40925108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1F8D4F3-BE25-4D7A-9E4B-59336E85A79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D128558-CDF6-40B2-AE2D-0F1900FA29A6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71948DA-4D71-43C9-88B1-7FBB7CDE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DEBDB08-CCD5-458B-BA54-26AA2EC2644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14CAFCD-1DF6-4908-8B1D-B31162507642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8581B63-7CAE-4B4B-88DF-163A0AA92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DE1D973-081D-4A96-AE90-3561F41B2AE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6ACDBD1-436F-460C-875F-9FBDA41D4665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9735F6-116E-4074-AFB5-E176FDA20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B065E81-BC36-4CC6-BC6D-B4F671272777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2BD9105-8718-418B-8E41-08E84D6110B1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3A2AD6B-F03A-48C7-BE38-EF5C4CD60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CBE43F-E7E6-4F94-BEBD-1A404CB636F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C99071-4D57-4776-8F89-B292E7097E78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121B08F-BFA4-4ABA-BA9E-C4D8167D6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7AF51F8-0943-4FD3-9FD4-3DC37A21F10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25D18EA-CB65-4BE4-9278-A785B61486F6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9E5EF8D-748F-41FD-9195-C8D8FF7EB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E4EEDA4-D1E8-4134-82C3-5A1A278DC1E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972412E-6FA9-4CEC-AAF2-ED48484D8E12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460B1F9-2EA9-40B3-B351-477613BE8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EEFA210-0B07-4FE4-B7AD-F0988AB0D8F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98AA477-BDFB-4BE7-932F-8C48B111AC28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30E6F-0B00-49EA-B47B-67F14CB4C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5431E9B-AB03-432B-8112-B80A53D1757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EBA2637-8B88-4D80-8331-38E046106F40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C80223-A59C-45EC-AC61-F65964A82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E1A3A81-D83A-4738-8334-EBD26DEEB67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3F98215-FE20-47DE-A316-B0444446A34B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2EE9D9E-0512-407A-B479-CC2FB17E8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AD34F0E-BC75-4C71-B258-4B2FE2BC724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710980-05FC-4B0A-92CE-B5B181126E20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F50C71B-4444-466E-876E-0B76976A8A99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2389B1-E822-4782-B054-2FC547E14886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9402F3E-7003-4E9D-ADA8-EDF3D72E78BC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745684-E6CE-46F2-B1A9-18115D331962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DCCB5D-DDC8-45B8-85C4-0C94E6140508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DA44B67-835C-44E6-8256-DE178D6B3747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38D1C5-8A11-4BC2-A092-C018FB6E5CCB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3D9DA7-897D-421B-83FC-B84BFD46269B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0246A43-C4AD-4F89-9E78-B5ED50435EE5}"/>
              </a:ext>
            </a:extLst>
          </p:cNvPr>
          <p:cNvSpPr/>
          <p:nvPr/>
        </p:nvSpPr>
        <p:spPr>
          <a:xfrm rot="10800000">
            <a:off x="1866047" y="608913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104B32D-1D86-427D-B151-8CF86633AE1A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F47FB2C-3E78-4CC1-97FC-733CA961E21E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409DC3C-5FB2-42E4-8E8A-F75D6CA4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322DD33-7733-4F80-8C0F-860F0A8EAD1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⑬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4C97B4F-7A35-4466-BA2C-02DFDA8F922E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41DE18DB-3F47-4678-9B94-48928E7F3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F82CDBD-1383-44B1-A92F-A907793439E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⑫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EDAB617-D095-42C7-88B3-19DE2C80CEF3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AC0C37C-E59E-4FC1-872B-848EEE7F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8C5AD64-B530-427C-86ED-04F29EA238D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⑪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796659-02E4-4D66-B4C1-77F28438BFD8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96584D-D36B-4440-9F0E-944974F03BBC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FB84E5-FB32-41EF-A484-3A7FF1208A88}"/>
              </a:ext>
            </a:extLst>
          </p:cNvPr>
          <p:cNvSpPr/>
          <p:nvPr/>
        </p:nvSpPr>
        <p:spPr>
          <a:xfrm>
            <a:off x="618582" y="6513766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7D8E93D-1A79-4ADA-8A3F-0EA15F1A9ED2}"/>
              </a:ext>
            </a:extLst>
          </p:cNvPr>
          <p:cNvSpPr/>
          <p:nvPr/>
        </p:nvSpPr>
        <p:spPr>
          <a:xfrm>
            <a:off x="618582" y="5847833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C677D7F-516A-4FB3-8F68-468233F1EF2D}"/>
              </a:ext>
            </a:extLst>
          </p:cNvPr>
          <p:cNvSpPr/>
          <p:nvPr/>
        </p:nvSpPr>
        <p:spPr>
          <a:xfrm>
            <a:off x="618582" y="5151008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F9CD6F7-7949-4079-A51B-ED058076662A}"/>
              </a:ext>
            </a:extLst>
          </p:cNvPr>
          <p:cNvSpPr/>
          <p:nvPr/>
        </p:nvSpPr>
        <p:spPr>
          <a:xfrm>
            <a:off x="926359" y="3960326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48B616-52D2-4EFB-B889-E7073951F9F0}"/>
              </a:ext>
            </a:extLst>
          </p:cNvPr>
          <p:cNvSpPr/>
          <p:nvPr/>
        </p:nvSpPr>
        <p:spPr>
          <a:xfrm>
            <a:off x="926359" y="3241359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2DA7A54-7F18-49A4-88B9-16C96336F363}"/>
              </a:ext>
            </a:extLst>
          </p:cNvPr>
          <p:cNvSpPr/>
          <p:nvPr/>
        </p:nvSpPr>
        <p:spPr>
          <a:xfrm>
            <a:off x="8922135" y="6499160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89B2451-C7D6-479A-9BC4-68023B8658B1}"/>
              </a:ext>
            </a:extLst>
          </p:cNvPr>
          <p:cNvSpPr/>
          <p:nvPr/>
        </p:nvSpPr>
        <p:spPr>
          <a:xfrm>
            <a:off x="8922135" y="5833227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034BE07-C73A-4AE9-8CA9-C6A193BFF5D7}"/>
              </a:ext>
            </a:extLst>
          </p:cNvPr>
          <p:cNvSpPr/>
          <p:nvPr/>
        </p:nvSpPr>
        <p:spPr>
          <a:xfrm>
            <a:off x="8922135" y="5136402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8A229DC-AEF2-4F98-8B06-0B13CB84F8F0}"/>
              </a:ext>
            </a:extLst>
          </p:cNvPr>
          <p:cNvSpPr/>
          <p:nvPr/>
        </p:nvSpPr>
        <p:spPr>
          <a:xfrm>
            <a:off x="8922134" y="3945720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8D0594-DC52-4457-A2D0-8FF796585233}"/>
              </a:ext>
            </a:extLst>
          </p:cNvPr>
          <p:cNvSpPr/>
          <p:nvPr/>
        </p:nvSpPr>
        <p:spPr>
          <a:xfrm>
            <a:off x="8922134" y="3226753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DB3EC17-3AAD-4EF6-BCF5-9157104463FF}"/>
              </a:ext>
            </a:extLst>
          </p:cNvPr>
          <p:cNvSpPr/>
          <p:nvPr/>
        </p:nvSpPr>
        <p:spPr>
          <a:xfrm>
            <a:off x="3340354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F639E2-6762-4BD5-B71C-307A877E61D3}"/>
              </a:ext>
            </a:extLst>
          </p:cNvPr>
          <p:cNvSpPr/>
          <p:nvPr/>
        </p:nvSpPr>
        <p:spPr>
          <a:xfrm>
            <a:off x="3680913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66358A-35E5-40C6-8001-7741BAC95D5F}"/>
              </a:ext>
            </a:extLst>
          </p:cNvPr>
          <p:cNvSpPr/>
          <p:nvPr/>
        </p:nvSpPr>
        <p:spPr>
          <a:xfrm>
            <a:off x="3373136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014B672-6CB3-4863-9844-2EAABAE6B2A1}"/>
              </a:ext>
            </a:extLst>
          </p:cNvPr>
          <p:cNvSpPr/>
          <p:nvPr/>
        </p:nvSpPr>
        <p:spPr>
          <a:xfrm>
            <a:off x="6387303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79B3AC-61B9-47A3-ADF5-AA9419A1B144}"/>
              </a:ext>
            </a:extLst>
          </p:cNvPr>
          <p:cNvSpPr/>
          <p:nvPr/>
        </p:nvSpPr>
        <p:spPr>
          <a:xfrm>
            <a:off x="6040622" y="4113061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2FD11C6-0515-432F-9422-4FB10FF60A80}"/>
              </a:ext>
            </a:extLst>
          </p:cNvPr>
          <p:cNvSpPr/>
          <p:nvPr/>
        </p:nvSpPr>
        <p:spPr>
          <a:xfrm>
            <a:off x="3695339" y="4072895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E6D53A-6536-4527-99ED-716CA1C1E759}"/>
              </a:ext>
            </a:extLst>
          </p:cNvPr>
          <p:cNvSpPr/>
          <p:nvPr/>
        </p:nvSpPr>
        <p:spPr>
          <a:xfrm>
            <a:off x="5029051" y="2745960"/>
            <a:ext cx="7088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矢印: 左カーブ 94">
            <a:extLst>
              <a:ext uri="{FF2B5EF4-FFF2-40B4-BE49-F238E27FC236}">
                <a16:creationId xmlns:a16="http://schemas.microsoft.com/office/drawing/2014/main" id="{3A3AD6E8-3CF5-4F64-BB86-E0BFCDB40D58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7" name="矢印: 左カーブ 94">
            <a:extLst>
              <a:ext uri="{FF2B5EF4-FFF2-40B4-BE49-F238E27FC236}">
                <a16:creationId xmlns:a16="http://schemas.microsoft.com/office/drawing/2014/main" id="{D261334B-5CD8-4B31-882D-4B60D698F39E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8" name="矢印: 左カーブ 94">
            <a:extLst>
              <a:ext uri="{FF2B5EF4-FFF2-40B4-BE49-F238E27FC236}">
                <a16:creationId xmlns:a16="http://schemas.microsoft.com/office/drawing/2014/main" id="{056799D1-123E-4283-92F8-EB860DEC7180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6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27E6B52-6AF5-4E16-BE28-38E605A36555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A05B044-E01C-451C-9BFE-67C58D79BC6F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CDAAEB6-F0BA-41BF-AEEF-998D5A90D429}"/>
              </a:ext>
            </a:extLst>
          </p:cNvPr>
          <p:cNvSpPr/>
          <p:nvPr/>
        </p:nvSpPr>
        <p:spPr>
          <a:xfrm rot="10800000">
            <a:off x="8223754" y="606557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07CCAEF-07C1-4777-BE5C-49D835D92A31}"/>
              </a:ext>
            </a:extLst>
          </p:cNvPr>
          <p:cNvSpPr/>
          <p:nvPr/>
        </p:nvSpPr>
        <p:spPr>
          <a:xfrm>
            <a:off x="6019247" y="4703390"/>
            <a:ext cx="1031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1100" b="1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8D57662-3DC8-47F3-ACA8-6C743B2BC77C}"/>
              </a:ext>
            </a:extLst>
          </p:cNvPr>
          <p:cNvSpPr/>
          <p:nvPr/>
        </p:nvSpPr>
        <p:spPr>
          <a:xfrm>
            <a:off x="6019249" y="6422451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-80~80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9E5836-6C05-46A4-8C79-C97E85013841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30F3546-7858-4E53-BD32-54DC10C1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61615D2-13FF-4354-9B38-40A25F4A9A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67708C-1AB1-44F1-80AE-B8B2F86972A3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836B66A-75E7-4A7B-93F1-8542E2EED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75BAEE8-9CF9-4EDD-AB10-2D5842BFBC7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55F6233-5C87-48B1-A7E3-EE0757BED165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F72CBA3-6BE0-4FDB-BA63-FA764E50F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3424EB-1169-4BAC-BACD-F02CFB3FD02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6E6A7B0-1658-42A3-B72F-9A4E274EAA74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21D446-823D-49FB-BAA1-F378251C3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8466D2-185A-4828-B28E-371B2A9873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5C5C2F-FAD0-4018-90AC-26DD1E141910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965AE37-00A0-4D6A-AF36-A34371465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CB058D-A86E-4985-86A4-0F22CEB764A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035BDB-E0AF-423E-ACF8-C84BDCA7EF07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45EFACB-F406-4551-B3C2-D40925108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1F8D4F3-BE25-4D7A-9E4B-59336E85A79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D128558-CDF6-40B2-AE2D-0F1900FA29A6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71948DA-4D71-43C9-88B1-7FBB7CDE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DEBDB08-CCD5-458B-BA54-26AA2EC2644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14CAFCD-1DF6-4908-8B1D-B31162507642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8581B63-7CAE-4B4B-88DF-163A0AA92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DE1D973-081D-4A96-AE90-3561F41B2AE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6ACDBD1-436F-460C-875F-9FBDA41D4665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9735F6-116E-4074-AFB5-E176FDA20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B065E81-BC36-4CC6-BC6D-B4F671272777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2BD9105-8718-418B-8E41-08E84D6110B1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3A2AD6B-F03A-48C7-BE38-EF5C4CD60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CBE43F-E7E6-4F94-BEBD-1A404CB636F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C99071-4D57-4776-8F89-B292E7097E78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121B08F-BFA4-4ABA-BA9E-C4D8167D6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7AF51F8-0943-4FD3-9FD4-3DC37A21F10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25D18EA-CB65-4BE4-9278-A785B61486F6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9E5EF8D-748F-41FD-9195-C8D8FF7EB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E4EEDA4-D1E8-4134-82C3-5A1A278DC1E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972412E-6FA9-4CEC-AAF2-ED48484D8E12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460B1F9-2EA9-40B3-B351-477613BE8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EEFA210-0B07-4FE4-B7AD-F0988AB0D8F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98AA477-BDFB-4BE7-932F-8C48B111AC28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30E6F-0B00-49EA-B47B-67F14CB4C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5431E9B-AB03-432B-8112-B80A53D1757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EBA2637-8B88-4D80-8331-38E046106F40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C80223-A59C-45EC-AC61-F65964A82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E1A3A81-D83A-4738-8334-EBD26DEEB67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3F98215-FE20-47DE-A316-B0444446A34B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2EE9D9E-0512-407A-B479-CC2FB17E8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AD34F0E-BC75-4C71-B258-4B2FE2BC724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710980-05FC-4B0A-92CE-B5B181126E20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F50C71B-4444-466E-876E-0B76976A8A99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2389B1-E822-4782-B054-2FC547E14886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9402F3E-7003-4E9D-ADA8-EDF3D72E78BC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745684-E6CE-46F2-B1A9-18115D331962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DCCB5D-DDC8-45B8-85C4-0C94E6140508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DA44B67-835C-44E6-8256-DE178D6B3747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38D1C5-8A11-4BC2-A092-C018FB6E5CCB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3D9DA7-897D-421B-83FC-B84BFD46269B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0246A43-C4AD-4F89-9E78-B5ED50435EE5}"/>
              </a:ext>
            </a:extLst>
          </p:cNvPr>
          <p:cNvSpPr/>
          <p:nvPr/>
        </p:nvSpPr>
        <p:spPr>
          <a:xfrm rot="10800000">
            <a:off x="1866047" y="608913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104B32D-1D86-427D-B151-8CF86633AE1A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F47FB2C-3E78-4CC1-97FC-733CA961E21E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409DC3C-5FB2-42E4-8E8A-F75D6CA4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322DD33-7733-4F80-8C0F-860F0A8EAD1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⑬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4C97B4F-7A35-4466-BA2C-02DFDA8F922E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41DE18DB-3F47-4678-9B94-48928E7F3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F82CDBD-1383-44B1-A92F-A907793439E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⑫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EDAB617-D095-42C7-88B3-19DE2C80CEF3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AC0C37C-E59E-4FC1-872B-848EEE7F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8C5AD64-B530-427C-86ED-04F29EA238D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⑪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796659-02E4-4D66-B4C1-77F28438BFD8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96584D-D36B-4440-9F0E-944974F03BBC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FB84E5-FB32-41EF-A484-3A7FF1208A88}"/>
              </a:ext>
            </a:extLst>
          </p:cNvPr>
          <p:cNvSpPr/>
          <p:nvPr/>
        </p:nvSpPr>
        <p:spPr>
          <a:xfrm>
            <a:off x="618582" y="6513766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-35~125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7D8E93D-1A79-4ADA-8A3F-0EA15F1A9ED2}"/>
              </a:ext>
            </a:extLst>
          </p:cNvPr>
          <p:cNvSpPr/>
          <p:nvPr/>
        </p:nvSpPr>
        <p:spPr>
          <a:xfrm>
            <a:off x="618583" y="5847833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-90~35</a:t>
            </a:r>
            <a:endParaRPr lang="en-US" altLang="ja-JP" sz="11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C677D7F-516A-4FB3-8F68-468233F1EF2D}"/>
              </a:ext>
            </a:extLst>
          </p:cNvPr>
          <p:cNvSpPr/>
          <p:nvPr/>
        </p:nvSpPr>
        <p:spPr>
          <a:xfrm>
            <a:off x="618582" y="5151008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-35~90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F9CD6F7-7949-4079-A51B-ED058076662A}"/>
              </a:ext>
            </a:extLst>
          </p:cNvPr>
          <p:cNvSpPr/>
          <p:nvPr/>
        </p:nvSpPr>
        <p:spPr>
          <a:xfrm>
            <a:off x="926357" y="3960326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-155~155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48B616-52D2-4EFB-B889-E7073951F9F0}"/>
              </a:ext>
            </a:extLst>
          </p:cNvPr>
          <p:cNvSpPr/>
          <p:nvPr/>
        </p:nvSpPr>
        <p:spPr>
          <a:xfrm>
            <a:off x="926357" y="3241359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-175~175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2DA7A54-7F18-49A4-88B9-16C96336F363}"/>
              </a:ext>
            </a:extLst>
          </p:cNvPr>
          <p:cNvSpPr/>
          <p:nvPr/>
        </p:nvSpPr>
        <p:spPr>
          <a:xfrm>
            <a:off x="8922136" y="6499160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-125~35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89B2451-C7D6-479A-9BC4-68023B8658B1}"/>
              </a:ext>
            </a:extLst>
          </p:cNvPr>
          <p:cNvSpPr/>
          <p:nvPr/>
        </p:nvSpPr>
        <p:spPr>
          <a:xfrm>
            <a:off x="8922135" y="5833227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2400" b="1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</a:t>
            </a:r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5~90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034BE07-C73A-4AE9-8CA9-C6A193BFF5D7}"/>
              </a:ext>
            </a:extLst>
          </p:cNvPr>
          <p:cNvSpPr/>
          <p:nvPr/>
        </p:nvSpPr>
        <p:spPr>
          <a:xfrm>
            <a:off x="8922135" y="5136402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-90~35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8A229DC-AEF2-4F98-8B06-0B13CB84F8F0}"/>
              </a:ext>
            </a:extLst>
          </p:cNvPr>
          <p:cNvSpPr/>
          <p:nvPr/>
        </p:nvSpPr>
        <p:spPr>
          <a:xfrm>
            <a:off x="8922132" y="3945720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11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-155~155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8D0594-DC52-4457-A2D0-8FF796585233}"/>
              </a:ext>
            </a:extLst>
          </p:cNvPr>
          <p:cNvSpPr/>
          <p:nvPr/>
        </p:nvSpPr>
        <p:spPr>
          <a:xfrm>
            <a:off x="8922133" y="3226753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-175~175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DB3EC17-3AAD-4EF6-BCF5-9157104463FF}"/>
              </a:ext>
            </a:extLst>
          </p:cNvPr>
          <p:cNvSpPr/>
          <p:nvPr/>
        </p:nvSpPr>
        <p:spPr>
          <a:xfrm>
            <a:off x="3340354" y="3153149"/>
            <a:ext cx="103105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-28~175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F639E2-6762-4BD5-B71C-307A877E61D3}"/>
              </a:ext>
            </a:extLst>
          </p:cNvPr>
          <p:cNvSpPr/>
          <p:nvPr/>
        </p:nvSpPr>
        <p:spPr>
          <a:xfrm>
            <a:off x="3680912" y="4703390"/>
            <a:ext cx="1031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66358A-35E5-40C6-8001-7741BAC95D5F}"/>
              </a:ext>
            </a:extLst>
          </p:cNvPr>
          <p:cNvSpPr/>
          <p:nvPr/>
        </p:nvSpPr>
        <p:spPr>
          <a:xfrm>
            <a:off x="3373136" y="6422451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-80~80</a:t>
            </a:r>
            <a:endParaRPr lang="en-US" altLang="ja-JP" sz="2400" b="1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014B672-6CB3-4863-9844-2EAABAE6B2A1}"/>
              </a:ext>
            </a:extLst>
          </p:cNvPr>
          <p:cNvSpPr/>
          <p:nvPr/>
        </p:nvSpPr>
        <p:spPr>
          <a:xfrm>
            <a:off x="6387302" y="3153149"/>
            <a:ext cx="103105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-175~28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79B3AC-61B9-47A3-ADF5-AA9419A1B144}"/>
              </a:ext>
            </a:extLst>
          </p:cNvPr>
          <p:cNvSpPr/>
          <p:nvPr/>
        </p:nvSpPr>
        <p:spPr>
          <a:xfrm>
            <a:off x="6040621" y="4113061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1100" b="1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-33~24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2FD11C6-0515-432F-9422-4FB10FF60A80}"/>
              </a:ext>
            </a:extLst>
          </p:cNvPr>
          <p:cNvSpPr/>
          <p:nvPr/>
        </p:nvSpPr>
        <p:spPr>
          <a:xfrm>
            <a:off x="3695339" y="4072895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-33~24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E6D53A-6536-4527-99ED-716CA1C1E759}"/>
              </a:ext>
            </a:extLst>
          </p:cNvPr>
          <p:cNvSpPr/>
          <p:nvPr/>
        </p:nvSpPr>
        <p:spPr>
          <a:xfrm>
            <a:off x="4911232" y="2620359"/>
            <a:ext cx="94449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</a:p>
        </p:txBody>
      </p:sp>
      <p:sp>
        <p:nvSpPr>
          <p:cNvPr id="95" name="矢印: 左カーブ 94">
            <a:extLst>
              <a:ext uri="{FF2B5EF4-FFF2-40B4-BE49-F238E27FC236}">
                <a16:creationId xmlns:a16="http://schemas.microsoft.com/office/drawing/2014/main" id="{3A3AD6E8-3CF5-4F64-BB86-E0BFCDB40D58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7" name="矢印: 左カーブ 94">
            <a:extLst>
              <a:ext uri="{FF2B5EF4-FFF2-40B4-BE49-F238E27FC236}">
                <a16:creationId xmlns:a16="http://schemas.microsoft.com/office/drawing/2014/main" id="{D261334B-5CD8-4B31-882D-4B60D698F39E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8" name="矢印: 左カーブ 94">
            <a:extLst>
              <a:ext uri="{FF2B5EF4-FFF2-40B4-BE49-F238E27FC236}">
                <a16:creationId xmlns:a16="http://schemas.microsoft.com/office/drawing/2014/main" id="{056799D1-123E-4283-92F8-EB860DEC7180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4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, 設計図&#10;&#10;自動的に生成された説明">
            <a:extLst>
              <a:ext uri="{FF2B5EF4-FFF2-40B4-BE49-F238E27FC236}">
                <a16:creationId xmlns:a16="http://schemas.microsoft.com/office/drawing/2014/main" id="{FF085CD7-AC27-CF6A-09C5-7D8DC5E8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"/>
            <a:ext cx="10691813" cy="755603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AB29ED-DC9D-D409-9357-DEC1058FDB9F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C77C2E5-5579-D68D-4D30-78BE581EF521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83174E-0049-196C-6AB5-B791DA416600}"/>
              </a:ext>
            </a:extLst>
          </p:cNvPr>
          <p:cNvSpPr/>
          <p:nvPr/>
        </p:nvSpPr>
        <p:spPr>
          <a:xfrm>
            <a:off x="6019249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B81A20-DBEB-60FF-D28A-90BB8BA536A3}"/>
              </a:ext>
            </a:extLst>
          </p:cNvPr>
          <p:cNvSpPr/>
          <p:nvPr/>
        </p:nvSpPr>
        <p:spPr>
          <a:xfrm>
            <a:off x="6019249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87B2182-C054-5437-4064-1DBCCD7405F3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44E5B431-1F79-409D-ED32-73525B255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1954351-C3B4-22DE-1009-7FC325F33B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E6EBD06-9F5C-42BD-6DB1-A525683B9BEF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2AA6FF0B-1378-A7EF-5E82-748BD3958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F48A784-E9E5-DAC7-1E17-43B19E6456D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75A866C-FAB5-46D0-B79D-7FB177A6985D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7864F0D-EE69-930F-7D8B-C5B983710F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FCDBBCB-AE9F-7C56-CFDD-536A119D40EB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D04F215-2A1C-4BAE-9E5F-82BC904C9496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95674F35-F9A4-F93B-6EFF-93698B0E8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1527ED6-5FB3-AD25-95E8-BE09B40CAA31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DB4191D-78C6-876E-CB87-D7F2A45892AA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49667630-4B21-90E9-0F77-9116C4BDC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CE39A29-A8DE-6E04-7A31-D21619DB22E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A1A0A8C-39CD-2523-DB8D-51BB8108662B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2F5D38A-4086-A4E8-9B36-B38312D4C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248AA7D-9702-CF07-A8CD-30D6E633E4D4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07874DA-3202-5E8C-27D6-CFAB91A13C9D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4B7332F4-822E-021D-6F51-F3C1DB35ED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92F6ED3-95DC-81DC-AFB6-AC4B5BBF5C7C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D50B330-D030-3704-48FB-A9AB610D8549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92243772-A9A5-38E7-B198-6A5BDDF35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933376D-3C7A-0795-97D0-2D36E0397635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CE9F8AA-1705-9062-BBA7-6C6074E5FD7C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4A63D04D-1930-535A-0987-E22EFA8D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F59D7B9-FF13-E8C2-6A35-6D97CE7CA21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C46EE3C-8BD6-F369-E3F5-9A261FFCBA4B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33F2C7B1-B68B-1771-07E6-207BAACBC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0BB7A68-61AD-0534-684B-7AA93495DC5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CC2C099-07B1-2DA5-36F5-5B078601F061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75D89CEE-4CB1-91BB-05C3-B95417EAB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79F2F613-360C-D0E2-8701-7D3886C9A94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B12AB87-A577-1FD2-5CF1-BB6852B5ECAB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95D5A30-0269-D4D8-1338-04BEB9305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83156C93-48FA-E83E-4BC7-9BB805DE93C1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899AFD8-51A0-75AF-F50F-3883A9A3AA93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308C3F58-367B-0047-6D53-7775B9564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F38B65D-8C3E-7A2D-551F-14B774E6F130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1EB4B0E3-14D9-F24B-1CD9-1A130727AC2F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905E772-054A-CAF3-0E53-E8329AD4F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FF99623-F37C-496B-8DA6-C319215E58CC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FDAEFC0-1CAE-144F-0D9E-6E6F712D76F3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660D6251-BBC1-D122-2A15-5347C60D0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A539544-A4EE-6671-5194-3FD40A6C0E3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7AC395B-63E4-9243-0070-E4684C4E0EB0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05021835-5F29-C95F-AF28-4395917DD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0AC232-0B64-64C9-6864-20EFA39C4BC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A2F4B54-B6F6-E70D-7BB3-088D45094EF5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EC52B4C-35E3-F7D8-BC35-D24FEE17010F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910994F-D3E1-86E6-0DEA-8261C3011ABB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A7BDEF-ECCC-F72F-7CC1-1845BEFD1436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3FEDA6E-5093-31B2-1DEE-3FC80F662CC3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EC7179C-9656-C108-5C47-BEAF5AA33114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93C1E8-0684-A279-C0AB-F4F0AE2237D3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C7973062-F7FD-DBFF-D22C-F389B329FB86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0071C55-BE4A-A8F0-0512-BC65241E8675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E85FFD4-704F-6366-C17A-88026FBAB2A2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F940DFCB-300B-29D7-207B-427A4311D1C2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F2A00D50-EEF9-585D-AA40-B3F5F0933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1AC8650-2708-2BE1-FCFF-973ABA48D10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⑬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2AEA154-74EE-6B66-0865-95A731CF9E12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9703ABCF-B25C-9CE7-9035-6B3F2A7D05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0BE7CA1C-C94A-3963-A7C0-FC18A4647A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⑫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FA1C153-3B3E-5A4A-58C3-12E210817902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5F8BFF85-F7DD-97D8-D896-B454EF6C6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3D301DFB-788F-D1DB-CFE6-8F90C819D2F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⑪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11F827C-BC33-1AA3-6939-BA8EC621A24A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E6EC34D-4C30-B1AB-A586-956167EF3A31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BC02A52-056F-7074-CEDD-D659D2ACF4E7}"/>
              </a:ext>
            </a:extLst>
          </p:cNvPr>
          <p:cNvSpPr/>
          <p:nvPr/>
        </p:nvSpPr>
        <p:spPr>
          <a:xfrm>
            <a:off x="618582" y="6513766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C8D1814-AF7A-D692-7F84-1796E4A324A9}"/>
              </a:ext>
            </a:extLst>
          </p:cNvPr>
          <p:cNvSpPr/>
          <p:nvPr/>
        </p:nvSpPr>
        <p:spPr>
          <a:xfrm>
            <a:off x="618582" y="5847833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</a:t>
            </a:r>
            <a:r>
              <a:rPr lang="ja-JP" altLang="en-US" sz="2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2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Reverse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69817C3-4F84-3EAC-9CFE-1BE7F7728A75}"/>
              </a:ext>
            </a:extLst>
          </p:cNvPr>
          <p:cNvSpPr/>
          <p:nvPr/>
        </p:nvSpPr>
        <p:spPr>
          <a:xfrm>
            <a:off x="618582" y="5151008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</a:t>
            </a:r>
            <a:r>
              <a:rPr lang="ja-JP" altLang="en-US" sz="2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2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Reverse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F50EF4D-A43F-3012-D861-714F3C4249D3}"/>
              </a:ext>
            </a:extLst>
          </p:cNvPr>
          <p:cNvSpPr/>
          <p:nvPr/>
        </p:nvSpPr>
        <p:spPr>
          <a:xfrm>
            <a:off x="926359" y="3960326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BC17B4D-D727-7244-F0FB-E2C5E737EFEB}"/>
              </a:ext>
            </a:extLst>
          </p:cNvPr>
          <p:cNvSpPr/>
          <p:nvPr/>
        </p:nvSpPr>
        <p:spPr>
          <a:xfrm>
            <a:off x="926358" y="3241359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2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Reverse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E8897E4-103F-E77B-1CE8-D7857AFF52CC}"/>
              </a:ext>
            </a:extLst>
          </p:cNvPr>
          <p:cNvSpPr/>
          <p:nvPr/>
        </p:nvSpPr>
        <p:spPr>
          <a:xfrm>
            <a:off x="8922135" y="6499160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CB156F9-DBE6-FF56-42AA-43003E3A4E2D}"/>
              </a:ext>
            </a:extLst>
          </p:cNvPr>
          <p:cNvSpPr/>
          <p:nvPr/>
        </p:nvSpPr>
        <p:spPr>
          <a:xfrm>
            <a:off x="8922135" y="5833227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1200" b="1" cap="none" spc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Reverse</a:t>
            </a:r>
            <a:endParaRPr lang="en-US" altLang="ja-JP" sz="12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2F5B9BC-2D8D-C1AE-16B9-C0BB4F33375B}"/>
              </a:ext>
            </a:extLst>
          </p:cNvPr>
          <p:cNvSpPr/>
          <p:nvPr/>
        </p:nvSpPr>
        <p:spPr>
          <a:xfrm>
            <a:off x="8922135" y="5136402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2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Reverse</a:t>
            </a:r>
            <a:endParaRPr lang="en-US" altLang="ja-JP" sz="12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0BDD3446-3F00-E384-2682-5DCC4FF34AD4}"/>
              </a:ext>
            </a:extLst>
          </p:cNvPr>
          <p:cNvSpPr/>
          <p:nvPr/>
        </p:nvSpPr>
        <p:spPr>
          <a:xfrm>
            <a:off x="8922134" y="3945720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A8D19BD-A065-6A63-CA9D-DA19DE6E158B}"/>
              </a:ext>
            </a:extLst>
          </p:cNvPr>
          <p:cNvSpPr/>
          <p:nvPr/>
        </p:nvSpPr>
        <p:spPr>
          <a:xfrm>
            <a:off x="8922133" y="3226753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4400" b="1" cap="none" spc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Reverse</a:t>
            </a:r>
            <a:endParaRPr lang="en-US" altLang="ja-JP" sz="12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D13D99A-9C7B-A25C-7737-0E845DA88D56}"/>
              </a:ext>
            </a:extLst>
          </p:cNvPr>
          <p:cNvSpPr/>
          <p:nvPr/>
        </p:nvSpPr>
        <p:spPr>
          <a:xfrm>
            <a:off x="3340354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C2048655-A079-DE30-925F-2860F6CE79A3}"/>
              </a:ext>
            </a:extLst>
          </p:cNvPr>
          <p:cNvSpPr/>
          <p:nvPr/>
        </p:nvSpPr>
        <p:spPr>
          <a:xfrm>
            <a:off x="3680913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7E0A174-BC6D-BFDD-946F-7B5961F61348}"/>
              </a:ext>
            </a:extLst>
          </p:cNvPr>
          <p:cNvSpPr/>
          <p:nvPr/>
        </p:nvSpPr>
        <p:spPr>
          <a:xfrm>
            <a:off x="3373136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7C0AF40-98D1-F8C4-01D9-DE25E3CD0B0E}"/>
              </a:ext>
            </a:extLst>
          </p:cNvPr>
          <p:cNvSpPr/>
          <p:nvPr/>
        </p:nvSpPr>
        <p:spPr>
          <a:xfrm>
            <a:off x="6387303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686FD13-BD40-52B8-C788-3A8892C645AC}"/>
              </a:ext>
            </a:extLst>
          </p:cNvPr>
          <p:cNvSpPr/>
          <p:nvPr/>
        </p:nvSpPr>
        <p:spPr>
          <a:xfrm>
            <a:off x="6040622" y="4113061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8262F6C-2D01-DD28-48C5-2E0BCD09DBB6}"/>
              </a:ext>
            </a:extLst>
          </p:cNvPr>
          <p:cNvSpPr/>
          <p:nvPr/>
        </p:nvSpPr>
        <p:spPr>
          <a:xfrm>
            <a:off x="3695339" y="4072895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22EA378-E779-FC02-530C-C78249DF7D39}"/>
              </a:ext>
            </a:extLst>
          </p:cNvPr>
          <p:cNvSpPr/>
          <p:nvPr/>
        </p:nvSpPr>
        <p:spPr>
          <a:xfrm>
            <a:off x="5029051" y="2745960"/>
            <a:ext cx="7088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矢印: 左カーブ 94">
            <a:extLst>
              <a:ext uri="{FF2B5EF4-FFF2-40B4-BE49-F238E27FC236}">
                <a16:creationId xmlns:a16="http://schemas.microsoft.com/office/drawing/2014/main" id="{2D9592A7-1D84-3A65-E7DA-3B88DA5A2DB7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97" name="矢印: 左カーブ 94">
            <a:extLst>
              <a:ext uri="{FF2B5EF4-FFF2-40B4-BE49-F238E27FC236}">
                <a16:creationId xmlns:a16="http://schemas.microsoft.com/office/drawing/2014/main" id="{4D0A9CEB-64EE-FB0B-1CA3-593074196197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98" name="矢印: 左カーブ 94">
            <a:extLst>
              <a:ext uri="{FF2B5EF4-FFF2-40B4-BE49-F238E27FC236}">
                <a16:creationId xmlns:a16="http://schemas.microsoft.com/office/drawing/2014/main" id="{DFECE5AC-D5D6-ED47-0700-D9F6E40226BF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6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303</Words>
  <Application>Microsoft Office PowerPoint</Application>
  <PresentationFormat>ユーザー設定</PresentationFormat>
  <Paragraphs>185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久保寺　真仁</dc:creator>
  <cp:lastModifiedBy>久保寺　真仁</cp:lastModifiedBy>
  <cp:revision>13</cp:revision>
  <dcterms:created xsi:type="dcterms:W3CDTF">2021-11-04T15:53:09Z</dcterms:created>
  <dcterms:modified xsi:type="dcterms:W3CDTF">2022-05-23T11:10:33Z</dcterms:modified>
</cp:coreProperties>
</file>