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77" r:id="rId12"/>
    <p:sldId id="278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6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3789040"/>
            <a:ext cx="6400800" cy="1752600"/>
          </a:xfrm>
        </p:spPr>
        <p:txBody>
          <a:bodyPr/>
          <a:lstStyle/>
          <a:p>
            <a:pPr algn="r"/>
            <a:r>
              <a:rPr lang="zh-CN" altLang="en-US" dirty="0"/>
              <a:t>姚寅喆</a:t>
            </a:r>
          </a:p>
        </p:txBody>
      </p:sp>
    </p:spTree>
    <p:extLst>
      <p:ext uri="{BB962C8B-B14F-4D97-AF65-F5344CB8AC3E}">
        <p14:creationId xmlns:p14="http://schemas.microsoft.com/office/powerpoint/2010/main" val="311538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 </a:t>
            </a:r>
            <a:r>
              <a:rPr lang="zh-CN" altLang="en-US" dirty="0"/>
              <a:t>种物品和一个容量为</a:t>
            </a:r>
            <a:r>
              <a:rPr lang="en-US" altLang="zh-CN" dirty="0"/>
              <a:t>V </a:t>
            </a:r>
            <a:r>
              <a:rPr lang="zh-CN" altLang="en-US" dirty="0"/>
              <a:t>的背包，每种物品都有无限件可用。第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种物品的费用是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 价值是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。求解将哪些物品装入背包可使这些物品的费用总和不超过背包容量，且价值总和最大。 </a:t>
            </a:r>
          </a:p>
        </p:txBody>
      </p:sp>
    </p:spTree>
    <p:extLst>
      <p:ext uri="{BB962C8B-B14F-4D97-AF65-F5344CB8AC3E}">
        <p14:creationId xmlns:p14="http://schemas.microsoft.com/office/powerpoint/2010/main" val="33138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把第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种物品拆成费用为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]*2^k</a:t>
            </a:r>
            <a:r>
              <a:rPr lang="zh-CN" altLang="en-US" dirty="0"/>
              <a:t>、价值为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]*2^k </a:t>
            </a:r>
            <a:r>
              <a:rPr lang="zh-CN" altLang="en-US" dirty="0"/>
              <a:t>的若干件物品， 其中</a:t>
            </a:r>
            <a:r>
              <a:rPr lang="en-US" altLang="zh-CN" dirty="0"/>
              <a:t>k </a:t>
            </a:r>
            <a:r>
              <a:rPr lang="zh-CN" altLang="en-US" dirty="0"/>
              <a:t>满足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]*2^k&lt;V</a:t>
            </a:r>
            <a:r>
              <a:rPr lang="zh-CN" altLang="en-US" dirty="0"/>
              <a:t>。这是二进制的思想，因为不管最优策略选几件第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种物品，总可以表示成若干个</a:t>
            </a:r>
            <a:r>
              <a:rPr lang="en-US" altLang="zh-CN" dirty="0"/>
              <a:t>2^k </a:t>
            </a:r>
            <a:r>
              <a:rPr lang="zh-CN" altLang="en-US" dirty="0"/>
              <a:t>件物品的和。这样把每种物品拆成</a:t>
            </a:r>
            <a:r>
              <a:rPr lang="en-US" altLang="zh-CN" dirty="0"/>
              <a:t>O(log(V/c[</a:t>
            </a:r>
            <a:r>
              <a:rPr lang="en-US" altLang="zh-CN" dirty="0" err="1"/>
              <a:t>i</a:t>
            </a:r>
            <a:r>
              <a:rPr lang="en-US" altLang="zh-CN" dirty="0"/>
              <a:t>]))</a:t>
            </a:r>
            <a:r>
              <a:rPr lang="zh-CN" altLang="en-US" dirty="0"/>
              <a:t>件物品，是一个很大的改进。 </a:t>
            </a:r>
          </a:p>
        </p:txBody>
      </p:sp>
    </p:spTree>
    <p:extLst>
      <p:ext uri="{BB962C8B-B14F-4D97-AF65-F5344CB8AC3E}">
        <p14:creationId xmlns:p14="http://schemas.microsoft.com/office/powerpoint/2010/main" val="29656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完全背包问题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* O(VN)</a:t>
            </a:r>
            <a:r>
              <a:rPr lang="zh-CN" altLang="en-US" dirty="0"/>
              <a:t>的算法 这个算法使用一维数组，先看伪代码： </a:t>
            </a: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=1..N for v=0..V f[v]=max{f[v],f[v-c[</a:t>
            </a:r>
            <a:r>
              <a:rPr lang="en-US" altLang="zh-CN" dirty="0" err="1"/>
              <a:t>i</a:t>
            </a:r>
            <a:r>
              <a:rPr lang="en-US" altLang="zh-CN" dirty="0"/>
              <a:t>]]+w[</a:t>
            </a:r>
            <a:r>
              <a:rPr lang="en-US" altLang="zh-CN" dirty="0" err="1"/>
              <a:t>i</a:t>
            </a:r>
            <a:r>
              <a:rPr lang="en-US" altLang="zh-CN"/>
              <a:t>]};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44500">
              <a:spcBef>
                <a:spcPts val="100"/>
              </a:spcBef>
              <a:buSzPct val="145312"/>
              <a:buFont typeface="Arial"/>
              <a:buChar char="•"/>
              <a:tabLst>
                <a:tab pos="457200" algn="l"/>
              </a:tabLst>
            </a:pPr>
            <a:r>
              <a:rPr lang="zh-CN" altLang="en-US" spc="-400" dirty="0">
                <a:latin typeface="Arial Unicode MS"/>
                <a:cs typeface="Arial Unicode MS"/>
              </a:rPr>
              <a:t>通过</a:t>
            </a:r>
            <a:r>
              <a:rPr lang="zh-CN" altLang="en-US" spc="-400" dirty="0" smtClean="0">
                <a:latin typeface="Arial Unicode MS"/>
                <a:cs typeface="Arial Unicode MS"/>
              </a:rPr>
              <a:t>分析无用</a:t>
            </a:r>
            <a:r>
              <a:rPr lang="zh-CN" altLang="en-US" spc="-400" dirty="0">
                <a:latin typeface="Arial Unicode MS"/>
                <a:cs typeface="Arial Unicode MS"/>
              </a:rPr>
              <a:t>状态，减少状态数</a:t>
            </a:r>
            <a:endParaRPr lang="zh-CN" altLang="en-US" dirty="0">
              <a:latin typeface="Arial Unicode MS"/>
              <a:cs typeface="Arial Unicode MS"/>
            </a:endParaRPr>
          </a:p>
          <a:p>
            <a:pPr>
              <a:spcBef>
                <a:spcPts val="30"/>
              </a:spcBef>
              <a:buFont typeface="Arial"/>
              <a:buChar char="•"/>
            </a:pPr>
            <a:endParaRPr lang="zh-CN" altLang="en-US" sz="4200" dirty="0">
              <a:latin typeface="Times New Roman"/>
              <a:cs typeface="Times New Roman"/>
            </a:endParaRPr>
          </a:p>
          <a:p>
            <a:pPr marL="457200" indent="-444500">
              <a:buSzPct val="145312"/>
              <a:buFont typeface="Arial"/>
              <a:buChar char="•"/>
              <a:tabLst>
                <a:tab pos="457200" algn="l"/>
              </a:tabLst>
            </a:pPr>
            <a:r>
              <a:rPr lang="zh-CN" altLang="en-US" spc="-400" dirty="0" smtClean="0">
                <a:latin typeface="Arial Unicode MS"/>
                <a:cs typeface="Arial Unicode MS"/>
              </a:rPr>
              <a:t>用</a:t>
            </a:r>
            <a:r>
              <a:rPr lang="zh-CN" altLang="en-US" spc="-400" dirty="0">
                <a:latin typeface="Arial Unicode MS"/>
                <a:cs typeface="Arial Unicode MS"/>
              </a:rPr>
              <a:t>数据结构优化</a:t>
            </a:r>
            <a:endParaRPr lang="zh-CN" altLang="en-US" dirty="0">
              <a:latin typeface="Arial Unicode MS"/>
              <a:cs typeface="Arial Unicode MS"/>
            </a:endParaRPr>
          </a:p>
          <a:p>
            <a:pPr>
              <a:spcBef>
                <a:spcPts val="30"/>
              </a:spcBef>
              <a:buFont typeface="Arial"/>
              <a:buChar char="•"/>
            </a:pPr>
            <a:endParaRPr lang="zh-CN" altLang="en-US" sz="4200" dirty="0">
              <a:latin typeface="Times New Roman"/>
              <a:cs typeface="Times New Roman"/>
            </a:endParaRPr>
          </a:p>
          <a:p>
            <a:pPr marL="457200" indent="-444500">
              <a:buSzPct val="145312"/>
              <a:buFont typeface="Arial"/>
              <a:buChar char="•"/>
              <a:tabLst>
                <a:tab pos="457200" algn="l"/>
              </a:tabLst>
            </a:pPr>
            <a:r>
              <a:rPr lang="zh-CN" altLang="en-US" dirty="0">
                <a:latin typeface="Arial Unicode MS"/>
                <a:cs typeface="Arial Unicode MS"/>
              </a:rPr>
              <a:t>优化转移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4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树形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状态设计与树结构相关的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5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求直径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• f[x] </a:t>
            </a:r>
            <a:r>
              <a:rPr lang="zh-CN" altLang="en-US" dirty="0"/>
              <a:t>表示以点 </a:t>
            </a:r>
            <a:r>
              <a:rPr lang="en-US" altLang="zh-CN" dirty="0"/>
              <a:t>x </a:t>
            </a:r>
            <a:r>
              <a:rPr lang="zh-CN" altLang="en-US" dirty="0"/>
              <a:t>为根</a:t>
            </a:r>
            <a:r>
              <a:rPr lang="zh-CN" altLang="en-US" dirty="0" smtClean="0"/>
              <a:t>的子树里的</a:t>
            </a:r>
            <a:r>
              <a:rPr lang="zh-CN" altLang="en-US" dirty="0"/>
              <a:t>直径</a:t>
            </a:r>
          </a:p>
          <a:p>
            <a:pPr marL="0" indent="0">
              <a:buNone/>
            </a:pPr>
            <a:r>
              <a:rPr lang="en-US" altLang="zh-CN" dirty="0"/>
              <a:t>• g[x] </a:t>
            </a:r>
            <a:r>
              <a:rPr lang="zh-CN" altLang="en-US" dirty="0"/>
              <a:t>表示以点 </a:t>
            </a:r>
            <a:r>
              <a:rPr lang="en-US" altLang="zh-CN" dirty="0"/>
              <a:t>x </a:t>
            </a:r>
            <a:r>
              <a:rPr lang="zh-CN" altLang="en-US" dirty="0"/>
              <a:t>为根</a:t>
            </a:r>
            <a:r>
              <a:rPr lang="zh-CN" altLang="en-US" dirty="0" smtClean="0"/>
              <a:t>的子树里，</a:t>
            </a:r>
            <a:r>
              <a:rPr lang="zh-CN" altLang="en-US" dirty="0"/>
              <a:t>以 </a:t>
            </a:r>
            <a:r>
              <a:rPr lang="en-US" altLang="zh-CN" dirty="0"/>
              <a:t>x </a:t>
            </a:r>
            <a:r>
              <a:rPr lang="zh-CN" altLang="en-US" dirty="0"/>
              <a:t>为⼀一端的直径</a:t>
            </a:r>
          </a:p>
          <a:p>
            <a:pPr marL="0" indent="0">
              <a:buNone/>
            </a:pPr>
            <a:r>
              <a:rPr lang="en-US" altLang="zh-CN" dirty="0"/>
              <a:t>• g[x]=max(g[y]+w)</a:t>
            </a:r>
          </a:p>
          <a:p>
            <a:pPr marL="0" indent="0">
              <a:buNone/>
            </a:pPr>
            <a:r>
              <a:rPr lang="es-ES" altLang="zh-CN" dirty="0" smtClean="0"/>
              <a:t>• </a:t>
            </a:r>
            <a:r>
              <a:rPr lang="es-ES" altLang="zh-CN" dirty="0"/>
              <a:t>f[x]=max(f[y],g[x]+g[y]+w)</a:t>
            </a:r>
          </a:p>
          <a:p>
            <a:pPr marL="0" indent="0">
              <a:buNone/>
            </a:pPr>
            <a:r>
              <a:rPr lang="en-US" altLang="zh-CN" dirty="0"/>
              <a:t>• 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9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状态是区间的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1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</a:t>
            </a:r>
            <a:r>
              <a:rPr lang="zh-CN" altLang="en-US" dirty="0"/>
              <a:t>个 </a:t>
            </a:r>
            <a:r>
              <a:rPr lang="en-US" altLang="zh-CN" dirty="0"/>
              <a:t>n </a:t>
            </a:r>
            <a:r>
              <a:rPr lang="zh-CN" altLang="en-US" dirty="0"/>
              <a:t>个元素的</a:t>
            </a:r>
            <a:r>
              <a:rPr lang="zh-CN" altLang="en-US" dirty="0" smtClean="0"/>
              <a:t>序列 </a:t>
            </a:r>
            <a:r>
              <a:rPr lang="en-US" altLang="zh-CN" dirty="0"/>
              <a:t>a</a:t>
            </a:r>
            <a:r>
              <a:rPr lang="zh-CN" altLang="en-US" dirty="0"/>
              <a:t>，你每天可以从两端中任意</a:t>
            </a:r>
            <a:r>
              <a:rPr lang="zh-CN" altLang="en-US" dirty="0" smtClean="0"/>
              <a:t>取一</a:t>
            </a:r>
            <a:r>
              <a:rPr lang="zh-CN" altLang="en-US" dirty="0"/>
              <a:t>个</a:t>
            </a:r>
          </a:p>
          <a:p>
            <a:r>
              <a:rPr lang="zh-CN" altLang="en-US" dirty="0"/>
              <a:t>数，第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天取出的数 </a:t>
            </a:r>
            <a:r>
              <a:rPr lang="en-US" altLang="zh-CN" dirty="0"/>
              <a:t>w </a:t>
            </a:r>
            <a:r>
              <a:rPr lang="zh-CN" altLang="en-US" dirty="0"/>
              <a:t>对答案的贡献为 </a:t>
            </a:r>
            <a:r>
              <a:rPr lang="en-US" altLang="zh-CN" dirty="0" err="1"/>
              <a:t>i</a:t>
            </a:r>
            <a:r>
              <a:rPr lang="en-US" altLang="zh-CN" dirty="0"/>
              <a:t>*w</a:t>
            </a:r>
            <a:r>
              <a:rPr lang="zh-CN" altLang="en-US" dirty="0"/>
              <a:t>，求</a:t>
            </a:r>
            <a:r>
              <a:rPr lang="zh-CN" altLang="en-US" dirty="0" smtClean="0"/>
              <a:t>最大化</a:t>
            </a:r>
            <a:r>
              <a:rPr lang="zh-CN" altLang="en-US" dirty="0"/>
              <a:t>取</a:t>
            </a:r>
            <a:r>
              <a:rPr lang="zh-CN" altLang="en-US" dirty="0" smtClean="0"/>
              <a:t>完时</a:t>
            </a:r>
            <a:r>
              <a:rPr lang="zh-CN" altLang="en-US" dirty="0"/>
              <a:t>的贡献和</a:t>
            </a:r>
          </a:p>
          <a:p>
            <a:r>
              <a:rPr lang="en-US" altLang="zh-CN" dirty="0" smtClean="0"/>
              <a:t>n</a:t>
            </a:r>
            <a:r>
              <a:rPr lang="en-US" altLang="zh-CN" dirty="0"/>
              <a:t>&lt;=5000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8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• f[l][r] </a:t>
            </a:r>
            <a:r>
              <a:rPr lang="zh-CN" altLang="en-US" dirty="0"/>
              <a:t>表示</a:t>
            </a:r>
            <a:r>
              <a:rPr lang="zh-CN" altLang="en-US" dirty="0" smtClean="0"/>
              <a:t>序列只</a:t>
            </a:r>
            <a:r>
              <a:rPr lang="zh-CN" altLang="en-US" dirty="0"/>
              <a:t>剩下 </a:t>
            </a:r>
            <a:r>
              <a:rPr lang="en-US" altLang="zh-CN" dirty="0"/>
              <a:t>a[</a:t>
            </a:r>
            <a:r>
              <a:rPr lang="en-US" altLang="zh-CN" dirty="0" err="1"/>
              <a:t>l..r</a:t>
            </a:r>
            <a:r>
              <a:rPr lang="en-US" altLang="zh-CN" dirty="0"/>
              <a:t>]</a:t>
            </a:r>
            <a:r>
              <a:rPr lang="zh-CN" altLang="en-US" dirty="0"/>
              <a:t>，接下来</a:t>
            </a:r>
            <a:r>
              <a:rPr lang="zh-CN" altLang="en-US" dirty="0" smtClean="0"/>
              <a:t>最大</a:t>
            </a:r>
            <a:r>
              <a:rPr lang="zh-CN" altLang="en-US" dirty="0"/>
              <a:t>的贡献之和的值</a:t>
            </a:r>
          </a:p>
          <a:p>
            <a:pPr marL="0" indent="0">
              <a:buNone/>
            </a:pPr>
            <a:r>
              <a:rPr lang="en-US" altLang="zh-CN" dirty="0"/>
              <a:t>• f[l][r] ——&gt; f[l][r-1]</a:t>
            </a:r>
          </a:p>
          <a:p>
            <a:pPr marL="0" indent="0">
              <a:buNone/>
            </a:pPr>
            <a:r>
              <a:rPr lang="en-US" altLang="zh-CN" dirty="0"/>
              <a:t>• f[l][r] ——&gt; f[l+1][r]</a:t>
            </a:r>
          </a:p>
          <a:p>
            <a:pPr marL="0" indent="0">
              <a:buNone/>
            </a:pPr>
            <a:r>
              <a:rPr lang="en-US" altLang="zh-CN" dirty="0"/>
              <a:t>• O(n^2)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7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合并石子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 </a:t>
            </a:r>
            <a:r>
              <a:rPr lang="en-US" altLang="zh-CN" dirty="0"/>
              <a:t>n </a:t>
            </a:r>
            <a:r>
              <a:rPr lang="zh-CN" altLang="en-US" dirty="0" smtClean="0"/>
              <a:t>个石子</a:t>
            </a:r>
            <a:r>
              <a:rPr lang="zh-CN" altLang="en-US" dirty="0"/>
              <a:t>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</a:t>
            </a:r>
            <a:r>
              <a:rPr lang="zh-CN" altLang="en-US" dirty="0" smtClean="0"/>
              <a:t>的大小</a:t>
            </a:r>
            <a:r>
              <a:rPr lang="zh-CN" altLang="en-US" dirty="0"/>
              <a:t>为 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，每次可以合并相邻</a:t>
            </a:r>
            <a:r>
              <a:rPr lang="zh-CN" altLang="en-US" dirty="0" smtClean="0"/>
              <a:t>两个</a:t>
            </a:r>
            <a:r>
              <a:rPr lang="zh-CN" altLang="en-US" dirty="0"/>
              <a:t>，得到他们两</a:t>
            </a:r>
            <a:r>
              <a:rPr lang="zh-CN" altLang="en-US" dirty="0" smtClean="0"/>
              <a:t>个大小</a:t>
            </a:r>
            <a:r>
              <a:rPr lang="zh-CN" altLang="en-US" dirty="0"/>
              <a:t>之和的代价，且他们会并</a:t>
            </a:r>
            <a:r>
              <a:rPr lang="zh-CN" altLang="en-US" dirty="0" smtClean="0"/>
              <a:t>成一</a:t>
            </a:r>
            <a:r>
              <a:rPr lang="zh-CN" altLang="en-US" dirty="0"/>
              <a:t>个</a:t>
            </a:r>
            <a:r>
              <a:rPr lang="zh-CN" altLang="en-US" dirty="0" smtClean="0"/>
              <a:t>新的石头</a:t>
            </a:r>
            <a:r>
              <a:rPr lang="zh-CN" altLang="en-US" dirty="0"/>
              <a:t>，新</a:t>
            </a:r>
            <a:r>
              <a:rPr lang="zh-CN" altLang="en-US" dirty="0" smtClean="0"/>
              <a:t>的石头的大小</a:t>
            </a:r>
            <a:r>
              <a:rPr lang="zh-CN" altLang="en-US" dirty="0"/>
              <a:t>是旧的两个</a:t>
            </a:r>
            <a:r>
              <a:rPr lang="zh-CN" altLang="en-US" dirty="0" smtClean="0"/>
              <a:t>的大小</a:t>
            </a:r>
            <a:r>
              <a:rPr lang="zh-CN" altLang="en-US" dirty="0"/>
              <a:t>的和</a:t>
            </a:r>
          </a:p>
          <a:p>
            <a:r>
              <a:rPr lang="zh-CN" altLang="en-US" dirty="0" smtClean="0"/>
              <a:t>求最大</a:t>
            </a:r>
            <a:r>
              <a:rPr lang="zh-CN" altLang="en-US" dirty="0"/>
              <a:t>的代价之和</a:t>
            </a:r>
          </a:p>
          <a:p>
            <a:r>
              <a:rPr lang="en-US" altLang="zh-CN" dirty="0" smtClean="0"/>
              <a:t>n</a:t>
            </a:r>
            <a:r>
              <a:rPr lang="en-US" altLang="zh-CN" dirty="0"/>
              <a:t>&lt;=300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5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 smtClean="0"/>
              <a:t>转移方程（由已知状态推出未知状态）</a:t>
            </a:r>
            <a:endParaRPr lang="en-US" altLang="zh-CN" dirty="0" smtClean="0"/>
          </a:p>
          <a:p>
            <a:r>
              <a:rPr lang="zh-CN" altLang="en-US" dirty="0" smtClean="0"/>
              <a:t>无后效性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31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合并石子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• f[L][R]</a:t>
            </a:r>
            <a:r>
              <a:rPr lang="zh-CN" altLang="en-US" dirty="0"/>
              <a:t>表示合并第 </a:t>
            </a:r>
            <a:r>
              <a:rPr lang="en-US" altLang="zh-CN" dirty="0"/>
              <a:t>L </a:t>
            </a:r>
            <a:r>
              <a:rPr lang="zh-CN" altLang="en-US" dirty="0"/>
              <a:t>个到第 </a:t>
            </a:r>
            <a:r>
              <a:rPr lang="en-US" altLang="zh-CN" dirty="0"/>
              <a:t>R </a:t>
            </a:r>
            <a:r>
              <a:rPr lang="zh-CN" altLang="en-US" dirty="0" smtClean="0"/>
              <a:t>个石头</a:t>
            </a:r>
            <a:r>
              <a:rPr lang="zh-CN" altLang="en-US" dirty="0"/>
              <a:t>获得的</a:t>
            </a:r>
            <a:r>
              <a:rPr lang="zh-CN" altLang="en-US" dirty="0" smtClean="0"/>
              <a:t>最大</a:t>
            </a:r>
            <a:r>
              <a:rPr lang="zh-CN" altLang="en-US" dirty="0"/>
              <a:t>价值</a:t>
            </a:r>
            <a:r>
              <a:rPr lang="zh-CN" altLang="en-US" dirty="0" smtClean="0"/>
              <a:t>和</a:t>
            </a:r>
            <a:r>
              <a:rPr lang="zh-CN" altLang="en-US" dirty="0"/>
              <a:t>，</a:t>
            </a:r>
            <a:r>
              <a:rPr lang="zh-CN" altLang="en-US" dirty="0" smtClean="0"/>
              <a:t>考虑最后一</a:t>
            </a:r>
            <a:r>
              <a:rPr lang="zh-CN" altLang="en-US" dirty="0"/>
              <a:t>步合并的两</a:t>
            </a:r>
            <a:r>
              <a:rPr lang="zh-CN" altLang="en-US" dirty="0" smtClean="0"/>
              <a:t>个石子</a:t>
            </a:r>
            <a:r>
              <a:rPr lang="zh-CN" altLang="en-US" dirty="0"/>
              <a:t>是哪两个区间</a:t>
            </a:r>
          </a:p>
          <a:p>
            <a:pPr marL="0" indent="0">
              <a:buNone/>
            </a:pPr>
            <a:r>
              <a:rPr lang="pt-BR" altLang="zh-CN" dirty="0"/>
              <a:t>• f[L][k]+f[k+1][R]+sum[L…R] —&gt; f[L][R]</a:t>
            </a:r>
          </a:p>
          <a:p>
            <a:pPr marL="0" indent="0">
              <a:buNone/>
            </a:pPr>
            <a:r>
              <a:rPr lang="en-US" altLang="zh-CN" dirty="0"/>
              <a:t>• O(n^3)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5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状压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大力把状态压缩成数字，方便递推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Vally</a:t>
            </a:r>
            <a:r>
              <a:rPr lang="en-US" altLang="zh-CN" dirty="0" smtClean="0"/>
              <a:t> Number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 smtClean="0"/>
              <a:t>给定一张无向图</a:t>
            </a:r>
            <a:r>
              <a:rPr lang="zh-CN" altLang="en-US" dirty="0"/>
              <a:t>，每个点可能</a:t>
            </a:r>
            <a:r>
              <a:rPr lang="zh-CN" altLang="en-US" dirty="0" smtClean="0"/>
              <a:t>是高</a:t>
            </a:r>
            <a:r>
              <a:rPr lang="zh-CN" altLang="en-US" dirty="0"/>
              <a:t>点或者低点，三个</a:t>
            </a:r>
            <a:r>
              <a:rPr lang="zh-CN" altLang="en-US" dirty="0" smtClean="0"/>
              <a:t>点</a:t>
            </a:r>
            <a:r>
              <a:rPr lang="en-US" altLang="zh-CN" dirty="0" smtClean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  <a:r>
              <a:rPr lang="zh-CN" altLang="en-US" dirty="0"/>
              <a:t>被</a:t>
            </a:r>
            <a:r>
              <a:rPr lang="zh-CN" altLang="en-US" dirty="0" smtClean="0"/>
              <a:t>称为一</a:t>
            </a:r>
            <a:r>
              <a:rPr lang="zh-CN" altLang="en-US" dirty="0"/>
              <a:t>个</a:t>
            </a:r>
            <a:r>
              <a:rPr lang="en-US" altLang="zh-CN" dirty="0"/>
              <a:t>valley</a:t>
            </a:r>
            <a:r>
              <a:rPr lang="zh-CN" altLang="en-US" dirty="0"/>
              <a:t>当且仅当 </a:t>
            </a:r>
            <a:r>
              <a:rPr lang="en-US" altLang="zh-CN" dirty="0" err="1"/>
              <a:t>x,z</a:t>
            </a:r>
            <a:r>
              <a:rPr lang="en-US" altLang="zh-CN" dirty="0"/>
              <a:t> </a:t>
            </a:r>
            <a:r>
              <a:rPr lang="zh-CN" altLang="en-US" dirty="0" smtClean="0"/>
              <a:t>是高</a:t>
            </a:r>
            <a:r>
              <a:rPr lang="zh-CN" altLang="en-US" dirty="0"/>
              <a:t>点，</a:t>
            </a:r>
            <a:r>
              <a:rPr lang="en-US" altLang="zh-CN" dirty="0"/>
              <a:t>y</a:t>
            </a:r>
            <a:r>
              <a:rPr lang="zh-CN" altLang="en-US" dirty="0"/>
              <a:t>是低点，</a:t>
            </a:r>
            <a:r>
              <a:rPr lang="zh-CN" altLang="en-US" dirty="0" smtClean="0"/>
              <a:t>且存在</a:t>
            </a:r>
            <a:r>
              <a:rPr lang="zh-CN" altLang="en-US" dirty="0"/>
              <a:t>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(</a:t>
            </a:r>
            <a:r>
              <a:rPr lang="en-US" altLang="zh-CN" dirty="0" err="1"/>
              <a:t>y,z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•</a:t>
            </a:r>
            <a:r>
              <a:rPr lang="zh-CN" altLang="en-US" dirty="0" smtClean="0"/>
              <a:t>现在</a:t>
            </a:r>
            <a:r>
              <a:rPr lang="zh-CN" altLang="en-US" dirty="0"/>
              <a:t>要求最多</a:t>
            </a:r>
            <a:r>
              <a:rPr lang="zh-CN" altLang="en-US" dirty="0" smtClean="0"/>
              <a:t>有几</a:t>
            </a:r>
            <a:r>
              <a:rPr lang="zh-CN" altLang="en-US" dirty="0"/>
              <a:t>个</a:t>
            </a:r>
            <a:r>
              <a:rPr lang="en-US" altLang="zh-CN" dirty="0"/>
              <a:t>valley</a:t>
            </a:r>
            <a:r>
              <a:rPr lang="zh-CN" altLang="en-US" dirty="0"/>
              <a:t>，每个点最多只能</a:t>
            </a:r>
            <a:r>
              <a:rPr lang="zh-CN" altLang="en-US" dirty="0" smtClean="0"/>
              <a:t>在一</a:t>
            </a:r>
            <a:r>
              <a:rPr lang="zh-CN" altLang="en-US" dirty="0"/>
              <a:t>个</a:t>
            </a:r>
            <a:r>
              <a:rPr lang="en-US" altLang="zh-CN" dirty="0" smtClean="0"/>
              <a:t>valley</a:t>
            </a:r>
            <a:r>
              <a:rPr lang="zh-CN" altLang="en-US" dirty="0" smtClean="0"/>
              <a:t>里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N&lt;=30</a:t>
            </a:r>
            <a:r>
              <a:rPr lang="zh-CN" altLang="en-US" dirty="0" smtClean="0"/>
              <a:t>，高</a:t>
            </a:r>
            <a:r>
              <a:rPr lang="zh-CN" altLang="en-US" dirty="0"/>
              <a:t>点</a:t>
            </a:r>
            <a:r>
              <a:rPr lang="zh-CN" altLang="en-US" dirty="0" smtClean="0"/>
              <a:t>数量</a:t>
            </a:r>
            <a:r>
              <a:rPr lang="en-US" altLang="zh-CN" dirty="0" smtClean="0"/>
              <a:t>&lt;=</a:t>
            </a:r>
            <a:r>
              <a:rPr lang="en-US" altLang="zh-CN" dirty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2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Valley Number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• f[</a:t>
            </a:r>
            <a:r>
              <a:rPr lang="en-US" altLang="zh-CN" dirty="0" err="1"/>
              <a:t>i</a:t>
            </a:r>
            <a:r>
              <a:rPr lang="en-US" altLang="zh-CN" dirty="0"/>
              <a:t>][S]</a:t>
            </a:r>
            <a:r>
              <a:rPr lang="zh-CN" altLang="en-US" dirty="0"/>
              <a:t>表示考虑到了了第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个低点</a:t>
            </a:r>
            <a:r>
              <a:rPr lang="zh-CN" altLang="en-US" dirty="0" smtClean="0"/>
              <a:t>，高点</a:t>
            </a:r>
            <a:r>
              <a:rPr lang="zh-CN" altLang="en-US" dirty="0"/>
              <a:t>的</a:t>
            </a:r>
            <a:r>
              <a:rPr lang="zh-CN" altLang="en-US" dirty="0" smtClean="0"/>
              <a:t>使用</a:t>
            </a:r>
            <a:r>
              <a:rPr lang="zh-CN" altLang="en-US" dirty="0"/>
              <a:t>状态为 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zh-CN" altLang="en-US" dirty="0" smtClean="0"/>
              <a:t>最多的</a:t>
            </a:r>
            <a:r>
              <a:rPr lang="en-US" altLang="zh-CN" dirty="0"/>
              <a:t>valley</a:t>
            </a:r>
            <a:r>
              <a:rPr lang="zh-CN" altLang="en-US" dirty="0" smtClean="0"/>
              <a:t>数量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zh-CN" altLang="en-US" dirty="0" smtClean="0"/>
              <a:t>转移</a:t>
            </a:r>
            <a:r>
              <a:rPr lang="zh-CN" altLang="en-US" dirty="0"/>
              <a:t>时，对于该低点，枚举两</a:t>
            </a:r>
            <a:r>
              <a:rPr lang="zh-CN" altLang="en-US" dirty="0" smtClean="0"/>
              <a:t>个高点</a:t>
            </a:r>
            <a:r>
              <a:rPr lang="zh-CN" altLang="en-US" dirty="0"/>
              <a:t>即可。</a:t>
            </a:r>
          </a:p>
          <a:p>
            <a:pPr marL="0" indent="0">
              <a:buNone/>
            </a:pPr>
            <a:r>
              <a:rPr lang="en-US" altLang="zh-CN" dirty="0"/>
              <a:t>• O(2^k*n^3)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数位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77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求斐波那契数列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• Fib[1..n]</a:t>
            </a:r>
            <a:r>
              <a:rPr lang="zh-CN" altLang="en-US" dirty="0"/>
              <a:t>是已知状态</a:t>
            </a:r>
          </a:p>
          <a:p>
            <a:pPr marL="0" indent="0">
              <a:buNone/>
            </a:pPr>
            <a:r>
              <a:rPr lang="en-US" altLang="zh-CN" dirty="0"/>
              <a:t>• Fib[n+1]</a:t>
            </a:r>
            <a:r>
              <a:rPr lang="zh-CN" altLang="en-US" dirty="0"/>
              <a:t>是未知状态</a:t>
            </a:r>
          </a:p>
          <a:p>
            <a:pPr marL="0" indent="0">
              <a:buNone/>
            </a:pPr>
            <a:r>
              <a:rPr lang="pt-BR" altLang="zh-CN" dirty="0"/>
              <a:t>• </a:t>
            </a:r>
            <a:r>
              <a:rPr lang="zh-CN" altLang="pt-BR" dirty="0"/>
              <a:t>有已知得到未知：</a:t>
            </a:r>
            <a:r>
              <a:rPr lang="pt-BR" altLang="zh-CN" dirty="0"/>
              <a:t>Fib[n+1]=Fib[n]+Fib[n-1]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2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最长上升子序列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 smtClean="0"/>
              <a:t>给定一个长度</a:t>
            </a:r>
            <a:r>
              <a:rPr lang="zh-CN" altLang="en-US" dirty="0"/>
              <a:t>为 </a:t>
            </a:r>
            <a:r>
              <a:rPr lang="en-US" altLang="zh-CN" dirty="0"/>
              <a:t>n </a:t>
            </a:r>
            <a:r>
              <a:rPr lang="zh-CN" altLang="en-US" dirty="0"/>
              <a:t>的数组，求</a:t>
            </a:r>
            <a:r>
              <a:rPr lang="zh-CN" altLang="en-US" dirty="0" smtClean="0"/>
              <a:t>最长上升子序列的长度</a:t>
            </a:r>
            <a:endParaRPr lang="zh-CN" altLang="en-US" dirty="0"/>
          </a:p>
          <a:p>
            <a:pPr marL="0" indent="0">
              <a:buNone/>
            </a:pPr>
            <a:r>
              <a:rPr lang="pl-PL" altLang="zh-CN" dirty="0"/>
              <a:t>• f[i]=max(f[j]+1). (a[i]&gt;a[j], i&gt;j)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82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方格路径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 smtClean="0"/>
              <a:t>给定一</a:t>
            </a:r>
            <a:r>
              <a:rPr lang="zh-CN" altLang="en-US" dirty="0"/>
              <a:t>个 </a:t>
            </a:r>
            <a:r>
              <a:rPr lang="en-US" altLang="zh-CN" dirty="0"/>
              <a:t>N*N </a:t>
            </a:r>
            <a:r>
              <a:rPr lang="zh-CN" altLang="en-US" dirty="0" smtClean="0"/>
              <a:t>的方格</a:t>
            </a:r>
            <a:r>
              <a:rPr lang="zh-CN" altLang="en-US" dirty="0"/>
              <a:t>，每个</a:t>
            </a:r>
            <a:r>
              <a:rPr lang="zh-CN" altLang="en-US" dirty="0" smtClean="0"/>
              <a:t>格子</a:t>
            </a:r>
            <a:r>
              <a:rPr lang="zh-CN" altLang="en-US" dirty="0"/>
              <a:t>上有权值，现在要</a:t>
            </a:r>
            <a:r>
              <a:rPr lang="zh-CN" altLang="en-US" dirty="0" smtClean="0"/>
              <a:t>找一</a:t>
            </a:r>
            <a:r>
              <a:rPr lang="zh-CN" altLang="en-US" dirty="0"/>
              <a:t>条</a:t>
            </a:r>
          </a:p>
          <a:p>
            <a:r>
              <a:rPr lang="zh-CN" altLang="en-US" dirty="0"/>
              <a:t>从左上到右下，每次只能向下或</a:t>
            </a:r>
            <a:r>
              <a:rPr lang="zh-CN" altLang="en-US" dirty="0" smtClean="0"/>
              <a:t>向右走</a:t>
            </a:r>
            <a:r>
              <a:rPr lang="zh-CN" altLang="en-US" dirty="0"/>
              <a:t>的</a:t>
            </a:r>
            <a:r>
              <a:rPr lang="zh-CN" altLang="en-US" dirty="0" smtClean="0"/>
              <a:t>路径</a:t>
            </a:r>
            <a:r>
              <a:rPr lang="zh-CN" altLang="en-US" dirty="0"/>
              <a:t>，使得权</a:t>
            </a:r>
            <a:r>
              <a:rPr lang="zh-CN" altLang="en-US" dirty="0" smtClean="0"/>
              <a:t>值之</a:t>
            </a:r>
            <a:r>
              <a:rPr lang="zh-CN" altLang="en-US" dirty="0"/>
              <a:t>和</a:t>
            </a:r>
            <a:r>
              <a:rPr lang="zh-CN" altLang="en-US" dirty="0" smtClean="0"/>
              <a:t>最大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• f[</a:t>
            </a:r>
            <a:r>
              <a:rPr lang="en-US" altLang="zh-CN" dirty="0" err="1"/>
              <a:t>i</a:t>
            </a:r>
            <a:r>
              <a:rPr lang="en-US" altLang="zh-CN" dirty="0"/>
              <a:t>][j]-&gt;f[</a:t>
            </a:r>
            <a:r>
              <a:rPr lang="en-US" altLang="zh-CN" dirty="0" err="1"/>
              <a:t>i</a:t>
            </a:r>
            <a:r>
              <a:rPr lang="en-US" altLang="zh-CN" dirty="0"/>
              <a:t>][j+1]</a:t>
            </a:r>
          </a:p>
          <a:p>
            <a:pPr marL="0" indent="0">
              <a:buNone/>
            </a:pPr>
            <a:r>
              <a:rPr lang="en-US" altLang="zh-CN" dirty="0"/>
              <a:t>• f[</a:t>
            </a:r>
            <a:r>
              <a:rPr lang="en-US" altLang="zh-CN" dirty="0" err="1"/>
              <a:t>i</a:t>
            </a:r>
            <a:r>
              <a:rPr lang="en-US" altLang="zh-CN" dirty="0"/>
              <a:t>][j]-&gt;f[i+1][j]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6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买票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</a:t>
            </a:r>
            <a:r>
              <a:rPr lang="zh-CN" altLang="en-US" dirty="0" smtClean="0"/>
              <a:t>⼈排队</a:t>
            </a:r>
            <a:r>
              <a:rPr lang="zh-CN" altLang="en-US" dirty="0"/>
              <a:t>买票，第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</a:t>
            </a:r>
            <a:r>
              <a:rPr lang="zh-CN" altLang="en-US" dirty="0" smtClean="0"/>
              <a:t>⼈要</a:t>
            </a:r>
            <a:r>
              <a:rPr lang="zh-CN" altLang="en-US" dirty="0"/>
              <a:t>花 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块钱，但如果 </a:t>
            </a:r>
            <a:r>
              <a:rPr lang="en-US" altLang="zh-CN" dirty="0"/>
              <a:t>i-1 </a:t>
            </a:r>
            <a:r>
              <a:rPr lang="zh-CN" altLang="en-US" dirty="0"/>
              <a:t>和 </a:t>
            </a:r>
            <a:r>
              <a:rPr lang="en-US" altLang="zh-CN" dirty="0"/>
              <a:t>i</a:t>
            </a:r>
            <a:r>
              <a:rPr lang="zh-CN" altLang="en-US" dirty="0" smtClean="0"/>
              <a:t> 一起</a:t>
            </a:r>
            <a:r>
              <a:rPr lang="zh-CN" altLang="en-US" dirty="0"/>
              <a:t>买的话只要花 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块钱</a:t>
            </a:r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求最少花多少钱才能买到所有</a:t>
            </a:r>
            <a:r>
              <a:rPr lang="zh-CN" altLang="en-US" dirty="0" smtClean="0"/>
              <a:t>⼈的</a:t>
            </a:r>
            <a:r>
              <a:rPr lang="zh-CN" altLang="en-US" dirty="0"/>
              <a:t>票</a:t>
            </a:r>
          </a:p>
          <a:p>
            <a:pPr marL="0" indent="0">
              <a:buNone/>
            </a:pPr>
            <a:r>
              <a:rPr lang="en-US" altLang="zh-CN" dirty="0"/>
              <a:t>• n&lt;=10^5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3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买票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• f[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表示前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个⼈人买票花的最少</a:t>
            </a:r>
            <a:r>
              <a:rPr lang="zh-CN" altLang="en-US" dirty="0" smtClean="0"/>
              <a:t>总金钱</a:t>
            </a:r>
            <a:r>
              <a:rPr lang="zh-CN" altLang="en-US" dirty="0"/>
              <a:t>数</a:t>
            </a:r>
          </a:p>
          <a:p>
            <a:pPr marL="0" indent="0">
              <a:buNone/>
            </a:pPr>
            <a:r>
              <a:rPr lang="en-US" altLang="zh-CN" dirty="0"/>
              <a:t>• f[</a:t>
            </a:r>
            <a:r>
              <a:rPr lang="en-US" altLang="zh-CN" dirty="0" err="1"/>
              <a:t>i</a:t>
            </a:r>
            <a:r>
              <a:rPr lang="en-US" altLang="zh-CN" dirty="0"/>
              <a:t>]=max(f[i-1]+s[</a:t>
            </a:r>
            <a:r>
              <a:rPr lang="en-US" altLang="zh-CN" dirty="0" err="1"/>
              <a:t>i</a:t>
            </a:r>
            <a:r>
              <a:rPr lang="en-US" altLang="zh-CN" dirty="0"/>
              <a:t>],f[i-2]+d[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pPr marL="0" indent="0">
              <a:buNone/>
            </a:pPr>
            <a:r>
              <a:rPr lang="en-US" altLang="zh-CN" dirty="0"/>
              <a:t>• 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3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 dirty="0"/>
          </a:p>
          <a:p>
            <a:r>
              <a:rPr lang="zh-CN" altLang="en-US" dirty="0"/>
              <a:t> 题目 </a:t>
            </a:r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件物品和一个容量为</a:t>
            </a:r>
            <a:r>
              <a:rPr lang="en-US" altLang="zh-CN" dirty="0"/>
              <a:t>V</a:t>
            </a:r>
            <a:r>
              <a:rPr lang="zh-CN" altLang="en-US" dirty="0"/>
              <a:t>的背包。第</a:t>
            </a:r>
            <a:r>
              <a:rPr lang="en-US" altLang="zh-CN" dirty="0" err="1"/>
              <a:t>i</a:t>
            </a:r>
            <a:r>
              <a:rPr lang="zh-CN" altLang="en-US" dirty="0"/>
              <a:t>件物品的费用是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，价值是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。求解将哪些物品装入背包可使这些物品的费用总和不超过背包容量，且价值总和最大。 </a:t>
            </a:r>
          </a:p>
          <a:p>
            <a:r>
              <a:rPr lang="zh-CN" altLang="en-US" dirty="0"/>
              <a:t>基本思路 </a:t>
            </a:r>
          </a:p>
          <a:p>
            <a:r>
              <a:rPr lang="zh-CN" altLang="en-US" dirty="0"/>
              <a:t>这是最基础的背包问题，特点是：每种物品仅有一件，可以选择放或不放。 </a:t>
            </a:r>
          </a:p>
          <a:p>
            <a:r>
              <a:rPr lang="zh-CN" altLang="en-US" dirty="0"/>
              <a:t>用子问题定义状态：即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][v]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件物品恰放入一个容量为</a:t>
            </a:r>
            <a:r>
              <a:rPr lang="en-US" altLang="zh-CN" dirty="0"/>
              <a:t>v</a:t>
            </a:r>
            <a:r>
              <a:rPr lang="zh-CN" altLang="en-US" dirty="0"/>
              <a:t>的背包可以获得的最大价值。则其状态转移方程便是： 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][v]=max{f[i-1][v],f[i-1][v-c[</a:t>
            </a:r>
            <a:r>
              <a:rPr lang="en-US" altLang="zh-CN" dirty="0" err="1"/>
              <a:t>i</a:t>
            </a:r>
            <a:r>
              <a:rPr lang="en-US" altLang="zh-CN" dirty="0"/>
              <a:t>]]+w[</a:t>
            </a:r>
            <a:r>
              <a:rPr lang="en-US" altLang="zh-CN" dirty="0" err="1"/>
              <a:t>i</a:t>
            </a:r>
            <a:r>
              <a:rPr lang="en-US" altLang="zh-CN" dirty="0"/>
              <a:t>]}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2886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  <a:p>
            <a:r>
              <a:rPr lang="zh-CN" altLang="en-US" dirty="0"/>
              <a:t> 先考虑上面讲的基本思路如何实现，肯定是有一个主循环</a:t>
            </a:r>
            <a:r>
              <a:rPr lang="en-US" altLang="zh-CN" dirty="0" err="1"/>
              <a:t>i</a:t>
            </a:r>
            <a:r>
              <a:rPr lang="en-US" altLang="zh-CN" dirty="0"/>
              <a:t>=1..N</a:t>
            </a:r>
            <a:r>
              <a:rPr lang="zh-CN" altLang="en-US" dirty="0"/>
              <a:t>，每次算出来二维数组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][0..V]</a:t>
            </a:r>
            <a:r>
              <a:rPr lang="zh-CN" altLang="en-US" dirty="0"/>
              <a:t>的所有值。那么，如果只用一个数组</a:t>
            </a:r>
            <a:r>
              <a:rPr lang="en-US" altLang="zh-CN" dirty="0"/>
              <a:t>f [0..V]</a:t>
            </a:r>
            <a:r>
              <a:rPr lang="zh-CN" altLang="en-US" dirty="0"/>
              <a:t>，能不能保证第</a:t>
            </a:r>
            <a:r>
              <a:rPr lang="en-US" altLang="zh-CN" dirty="0" err="1"/>
              <a:t>i</a:t>
            </a:r>
            <a:r>
              <a:rPr lang="zh-CN" altLang="en-US" dirty="0"/>
              <a:t>次循环结束后</a:t>
            </a:r>
            <a:r>
              <a:rPr lang="en-US" altLang="zh-CN" dirty="0"/>
              <a:t>f[v]</a:t>
            </a:r>
            <a:r>
              <a:rPr lang="zh-CN" altLang="en-US" dirty="0"/>
              <a:t>中表示的就是我们定义的状态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][v]</a:t>
            </a:r>
            <a:r>
              <a:rPr lang="zh-CN" altLang="en-US" dirty="0"/>
              <a:t>呢？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][v]</a:t>
            </a:r>
            <a:r>
              <a:rPr lang="zh-CN" altLang="en-US" dirty="0"/>
              <a:t>是由</a:t>
            </a:r>
            <a:r>
              <a:rPr lang="en-US" altLang="zh-CN" dirty="0"/>
              <a:t>f[i-1][v]</a:t>
            </a:r>
            <a:r>
              <a:rPr lang="zh-CN" altLang="en-US" dirty="0"/>
              <a:t>和</a:t>
            </a:r>
            <a:r>
              <a:rPr lang="en-US" altLang="zh-CN" dirty="0"/>
              <a:t>f[i-1] [v-c[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两个子问题递推而来，能否保证在推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][v]</a:t>
            </a:r>
            <a:r>
              <a:rPr lang="zh-CN" altLang="en-US" dirty="0"/>
              <a:t>时（也即在第</a:t>
            </a:r>
            <a:r>
              <a:rPr lang="en-US" altLang="zh-CN" dirty="0" err="1"/>
              <a:t>i</a:t>
            </a:r>
            <a:r>
              <a:rPr lang="zh-CN" altLang="en-US" dirty="0"/>
              <a:t>次主循环中推</a:t>
            </a:r>
            <a:r>
              <a:rPr lang="en-US" altLang="zh-CN" dirty="0"/>
              <a:t>f[v]</a:t>
            </a:r>
            <a:r>
              <a:rPr lang="zh-CN" altLang="en-US" dirty="0"/>
              <a:t>时）能够得到</a:t>
            </a:r>
            <a:r>
              <a:rPr lang="en-US" altLang="zh-CN" dirty="0"/>
              <a:t>f[i-1][v]</a:t>
            </a:r>
            <a:r>
              <a:rPr lang="zh-CN" altLang="en-US" dirty="0"/>
              <a:t>和</a:t>
            </a:r>
            <a:r>
              <a:rPr lang="en-US" altLang="zh-CN" dirty="0"/>
              <a:t>f[i-1][v -c[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的值呢？事实上，这要求在每次主循环中我们以</a:t>
            </a:r>
            <a:r>
              <a:rPr lang="en-US" altLang="zh-CN" dirty="0"/>
              <a:t>v=V..0</a:t>
            </a:r>
            <a:r>
              <a:rPr lang="zh-CN" altLang="en-US" dirty="0"/>
              <a:t>的顺序推</a:t>
            </a:r>
            <a:r>
              <a:rPr lang="en-US" altLang="zh-CN" dirty="0"/>
              <a:t>f[v]</a:t>
            </a:r>
            <a:r>
              <a:rPr lang="zh-CN" altLang="en-US" dirty="0"/>
              <a:t>，这样才能保证推</a:t>
            </a:r>
            <a:r>
              <a:rPr lang="en-US" altLang="zh-CN" dirty="0"/>
              <a:t>f[v]</a:t>
            </a:r>
            <a:r>
              <a:rPr lang="zh-CN" altLang="en-US" dirty="0"/>
              <a:t>时</a:t>
            </a:r>
            <a:r>
              <a:rPr lang="en-US" altLang="zh-CN" dirty="0"/>
              <a:t>f[v-c[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保存的是状态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 -1][v-c[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的值。伪代码如下： 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=1..N </a:t>
            </a:r>
          </a:p>
          <a:p>
            <a:r>
              <a:rPr lang="en-US" altLang="zh-CN" dirty="0"/>
              <a:t>for v=V..0 </a:t>
            </a:r>
          </a:p>
          <a:p>
            <a:r>
              <a:rPr lang="en-US" altLang="zh-CN" dirty="0"/>
              <a:t>f[v]=max{f[v],f[v-c[</a:t>
            </a:r>
            <a:r>
              <a:rPr lang="en-US" altLang="zh-CN" dirty="0" err="1"/>
              <a:t>i</a:t>
            </a:r>
            <a:r>
              <a:rPr lang="en-US" altLang="zh-CN" dirty="0"/>
              <a:t>]]+w[</a:t>
            </a:r>
            <a:r>
              <a:rPr lang="en-US" altLang="zh-CN" dirty="0" err="1"/>
              <a:t>i</a:t>
            </a:r>
            <a:r>
              <a:rPr lang="en-US" altLang="zh-CN" dirty="0"/>
              <a:t>]}; </a:t>
            </a:r>
          </a:p>
          <a:p>
            <a:r>
              <a:rPr lang="zh-CN" altLang="en-US" dirty="0"/>
              <a:t>其中的</a:t>
            </a:r>
            <a:r>
              <a:rPr lang="en-US" altLang="zh-CN" dirty="0"/>
              <a:t>f[v]=max{f[v],f[v-c[</a:t>
            </a:r>
            <a:r>
              <a:rPr lang="en-US" altLang="zh-CN" dirty="0" err="1"/>
              <a:t>i</a:t>
            </a:r>
            <a:r>
              <a:rPr lang="en-US" altLang="zh-CN" dirty="0"/>
              <a:t>]]}</a:t>
            </a:r>
            <a:r>
              <a:rPr lang="zh-CN" altLang="en-US" dirty="0"/>
              <a:t>一句恰就相当于我们的转移方程</a:t>
            </a:r>
          </a:p>
        </p:txBody>
      </p:sp>
    </p:spTree>
    <p:extLst>
      <p:ext uri="{BB962C8B-B14F-4D97-AF65-F5344CB8AC3E}">
        <p14:creationId xmlns:p14="http://schemas.microsoft.com/office/powerpoint/2010/main" val="2923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1214</Words>
  <Application>Microsoft Office PowerPoint</Application>
  <PresentationFormat>全屏显示(4:3)</PresentationFormat>
  <Paragraphs>91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动态规划</vt:lpstr>
      <vt:lpstr>动态规划</vt:lpstr>
      <vt:lpstr>求斐波那契数列</vt:lpstr>
      <vt:lpstr>最长上升子序列</vt:lpstr>
      <vt:lpstr>方格路径</vt:lpstr>
      <vt:lpstr>买票</vt:lpstr>
      <vt:lpstr>买票</vt:lpstr>
      <vt:lpstr>01背包问题</vt:lpstr>
      <vt:lpstr>01背包问题</vt:lpstr>
      <vt:lpstr>完全背包问题</vt:lpstr>
      <vt:lpstr>完全背包问题</vt:lpstr>
      <vt:lpstr>完全背包问题</vt:lpstr>
      <vt:lpstr>动态规划的优化</vt:lpstr>
      <vt:lpstr>树形dp</vt:lpstr>
      <vt:lpstr>求直径</vt:lpstr>
      <vt:lpstr>区间dp</vt:lpstr>
      <vt:lpstr>取元素</vt:lpstr>
      <vt:lpstr>取元素</vt:lpstr>
      <vt:lpstr>合并石子</vt:lpstr>
      <vt:lpstr>合并石子</vt:lpstr>
      <vt:lpstr>状压dp</vt:lpstr>
      <vt:lpstr>Vally Number II</vt:lpstr>
      <vt:lpstr>Valley Number II</vt:lpstr>
      <vt:lpstr>数位dp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</dc:title>
  <dc:creator>何蕾</dc:creator>
  <cp:lastModifiedBy>何蕾</cp:lastModifiedBy>
  <cp:revision>15</cp:revision>
  <dcterms:created xsi:type="dcterms:W3CDTF">2019-01-12T12:36:51Z</dcterms:created>
  <dcterms:modified xsi:type="dcterms:W3CDTF">2019-01-13T03:03:56Z</dcterms:modified>
</cp:coreProperties>
</file>