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9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305BB-8D56-B9B2-2B82-26F3A28A8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1E5095-1DAA-4260-EBD8-122E3AE73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3D9B2-535F-AF44-9295-67FC5BDA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8047-49C3-4E19-B58A-094F111CE0FB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70EF1-42F5-8951-F75C-78D75D39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E3EEC-138A-FFA3-2E52-F9402830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9B29-B8B4-4926-B21C-228F66E3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68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D2021-B670-B9E8-867C-5E9474E6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8D365A-C7DF-A3DE-B2ED-9F8EC1508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86676-F31C-DB68-9010-A1DAE8AB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8047-49C3-4E19-B58A-094F111CE0FB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89D16-2848-B6D0-3265-E023BF19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57158-788A-B6A3-AB76-2BEF0940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9B29-B8B4-4926-B21C-228F66E3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8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90D1C3-BDB5-32AE-BCBE-F622E384B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0B22D7-2F74-F814-A500-6A67A79FC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7E025-E17C-9FD4-BD78-2DC23239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8047-49C3-4E19-B58A-094F111CE0FB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2DFA3-6A55-B7A3-C1EC-E6EF358A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23246-BD86-A239-8FFD-2FB29FAF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9B29-B8B4-4926-B21C-228F66E3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89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EBD47-F4F0-3E9F-520F-E585165C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9BDFC-304B-2144-FF9E-43D26438A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9166A-8704-FFB2-8D18-BADBDF98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8047-49C3-4E19-B58A-094F111CE0FB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2D48C-168A-8EC1-D0B8-6AFBA8BE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3714F-F681-3F3B-49A5-758C4360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9B29-B8B4-4926-B21C-228F66E3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2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A436B-EF36-BB4A-6A54-5E9BDC9C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21BF3-9245-D21C-485F-F1A17A051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6B5A8-992F-BDA9-AC4B-E583DE4B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8047-49C3-4E19-B58A-094F111CE0FB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419BD-74DF-231E-C78A-E275997C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57842-9F94-B903-9094-E213CD53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9B29-B8B4-4926-B21C-228F66E3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9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5F9AA-DB26-6C96-DA4D-55557739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3B546-41BD-B6FC-1C9E-AB08D531C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97652-B9CA-719F-1778-69E15A5E9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FF5A54-E045-B9D3-E211-18272FFC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8047-49C3-4E19-B58A-094F111CE0FB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C5E60A-9EC6-F558-C603-70EB3BCE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7D4D3A-01DA-0245-AE52-ACC1A232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9B29-B8B4-4926-B21C-228F66E3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2BBE5-0F6D-2B48-B28A-F33B89A4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8E9E6B-84A1-5D12-AAD6-241D162E4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542C46-7F45-5F18-54D7-CF3311D7E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57F6AD-EA08-CFBE-858F-98AFA04AE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5E5B89-E4B3-C1B6-84D3-CBB1EA4AE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D7F37F-D40A-FD2D-6A10-CC9CA514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8047-49C3-4E19-B58A-094F111CE0FB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03F090-25E8-520E-56B6-12027E74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3A1F08-7FDD-8727-F7C2-1B3797EA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9B29-B8B4-4926-B21C-228F66E3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9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29BA0-DD86-8857-466E-0062D89B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1AA40A-BD2D-FC0F-97EB-A1EE23A9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8047-49C3-4E19-B58A-094F111CE0FB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2D4611-D0BF-CB6C-F2B6-A98474E2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28FDD5-BBB7-79EE-7B0E-2E57ADC7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9B29-B8B4-4926-B21C-228F66E3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3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E121A3-5813-82D5-B1D7-34F9672E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8047-49C3-4E19-B58A-094F111CE0FB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333342-0754-164A-E932-4281F608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4967A2-365C-EAEF-8F54-E11A29DB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9B29-B8B4-4926-B21C-228F66E3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27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5F88F-F98D-C6D2-0BA8-6A285EBD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8CC05-D067-60E2-2E72-2CC3C4515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8B5D2C-6647-6C01-9D38-6752B1847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A2269-B926-E652-32B5-90605888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8047-49C3-4E19-B58A-094F111CE0FB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1338C-73DB-E689-4907-311B57EB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00AA17-B25C-88EB-9D72-090D68CD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9B29-B8B4-4926-B21C-228F66E3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72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E1576-426A-8E77-8860-226603A1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5729FC-4EFB-54B2-64CC-E4097F6C5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743D4B-6B67-3DC4-43A7-AF694EF18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4A5D02-1953-0E29-4336-72996987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8047-49C3-4E19-B58A-094F111CE0FB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266CAE-4B80-B5E7-F340-7247B2C8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79F5F5-ACB2-4427-D363-3769AD81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9B29-B8B4-4926-B21C-228F66E3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2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3FD1C5-1356-6C9A-B987-3FF97C56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A6498-EA9C-EC19-FA86-E299FBF6F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2D69B-3D04-D431-13AF-F2D89B815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98047-49C3-4E19-B58A-094F111CE0FB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D2C0D-0A89-B3E7-5C78-285FE903C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A85B4-763E-0553-82F8-EBCB9BA84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9B29-B8B4-4926-B21C-228F66E3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8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24CB8-C909-F67D-A3CF-4E33B2AE0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Lab 2</a:t>
            </a:r>
            <a:br>
              <a:rPr lang="en-US" altLang="zh-CN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cs typeface="+mn-ea"/>
                <a:sym typeface="+mn-lt"/>
              </a:rPr>
              <a:t>Arithmetic Recombination + Uniform Mutation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CF459D-C1F4-88CD-F8A2-A793662AF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 err="1">
                <a:cs typeface="+mn-ea"/>
                <a:sym typeface="+mn-lt"/>
              </a:rPr>
              <a:t>Guotong</a:t>
            </a:r>
            <a:r>
              <a:rPr lang="en-US" altLang="zh-CN" dirty="0">
                <a:cs typeface="+mn-ea"/>
                <a:sym typeface="+mn-lt"/>
              </a:rPr>
              <a:t> Wu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42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9D6A0-190E-EFC8-6741-866B06B6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Arithmetic Recombination</a:t>
            </a:r>
            <a:endParaRPr lang="zh-CN" altLang="en-US" sz="36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06BEFB2-F3A8-F393-99BC-2749D7E4490F}"/>
              </a:ext>
            </a:extLst>
          </p:cNvPr>
          <p:cNvSpPr txBox="1">
            <a:spLocks/>
          </p:cNvSpPr>
          <p:nvPr/>
        </p:nvSpPr>
        <p:spPr>
          <a:xfrm>
            <a:off x="838200" y="1770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B5146F-6AD5-6D33-FDF7-40E63525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1" y="1830626"/>
            <a:ext cx="10635869" cy="120588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223C331-0D40-446D-B418-531DD8536055}"/>
              </a:ext>
            </a:extLst>
          </p:cNvPr>
          <p:cNvSpPr txBox="1">
            <a:spLocks/>
          </p:cNvSpPr>
          <p:nvPr/>
        </p:nvSpPr>
        <p:spPr>
          <a:xfrm>
            <a:off x="838200" y="33910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>
                <a:cs typeface="+mn-ea"/>
                <a:sym typeface="+mn-lt"/>
              </a:rPr>
              <a:t>Uniform Mutation</a:t>
            </a:r>
            <a:endParaRPr lang="zh-CN" altLang="en-US" sz="3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B343BE9-28FB-BA96-2DD3-FB8872FDA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" y="4716632"/>
            <a:ext cx="10303566" cy="15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2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9D6A0-190E-EFC8-6741-866B06B6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Result: 1 runs</a:t>
            </a:r>
            <a:endParaRPr lang="zh-CN" altLang="en-US" sz="36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06BEFB2-F3A8-F393-99BC-2749D7E4490F}"/>
              </a:ext>
            </a:extLst>
          </p:cNvPr>
          <p:cNvSpPr txBox="1">
            <a:spLocks/>
          </p:cNvSpPr>
          <p:nvPr/>
        </p:nvSpPr>
        <p:spPr>
          <a:xfrm>
            <a:off x="838200" y="1770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ADE917-4D21-ABCF-6434-FB7ABEDD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8" y="1720638"/>
            <a:ext cx="5420140" cy="43172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B74DFD-2A7C-9D86-775B-D33F3683D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70" y="1770785"/>
            <a:ext cx="5541620" cy="441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6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9D6A0-190E-EFC8-6741-866B06B6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Result: 50 runs</a:t>
            </a:r>
            <a:endParaRPr lang="zh-CN" altLang="en-US" sz="36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06BEFB2-F3A8-F393-99BC-2749D7E4490F}"/>
              </a:ext>
            </a:extLst>
          </p:cNvPr>
          <p:cNvSpPr txBox="1">
            <a:spLocks/>
          </p:cNvSpPr>
          <p:nvPr/>
        </p:nvSpPr>
        <p:spPr>
          <a:xfrm>
            <a:off x="838200" y="1770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5613BA-563C-4A87-FF48-7CD06973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47" y="1690688"/>
            <a:ext cx="5351453" cy="42398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D0B1E9F-3E53-DFC2-AEB8-2A15620B1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73" y="1738723"/>
            <a:ext cx="5227419" cy="419179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ABD111D-65F9-A61D-6D50-E1CB901DBB8B}"/>
              </a:ext>
            </a:extLst>
          </p:cNvPr>
          <p:cNvSpPr txBox="1"/>
          <p:nvPr/>
        </p:nvSpPr>
        <p:spPr>
          <a:xfrm>
            <a:off x="7368211" y="6136105"/>
            <a:ext cx="3637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cs typeface="+mn-ea"/>
                <a:sym typeface="+mn-lt"/>
              </a:rPr>
              <a:t>Average makes it very disappointing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1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3mxx5zh">
      <a:majorFont>
        <a:latin typeface="Calibri" panose="020F0302020204030204"/>
        <a:ea typeface="微软雅黑"/>
        <a:cs typeface=""/>
      </a:majorFont>
      <a:minorFont>
        <a:latin typeface="Calibri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主题​​</vt:lpstr>
      <vt:lpstr>Lab 2 Arithmetic Recombination + Uniform Mutation</vt:lpstr>
      <vt:lpstr>Arithmetic Recombination</vt:lpstr>
      <vt:lpstr>Result: 1 runs</vt:lpstr>
      <vt:lpstr>Result: 50 runs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Arithmetic Recombination + Uniform Mutation</dc:title>
  <dc:creator>吴 国桐</dc:creator>
  <cp:lastModifiedBy>吴 国桐</cp:lastModifiedBy>
  <cp:revision>4</cp:revision>
  <dcterms:created xsi:type="dcterms:W3CDTF">2023-02-20T07:34:18Z</dcterms:created>
  <dcterms:modified xsi:type="dcterms:W3CDTF">2023-02-20T07:44:34Z</dcterms:modified>
</cp:coreProperties>
</file>