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9" r:id="rId10"/>
    <p:sldId id="267" r:id="rId11"/>
    <p:sldId id="261" r:id="rId12"/>
    <p:sldId id="264" r:id="rId13"/>
    <p:sldId id="268" r:id="rId14"/>
    <p:sldId id="270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F1A2CA-B917-443F-AD57-E3B4FC3BE229}">
          <p14:sldIdLst>
            <p14:sldId id="256"/>
            <p14:sldId id="257"/>
            <p14:sldId id="258"/>
            <p14:sldId id="259"/>
            <p14:sldId id="262"/>
            <p14:sldId id="263"/>
            <p14:sldId id="265"/>
            <p14:sldId id="266"/>
            <p14:sldId id="269"/>
            <p14:sldId id="267"/>
            <p14:sldId id="261"/>
            <p14:sldId id="264"/>
            <p14:sldId id="268"/>
            <p14:sldId id="270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2354-FA85-EFA6-700F-B23266C6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45392-66DB-0456-326E-DA90C33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2ECB5-7625-287B-196C-EB222DBD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D591B-8A59-F42C-3E06-E1752266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DF3DB-1453-08A3-3361-B77074A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3120-5883-AD17-4E16-486BAF22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B05BA-C2BD-D6BA-1419-D3EFA760A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3039-2BB1-6801-4175-26B13F8E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16FF5-3E49-5FB0-7738-EA130BF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D5DFC-6EA8-A1D8-455B-48CC8653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474334-BEA5-7973-0D49-05DB91378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5BB56-3294-46A7-BAB3-F7CF47F4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37596-9192-6781-C085-E0549FC3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E4DC-8DE3-FD57-A703-7511DCAA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7C5FD-217D-9C89-5DC8-8781A593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F9F3-DF1C-1BB4-3032-D925557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64127-3C74-2BEA-E545-D425A067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AE521-D815-64DA-436C-333F09A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5481-6D27-B6A3-7854-D97ACE25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BE152-C821-546C-2887-64C6B240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8768-6EFF-9764-2F27-6826062C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11BCC-33BE-F13B-41DE-0D45A438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4BAD-3A76-EBB0-E37E-60F06BF5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4F55-03A3-0574-821A-9AE5D27C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75B62-C159-1BEC-0522-AA01E6CD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F8D3B-4353-3D32-84D3-BE7CC403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ECE82-61DF-65B3-25F7-72BD557F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06062-FC1C-C4A7-41DE-2BD80B86E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C4D91-118E-C599-5355-F1257238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F7AC5-286C-B3A5-7C40-CD96DB8B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B729A-07F4-BA10-92CA-FAF4AA95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9BF3-4FF0-5ADB-602D-7854F6EE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D62C-D5E2-E6F5-ECA8-7A83FBC4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5D1C4-42BA-E1BF-9F64-CB17D71B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1BFE1-09BC-35D7-7569-CCE8C58F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85EA1-9683-F31D-D221-415F5D1B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2853F1-0A5A-7A0F-2D27-DD2FF06D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E2CF13-5D25-22D4-43E5-3315BF20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5C907-E584-BFDA-5416-9A4A75F9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4FDDC-502E-635F-2A8B-FADF1C80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2B58C-066C-2A17-14B7-C01E9C1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E2AC5-C715-4D47-CBE2-D1984238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3540D-539D-042A-7D87-17442048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07EB2B-93D2-2612-9CDF-618DE802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55C425-57EB-052B-FB52-37AC9CB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7C689-C21F-A2A4-579A-38AEEE03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5066D-99C3-0E50-88DB-E38F17D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69ED7-1338-3503-1E94-A65351DB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A2DBB-B7B4-8342-F3F6-3DD38047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FBF0D-92F2-7754-CEFC-CD52CB6A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285B8-1343-8093-0318-710B29A9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20F99-9936-C37E-E4F2-A0AC31E0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B37D-7290-93B6-091E-25288AE0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1DBEB-8365-0EE5-51B3-985E7472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23B8C-FF6F-F7E4-62F2-BE1BA366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959E4-993A-AB19-CD8C-2156FB6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53915-8845-FCF6-2951-1799BD0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DE09F-292E-0BED-7274-6EEDB35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0C668-8DBC-8B0D-D917-20DE9A86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811B1-F028-2D64-26DC-DA276085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EA2B8-22CE-E6CC-C2D3-F96493CA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4D09-B774-45CD-AA74-F390DDB6CDA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9E438-BC51-C78F-D378-41B83D630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5AFC6-A1B1-4FCA-7F37-3D1AA38A7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8AF5-51A8-439F-91C5-11BA611E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baidu.com/link?url=YjL4UBROGRHRuKP0iYoI_ZmGxpiAzKHyRO8B6CoJlZMqEg_wDMrwtyTvxi1ibqaaAQWlH7f1XUQ6UmHJikLtyYuPNQ3Si1NcL53f6Y-XVfeBDwl8lNZseeNdJNxRiRehMQojJpprQ4HQ7jwxMpzG9q&amp;wd=&amp;eqid=b023197800023c6d0000000662bd6a3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195C-99A5-2711-0DCB-BBA398F4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6781"/>
          </a:xfrm>
        </p:spPr>
        <p:txBody>
          <a:bodyPr>
            <a:normAutofit/>
          </a:bodyPr>
          <a:lstStyle/>
          <a:p>
            <a:r>
              <a:rPr lang="zh-CN" altLang="en-US" dirty="0"/>
              <a:t>开源社课程</a:t>
            </a:r>
            <a:br>
              <a:rPr lang="en-US" altLang="zh-CN" dirty="0"/>
            </a:br>
            <a:r>
              <a:rPr lang="zh-CN" altLang="en-US" dirty="0"/>
              <a:t>全栈开发系列课程（一）</a:t>
            </a:r>
            <a:br>
              <a:rPr lang="en-US" altLang="zh-CN" dirty="0"/>
            </a:br>
            <a:r>
              <a:rPr lang="zh-CN" altLang="en-US" dirty="0"/>
              <a:t>初识全栈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67A201-96BB-02FE-0C27-4B54722E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</p:spPr>
        <p:txBody>
          <a:bodyPr/>
          <a:lstStyle/>
          <a:p>
            <a:r>
              <a:rPr lang="zh-CN" altLang="en-US" dirty="0"/>
              <a:t>主讲人：开心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5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8ACC6-F759-7464-4F7B-B418B226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一个网站的基本样式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6939D-C940-E437-7993-1EE9878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网站名</a:t>
            </a:r>
            <a:endParaRPr lang="en-US" altLang="zh-CN" dirty="0"/>
          </a:p>
          <a:p>
            <a:r>
              <a:rPr lang="en-US" dirty="0"/>
              <a:t>Static</a:t>
            </a:r>
          </a:p>
          <a:p>
            <a:r>
              <a:rPr lang="en-US" dirty="0"/>
              <a:t>- style</a:t>
            </a:r>
          </a:p>
          <a:p>
            <a:r>
              <a:rPr lang="en-US" dirty="0"/>
              <a:t>- - xxx.js</a:t>
            </a:r>
          </a:p>
          <a:p>
            <a:r>
              <a:rPr lang="en-US" dirty="0"/>
              <a:t>- script</a:t>
            </a:r>
          </a:p>
          <a:p>
            <a:r>
              <a:rPr lang="en-US" dirty="0"/>
              <a:t>- - </a:t>
            </a:r>
            <a:r>
              <a:rPr lang="en-US" altLang="zh-CN" dirty="0"/>
              <a:t>xxx.css</a:t>
            </a:r>
            <a:endParaRPr lang="en-US" dirty="0"/>
          </a:p>
          <a:p>
            <a:r>
              <a:rPr lang="en-US" dirty="0"/>
              <a:t>- html</a:t>
            </a:r>
          </a:p>
          <a:p>
            <a:r>
              <a:rPr lang="en-US" dirty="0"/>
              <a:t>- - xxx.js</a:t>
            </a:r>
          </a:p>
          <a:p>
            <a:r>
              <a:rPr lang="en-US" dirty="0"/>
              <a:t>Index.html (</a:t>
            </a:r>
            <a:r>
              <a:rPr lang="zh-CN" altLang="en-US" dirty="0"/>
              <a:t>入口网站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9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2CAB1-3EE5-F425-9D4C-ED13781C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初识后端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8CC5-214C-3C1C-C36D-E03CDC25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后端一般可以认为包括 后端服务 数据库 有些企业也会默认</a:t>
            </a:r>
            <a:r>
              <a:rPr lang="en-US" altLang="zh-CN" dirty="0" err="1"/>
              <a:t>linux</a:t>
            </a:r>
            <a:r>
              <a:rPr lang="zh-CN" altLang="en-US" dirty="0"/>
              <a:t>使用也是后端开发的必备技能</a:t>
            </a:r>
            <a:endParaRPr lang="en-US" altLang="zh-CN" dirty="0"/>
          </a:p>
          <a:p>
            <a:r>
              <a:rPr lang="zh-CN" altLang="en-US" dirty="0"/>
              <a:t>后端的功能就是将整个程序的逻辑部分执行起来，可以认为前端是在展示，后端是在运算</a:t>
            </a:r>
            <a:endParaRPr lang="en-US" altLang="zh-CN" dirty="0"/>
          </a:p>
          <a:p>
            <a:r>
              <a:rPr lang="zh-CN" altLang="en-US" dirty="0"/>
              <a:t>从任何方面来看，后端开发都是相对难度更大，需要考虑点更多的部分，一般建议在后端投入较大精力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7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F66BE-D608-E547-9DBC-7A7862F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后端编程语言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9CB59-D54F-37EB-B4AD-CDDCDA4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常见有</a:t>
            </a:r>
            <a:r>
              <a:rPr lang="en-US" altLang="zh-CN" dirty="0"/>
              <a:t>Java Golang C/C++ C#</a:t>
            </a:r>
          </a:p>
          <a:p>
            <a:r>
              <a:rPr lang="zh-CN" altLang="en-US" dirty="0"/>
              <a:t>后端开发语言没有优劣之分，只有需求之分，快速开发采用</a:t>
            </a:r>
            <a:r>
              <a:rPr lang="en-US" altLang="zh-CN" dirty="0"/>
              <a:t>Java python</a:t>
            </a:r>
            <a:r>
              <a:rPr lang="zh-CN" altLang="en-US" dirty="0"/>
              <a:t>等都是可以接受的，对于效率至上的需求则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 err="1"/>
              <a:t>golang</a:t>
            </a:r>
            <a:r>
              <a:rPr lang="zh-CN" altLang="en-US" dirty="0"/>
              <a:t>都是比较好的选择</a:t>
            </a:r>
            <a:endParaRPr lang="en-US" altLang="zh-CN" dirty="0"/>
          </a:p>
          <a:p>
            <a:r>
              <a:rPr lang="zh-CN" altLang="en-US" dirty="0"/>
              <a:t>后端开发常用框架：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 </a:t>
            </a:r>
            <a:r>
              <a:rPr lang="en-US" altLang="zh-CN" dirty="0"/>
              <a:t>go-zero</a:t>
            </a:r>
            <a:r>
              <a:rPr lang="zh-CN" altLang="en-US" dirty="0"/>
              <a:t>（</a:t>
            </a:r>
            <a:r>
              <a:rPr lang="en-US" altLang="zh-CN" dirty="0" err="1"/>
              <a:t>golang</a:t>
            </a:r>
            <a:r>
              <a:rPr lang="zh-CN" altLang="en-US" dirty="0"/>
              <a:t>） </a:t>
            </a:r>
            <a:r>
              <a:rPr lang="en-US" altLang="zh-CN" dirty="0"/>
              <a:t>.NET</a:t>
            </a:r>
            <a:r>
              <a:rPr lang="zh-CN" altLang="en-US" dirty="0"/>
              <a:t>（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4C44-B60E-1047-D45D-3620BAA3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2211-5FD2-2E8B-B377-BF5400E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数据库包含各种各样的不同类型数据库，我们常见的有关系型数据库（</a:t>
            </a:r>
            <a:r>
              <a:rPr lang="en-US" altLang="zh-CN" dirty="0"/>
              <a:t>MySQL </a:t>
            </a:r>
            <a:r>
              <a:rPr lang="en-US" altLang="zh-CN" dirty="0" err="1"/>
              <a:t>postgresql</a:t>
            </a:r>
            <a:r>
              <a:rPr lang="zh-CN" altLang="en-US" dirty="0"/>
              <a:t>） 键值数据库（</a:t>
            </a:r>
            <a:r>
              <a:rPr lang="en-US" altLang="zh-CN" dirty="0"/>
              <a:t>Redis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数据库的选择一般是看使用场景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8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85E9-63F2-28BB-A636-4179A9B4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后端概念 </a:t>
            </a:r>
            <a:r>
              <a:rPr lang="en-US" altLang="zh-CN" dirty="0" err="1"/>
              <a:t>api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15C6D-F660-0295-155B-FC53134C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接口，全称</a:t>
            </a:r>
            <a:r>
              <a:rPr lang="zh-CN" altLang="en-US" strike="sngStrike" dirty="0"/>
              <a:t>高级程序员接口（</a:t>
            </a:r>
            <a:r>
              <a:rPr lang="en-US" altLang="zh-CN" strike="sngStrike" dirty="0"/>
              <a:t>advance programmer interface</a:t>
            </a:r>
            <a:r>
              <a:rPr lang="zh-CN" altLang="en-US" strike="sngStrike" dirty="0"/>
              <a:t>）</a:t>
            </a:r>
            <a:r>
              <a:rPr lang="zh-CN" altLang="en-US" dirty="0"/>
              <a:t>应用程序接口（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Api</a:t>
            </a:r>
            <a:r>
              <a:rPr lang="zh-CN" altLang="en-US" dirty="0"/>
              <a:t>是前后端交互的基础，工作流程即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前端呼叫接口</a:t>
            </a:r>
            <a:r>
              <a:rPr lang="en-US" altLang="zh-CN" dirty="0"/>
              <a:t>-&gt;</a:t>
            </a:r>
            <a:r>
              <a:rPr lang="zh-CN" altLang="en-US" dirty="0"/>
              <a:t>后端接受</a:t>
            </a:r>
            <a:r>
              <a:rPr lang="en-US" altLang="zh-CN" dirty="0"/>
              <a:t>-&gt;</a:t>
            </a:r>
            <a:r>
              <a:rPr lang="zh-CN" altLang="en-US" dirty="0"/>
              <a:t>呼叫数据库或其他</a:t>
            </a:r>
            <a:r>
              <a:rPr lang="en-US" altLang="zh-CN" dirty="0"/>
              <a:t>-&gt;</a:t>
            </a:r>
            <a:r>
              <a:rPr lang="zh-CN" altLang="en-US" dirty="0"/>
              <a:t>返回数据</a:t>
            </a:r>
            <a:r>
              <a:rPr lang="en-US" altLang="zh-CN" dirty="0"/>
              <a:t>-&gt;</a:t>
            </a:r>
            <a:r>
              <a:rPr lang="zh-CN" altLang="en-US" dirty="0"/>
              <a:t>前端处理</a:t>
            </a:r>
            <a:endParaRPr lang="en-US" dirty="0"/>
          </a:p>
          <a:p>
            <a:r>
              <a:rPr lang="en-US" altLang="zh-CN" dirty="0"/>
              <a:t>API</a:t>
            </a:r>
            <a:r>
              <a:rPr lang="zh-CN" altLang="en-US" dirty="0"/>
              <a:t>应作为全栈开发的重中之重，必须保证前后端格式一致，否则会出现各种问题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F124-8EEC-7A2C-D7C1-F5F8024E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是世界上最好的语言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90A49-55BC-9512-E4A2-C840A5A8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是一种极其适合</a:t>
            </a:r>
            <a:r>
              <a:rPr lang="zh-CN" altLang="en-US" dirty="0">
                <a:solidFill>
                  <a:srgbClr val="FF0000"/>
                </a:solidFill>
              </a:rPr>
              <a:t>入门</a:t>
            </a:r>
            <a:r>
              <a:rPr lang="zh-CN" altLang="en-US" dirty="0"/>
              <a:t>前后端开发的语言</a:t>
            </a:r>
            <a:endParaRPr lang="en-US" altLang="zh-CN" dirty="0"/>
          </a:p>
          <a:p>
            <a:r>
              <a:rPr lang="zh-CN" altLang="en-US" dirty="0"/>
              <a:t>你可以直接在前端代码中内嵌一套后端逻辑，不需要涉及任何跨域、分离、代理服务器知识，你只需要按照你的逻辑编写</a:t>
            </a:r>
            <a:endParaRPr lang="en-US" altLang="zh-CN" dirty="0"/>
          </a:p>
          <a:p>
            <a:r>
              <a:rPr lang="zh-CN" altLang="en-US" dirty="0"/>
              <a:t>推荐入门前后端开发的时候可以先写一个</a:t>
            </a:r>
            <a:r>
              <a:rPr lang="en-US" altLang="zh-CN" dirty="0"/>
              <a:t>PHP</a:t>
            </a:r>
            <a:r>
              <a:rPr lang="zh-CN" altLang="en-US" dirty="0"/>
              <a:t>的程序，理解前端后端都需要干什么</a:t>
            </a:r>
            <a:endParaRPr lang="en-US" altLang="zh-CN" dirty="0"/>
          </a:p>
          <a:p>
            <a:r>
              <a:rPr lang="zh-CN" altLang="en-US" dirty="0"/>
              <a:t>永远不推荐</a:t>
            </a:r>
            <a:r>
              <a:rPr lang="en-US" altLang="zh-CN" dirty="0"/>
              <a:t>PHP</a:t>
            </a:r>
            <a:r>
              <a:rPr lang="zh-CN" altLang="en-US" dirty="0"/>
              <a:t>作为你熟练后的任何一次前后端开发选择，无论是单做前端还是单做后端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854E4-B32E-D69F-933D-F3A00C7D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800" y="4871019"/>
            <a:ext cx="1857143" cy="18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0F443A-EA50-4D22-37D2-6575F4C0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61" y="5250018"/>
            <a:ext cx="505714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8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DDB7-6F0F-8D7B-E159-CD266E6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72" y="2397125"/>
            <a:ext cx="10515600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C9018-37FD-48FD-41E7-395227A7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23AAF-0E2D-6A4C-B6C5-39DBBE59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什么是全栈开发</a:t>
            </a:r>
            <a:endParaRPr lang="en-US" altLang="zh-CN" dirty="0"/>
          </a:p>
          <a:p>
            <a:r>
              <a:rPr lang="zh-CN" altLang="en-US" dirty="0"/>
              <a:t>来点专业名词</a:t>
            </a:r>
            <a:endParaRPr lang="en-US" altLang="zh-CN" dirty="0"/>
          </a:p>
          <a:p>
            <a:r>
              <a:rPr lang="zh-CN" altLang="en-US" dirty="0"/>
              <a:t>初识前端</a:t>
            </a:r>
            <a:endParaRPr lang="en-US" altLang="zh-CN" dirty="0"/>
          </a:p>
          <a:p>
            <a:r>
              <a:rPr lang="zh-CN" altLang="en-US" dirty="0"/>
              <a:t>初识后端</a:t>
            </a:r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是世界上最好的语言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B301AE-98F0-BC46-8EEA-CAFFB407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什么是全栈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1AF34-FBC6-5397-413B-B3B9E992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全栈工程师，指胜任前端后端，各种工作都能得心应手，甚至可以独立上线一个完整项目的人</a:t>
            </a:r>
            <a:endParaRPr lang="en-US" altLang="zh-CN" sz="2200" dirty="0"/>
          </a:p>
          <a:p>
            <a:r>
              <a:rPr lang="zh-CN" altLang="en-US" sz="2200" dirty="0"/>
              <a:t>一般来说，全栈需要掌握前端，后端，服务器（运维）以及其他技术（测试、算法等）。</a:t>
            </a:r>
            <a:endParaRPr 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702229-D29C-6A48-C52B-136A977AB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r="373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722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2B72C-D3B4-DB09-BAAC-7F0DD96D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来点专业名词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02C64-F084-8002-B006-987FAB43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14" y="1703691"/>
            <a:ext cx="6467867" cy="4728106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前端</a:t>
            </a:r>
            <a:endParaRPr lang="en-US" altLang="zh-CN" sz="2400" dirty="0"/>
          </a:p>
          <a:p>
            <a:r>
              <a:rPr lang="zh-CN" altLang="en-US" sz="2400" dirty="0"/>
              <a:t>后端</a:t>
            </a:r>
            <a:endParaRPr lang="en-US" altLang="zh-CN" sz="2400" dirty="0"/>
          </a:p>
          <a:p>
            <a:r>
              <a:rPr lang="zh-CN" altLang="en-US" sz="2400" dirty="0"/>
              <a:t>数据库（集群）</a:t>
            </a:r>
            <a:endParaRPr lang="en-US" altLang="zh-CN" sz="2400" dirty="0"/>
          </a:p>
          <a:p>
            <a:r>
              <a:rPr lang="zh-CN" altLang="en-US" sz="2400" dirty="0"/>
              <a:t>服务器、客户端</a:t>
            </a:r>
            <a:endParaRPr lang="en-US" altLang="zh-CN" sz="2400" dirty="0"/>
          </a:p>
          <a:p>
            <a:r>
              <a:rPr lang="en-US" altLang="zh-CN" sz="2400" dirty="0"/>
              <a:t>API</a:t>
            </a:r>
          </a:p>
          <a:p>
            <a:r>
              <a:rPr lang="zh-CN" altLang="en-US" sz="2400" dirty="0"/>
              <a:t>单体服务</a:t>
            </a:r>
            <a:endParaRPr lang="en-US" altLang="zh-CN" sz="2400" dirty="0"/>
          </a:p>
          <a:p>
            <a:r>
              <a:rPr lang="zh-CN" altLang="en-US" sz="2400" dirty="0"/>
              <a:t>分布式</a:t>
            </a:r>
            <a:endParaRPr lang="en-US" altLang="zh-CN" sz="2400" dirty="0"/>
          </a:p>
          <a:p>
            <a:r>
              <a:rPr lang="zh-CN" altLang="en-US" sz="2400" dirty="0"/>
              <a:t>前后端分离</a:t>
            </a:r>
            <a:endParaRPr lang="en-US" altLang="zh-CN" sz="2400" dirty="0"/>
          </a:p>
          <a:p>
            <a:r>
              <a:rPr lang="zh-CN" altLang="en-US" sz="2400" dirty="0"/>
              <a:t>高并发</a:t>
            </a:r>
            <a:endParaRPr lang="en-US" altLang="zh-C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A9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996876-3F7C-FE78-669D-4E0243CF0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962" r="2" b="375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717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84EDD-0F9F-2C72-2509-9D9BE62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初识前端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BC32-275E-5A07-B3EA-AF29E36D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什么是前端捏？</a:t>
            </a:r>
            <a:endParaRPr lang="en-US" altLang="zh-CN" dirty="0"/>
          </a:p>
          <a:p>
            <a:r>
              <a:rPr lang="en-US" altLang="zh-CN" dirty="0"/>
              <a:t>HTML CSS JS</a:t>
            </a:r>
          </a:p>
          <a:p>
            <a:r>
              <a:rPr lang="zh-CN" altLang="en-US" dirty="0"/>
              <a:t>可以运行在浏览器，移动</a:t>
            </a:r>
            <a:r>
              <a:rPr lang="en-US" altLang="zh-CN" dirty="0"/>
              <a:t>APP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只是提供用户的交互界面，并不对核心逻辑负责</a:t>
            </a:r>
            <a:endParaRPr lang="en-US" altLang="zh-CN" dirty="0"/>
          </a:p>
          <a:p>
            <a:r>
              <a:rPr lang="zh-CN" altLang="en-US" dirty="0"/>
              <a:t>大部分情况下，前端不存在攻击可能性，因为前端是直接运行在用户本地环境的</a:t>
            </a:r>
            <a:endParaRPr lang="en-US" altLang="zh-CN" dirty="0"/>
          </a:p>
          <a:p>
            <a:r>
              <a:rPr lang="zh-CN" altLang="en-US" dirty="0"/>
              <a:t>正因如此，如果你是后端开发，注意坚持一个信条，永远不相信前端发送的任何数据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2FD3F-C610-C1DA-F6DF-DBE9BEE1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74033-DCA6-9C7C-029E-AB34A9C4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超文本标记语言（</a:t>
            </a:r>
            <a:r>
              <a:rPr lang="en-US" altLang="zh-CN" dirty="0"/>
              <a:t>Hyper Text Markup Language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是最新版本</a:t>
            </a:r>
            <a:endParaRPr lang="en-US" altLang="zh-CN" dirty="0"/>
          </a:p>
          <a:p>
            <a:r>
              <a:rPr lang="zh-CN" altLang="en-US" dirty="0"/>
              <a:t>这种语言本身是不能直接展示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只能显示最基本的元素，不能进行动态交互和美化（不考虑内嵌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JS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zh-CN" altLang="en-US" dirty="0"/>
              <a:t>文件格式</a:t>
            </a:r>
            <a:r>
              <a:rPr lang="en-US" altLang="zh-CN" dirty="0"/>
              <a:t>.html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0CEAEB-6F05-836D-172C-1B6FF2D2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14" y="4515143"/>
            <a:ext cx="5952381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4E594-4297-9136-61C3-C411E8F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744EC-C8CA-CE63-C933-F56BD815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层叠样式表（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Cascading Style Sheets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通常配合其他文本标记语言（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HTML XML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等）使用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CSS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可以对文本标记语言描述进行修饰和布局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前端的美化主要是以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HTML+CSS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实现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文件格式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css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1E7C5-E15A-52D7-8DC1-DAADDED0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468" y="4183263"/>
            <a:ext cx="2076190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43FA7-B3DE-4B00-7CCA-77B62B53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46D9-B080-ABAA-2A25-AD20E0B7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一种前端的脚本语言（和</a:t>
            </a:r>
            <a:r>
              <a:rPr lang="en-US" altLang="zh-CN" dirty="0"/>
              <a:t>Java</a:t>
            </a:r>
            <a:r>
              <a:rPr lang="zh-CN" altLang="en-US" dirty="0"/>
              <a:t>关系就是蹭热度）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是一种弱类型的脚本语言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可以更改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可以发送数据请求并进行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是前后端交互的桥梁</a:t>
            </a:r>
            <a:endParaRPr lang="en-US" altLang="zh-CN" dirty="0"/>
          </a:p>
          <a:p>
            <a:r>
              <a:rPr lang="zh-CN" altLang="en-US" dirty="0"/>
              <a:t>文件格式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CC386-36ED-6A8B-3873-EE2D3EB8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48" y="2859997"/>
            <a:ext cx="678095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42AB8-EEB9-3EEA-F05B-E438A14D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32A35-E684-2DCD-2A14-B68EAA26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现代化的前端开发基本上不再使用纯</a:t>
            </a:r>
            <a:r>
              <a:rPr lang="en-US" altLang="zh-CN" dirty="0"/>
              <a:t>HTML</a:t>
            </a:r>
            <a:r>
              <a:rPr lang="zh-CN" altLang="en-US" dirty="0"/>
              <a:t>编写，更多会选择一些开发框架</a:t>
            </a:r>
            <a:endParaRPr lang="en-US" altLang="zh-CN" dirty="0"/>
          </a:p>
          <a:p>
            <a:r>
              <a:rPr lang="en-US" altLang="zh-CN" dirty="0"/>
              <a:t>Vue Angular React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64EFBA-4EB8-CA62-5310-7BA5678E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1" y="3429000"/>
            <a:ext cx="6096000" cy="3248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254F4A-0D92-15E1-FC28-32B17A6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06" y="3429000"/>
            <a:ext cx="4572000" cy="3429000"/>
          </a:xfrm>
          <a:prstGeom prst="rect">
            <a:avLst/>
          </a:prstGeom>
        </p:spPr>
      </p:pic>
      <p:pic>
        <p:nvPicPr>
          <p:cNvPr id="1026" name="Picture 2" descr="查看更多内容">
            <a:hlinkClick r:id="rId4"/>
            <a:extLst>
              <a:ext uri="{FF2B5EF4-FFF2-40B4-BE49-F238E27FC236}">
                <a16:creationId xmlns:a16="http://schemas.microsoft.com/office/drawing/2014/main" id="{AE5DFDB2-33F6-C60F-2546-03F23D74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22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750</Words>
  <Application>Microsoft Office PowerPoint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Helvetica Neue</vt:lpstr>
      <vt:lpstr>Arial</vt:lpstr>
      <vt:lpstr>Calibri</vt:lpstr>
      <vt:lpstr>Calibri Light</vt:lpstr>
      <vt:lpstr>Office 主题​​</vt:lpstr>
      <vt:lpstr>开源社课程 全栈开发系列课程（一） 初识全栈</vt:lpstr>
      <vt:lpstr>目录</vt:lpstr>
      <vt:lpstr>什么是全栈</vt:lpstr>
      <vt:lpstr>来点专业名词</vt:lpstr>
      <vt:lpstr>初识前端</vt:lpstr>
      <vt:lpstr>HTML</vt:lpstr>
      <vt:lpstr>CSS</vt:lpstr>
      <vt:lpstr>JS</vt:lpstr>
      <vt:lpstr>前端框架</vt:lpstr>
      <vt:lpstr>一个网站的基本样式</vt:lpstr>
      <vt:lpstr>初识后端</vt:lpstr>
      <vt:lpstr>后端编程语言</vt:lpstr>
      <vt:lpstr>数据库</vt:lpstr>
      <vt:lpstr>后端概念 api</vt:lpstr>
      <vt:lpstr>PHP是世界上最好的语言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开源社课程 全栈开发系列课程（一） 初识全栈</dc:title>
  <dc:creator>jim andy</dc:creator>
  <cp:lastModifiedBy>jim andy</cp:lastModifiedBy>
  <cp:revision>3</cp:revision>
  <dcterms:created xsi:type="dcterms:W3CDTF">2022-06-25T06:35:54Z</dcterms:created>
  <dcterms:modified xsi:type="dcterms:W3CDTF">2022-06-30T12:16:58Z</dcterms:modified>
</cp:coreProperties>
</file>