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6BE9-5875-D52F-BC9A-29D4F6C7C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77-BAA2-41F5-4C0A-9963D9268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6FA89-8D39-7283-45C2-65BF7B4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1AE28-1A94-1003-FA63-1D07119C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ACA79-6F3A-FCFB-2F1D-6EB9CADA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8688F-9858-B4F3-9109-7066CAD4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111F5-C428-E9E0-C7CA-D8012BF1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A7BF4-4423-3A5C-D08F-3F59E57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3B837-DD70-F65D-C0F5-50AE7E9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B6812-BCF7-47A6-252C-1FE48C67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A913E-672F-4754-2F2A-5D4E45513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6ED57-347A-2A3B-A5EC-3CBB1794A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0DCD6-1497-7709-B3E2-88B8B208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F2D1E-B0DD-2EC7-0D01-06D135BE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1A40-01E9-0A1E-75A9-A71439A8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1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1BC8A-40DB-A53D-E75B-7935A729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926DF-0E03-EE55-C19E-40C32273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607C0-9EC9-2875-538D-53F82759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3DDF8-8BFE-5651-D166-2BE5446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F22AB-8CAE-6F83-1E49-306D5FB1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CC10-D9AA-655E-65EE-60C6DA1D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36D31-2C93-03B8-0C14-4129FADD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90616-D165-878E-82EB-B59F7A23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AD14D-049F-7DA4-832E-93BF716B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588EC-7C6E-05B6-F97A-82030944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44FE2-17F9-6975-612D-BB6A06C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0ECFE-D8EF-140F-D8A7-ED0B51EB4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BAF2B-02D7-75A5-602E-8B1F4C16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45272-ED4B-183C-F93F-1C64736F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3FBA8-5F74-5970-3F42-A726BA71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5FB00-6223-DD2C-91A7-C74C6DC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09B8-0641-9DCD-D548-648AD9A4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B0CB8-83EA-9D42-9D20-714CE379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DB00D-A6BA-8BB8-C9D9-825A47BF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4E5FA1-EA74-2D84-0109-5EDB7CFAF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2A5BC-935F-BBA7-8AEF-4687C97E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E966B7-7A4E-A8D3-ADEB-BE271D8F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81FCE-3B67-11AE-29B9-7DAE0DF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AC4C0-9B31-71B8-BFBD-997FB71F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2392-43AA-D0D4-381C-E52A69F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5CCAF-D823-B47B-F534-ABFC4A94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E685D-1070-2B49-0E74-3396FC3A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B21061-2BD3-5C9D-76A4-882FE594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EC7029-46A1-3410-B6BF-16822132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5F875A-9F21-C2AD-AD07-4E33365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35BDA-43A3-8713-CBEB-5B3940BF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DC74-4D05-2FE1-58DE-2EDE8230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2A7D7-3708-3347-9477-E394EFE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A597A-937B-A4E5-779F-04C0175E2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432BA-9786-9540-07A5-C464A227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F8FFB-5919-2B7F-9181-FDE41F7D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FBC6E-B989-AAA9-8B23-DBDC3084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827A6-2713-18EC-2B02-744644FD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327F3-D277-A8FA-FA14-A9FEEA129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058C1-28AB-CCD0-EBEE-258E6DD9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E9A44-7E4B-45F4-CCB8-3B6663E7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660F9-60F4-7125-A5E8-15A8A258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13D7C-F4F9-2F4F-1591-9208E686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581553-725F-2297-E423-DF3CC485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B27AD-B416-39A9-FEF1-033E208A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24443-9805-DD35-116F-5F09BCF36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A318-5C6C-48BA-ABDA-CF1BF70A45F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74CD6-A13F-ECD4-9072-414213E8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093C9-EF49-3728-45FB-6EC41466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43CF-057B-4CD5-ABEC-9E84487F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zh-c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Tech-OpenSource/lecture-frontend-dev/tree/lecture1-vu" TargetMode="External"/><Relationship Id="rId2" Type="http://schemas.openxmlformats.org/officeDocument/2006/relationships/hyperlink" Target="https://element-plus.org/zh-CN/component/butt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5053D-9626-C5D0-F0D2-2C221C784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开源协会全栈系列课程</a:t>
            </a:r>
            <a:br>
              <a:rPr lang="en-US" altLang="zh-CN" dirty="0"/>
            </a:br>
            <a:r>
              <a:rPr lang="zh-CN" altLang="en-US" dirty="0"/>
              <a:t>前端入门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8EBF7-5B30-CB9B-480F-ACF27BDDE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主讲人：开心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0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703F0-3ACC-F7A9-4FC8-ACEEF2BA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构建多页面，使用</a:t>
            </a:r>
            <a:r>
              <a:rPr lang="en-US" altLang="zh-CN" dirty="0"/>
              <a:t>router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06CA-92DF-C498-B0B4-6144C2C9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70DF2-1530-11C9-F283-94FE54DF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体会动态页面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F3AEC-3BC5-9E9B-792F-3239E30B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的最大优势是一套动态化的前端页面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1231-4A35-C64C-B619-B8F457BE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094C3-1D2C-097F-F010-2515A046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下面是我们常用生命周期对应的钩子函数</a:t>
            </a:r>
            <a:endParaRPr lang="en-US" dirty="0"/>
          </a:p>
          <a:p>
            <a:r>
              <a:rPr lang="en-US" dirty="0"/>
              <a:t>https://staging-cn.vuejs.org/api/composition-api-lifecycle.html#onmounted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BC963-DA67-1DB3-D764-27F9252F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018" y="-1"/>
            <a:ext cx="2667426" cy="67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37DDC-78DB-9FC8-4123-6C22CFFE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2E8AF-877F-5474-593D-30BB0665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开始听课前，你需要掌握：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zh-CN" altLang="en-US" dirty="0"/>
              <a:t>等基本使用，同时你需要会使用</a:t>
            </a:r>
            <a:r>
              <a:rPr lang="en-US" altLang="zh-CN" dirty="0"/>
              <a:t>terminal</a:t>
            </a:r>
            <a:r>
              <a:rPr lang="zh-CN" altLang="en-US" dirty="0"/>
              <a:t>（命令行）</a:t>
            </a:r>
            <a:endParaRPr lang="en-US" altLang="zh-CN" dirty="0"/>
          </a:p>
          <a:p>
            <a:r>
              <a:rPr lang="zh-CN" altLang="en-US" dirty="0"/>
              <a:t>上节课讲过的基础概念应该有一定了解</a:t>
            </a:r>
            <a:endParaRPr lang="en-US" altLang="zh-CN" dirty="0"/>
          </a:p>
          <a:p>
            <a:r>
              <a:rPr lang="zh-CN" altLang="en-US" dirty="0"/>
              <a:t>课程代码将会在</a:t>
            </a:r>
            <a:r>
              <a:rPr lang="en-US" altLang="zh-CN" dirty="0"/>
              <a:t>GitHub</a:t>
            </a:r>
            <a:r>
              <a:rPr lang="zh-CN" altLang="en-US" dirty="0"/>
              <a:t>组织仓库中以“不同分支”的形式提供开源下载</a:t>
            </a:r>
            <a:endParaRPr lang="en-US" altLang="zh-CN" dirty="0"/>
          </a:p>
          <a:p>
            <a:r>
              <a:rPr lang="zh-CN" altLang="en-US" dirty="0"/>
              <a:t>建议提前安装好</a:t>
            </a:r>
            <a:r>
              <a:rPr lang="en-US" altLang="zh-CN" dirty="0"/>
              <a:t>NodeJS</a:t>
            </a:r>
            <a:r>
              <a:rPr lang="zh-CN" altLang="en-US" dirty="0"/>
              <a:t>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79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0813-47BE-7FA2-5B18-ED8B1491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FFD5F-A20E-2795-7C4D-FE0186E2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122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zh-CN" altLang="en-US" dirty="0"/>
              <a:t>安装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r>
              <a:rPr lang="en-US" dirty="0">
                <a:hlinkClick r:id="rId2"/>
              </a:rPr>
              <a:t>https://nodejs.org/zh-cn/download/</a:t>
            </a:r>
            <a:endParaRPr lang="en-US" dirty="0"/>
          </a:p>
          <a:p>
            <a:r>
              <a:rPr lang="zh-CN" altLang="en-US" dirty="0"/>
              <a:t>安装完成后输入 </a:t>
            </a:r>
            <a:r>
              <a:rPr lang="en-US" altLang="zh-CN" dirty="0"/>
              <a:t>node –version</a:t>
            </a:r>
          </a:p>
          <a:p>
            <a:endParaRPr lang="en-US" dirty="0"/>
          </a:p>
          <a:p>
            <a:r>
              <a:rPr lang="zh-CN" altLang="en-US" dirty="0"/>
              <a:t>检查</a:t>
            </a:r>
            <a:r>
              <a:rPr lang="en-US" altLang="zh-CN" dirty="0" err="1"/>
              <a:t>npm</a:t>
            </a:r>
            <a:r>
              <a:rPr lang="zh-CN" altLang="en-US" dirty="0"/>
              <a:t>的情况（正常情况下都会默认安装）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–v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建议使用新版</a:t>
            </a:r>
            <a:r>
              <a:rPr lang="en-US" altLang="zh-CN" dirty="0" err="1"/>
              <a:t>nodejs</a:t>
            </a:r>
            <a:r>
              <a:rPr lang="zh-CN" altLang="en-US" dirty="0"/>
              <a:t>，</a:t>
            </a:r>
            <a:r>
              <a:rPr lang="en-US" altLang="zh-CN" dirty="0"/>
              <a:t>vue3</a:t>
            </a:r>
            <a:r>
              <a:rPr lang="zh-CN" altLang="en-US" dirty="0"/>
              <a:t>不一定对老版能全部支持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0E12A-E33E-6BA1-7400-7921FAF4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23" y="4828778"/>
            <a:ext cx="5109228" cy="708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4AA60F-AC97-84D5-B2AD-8A2CD461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437" y="3429000"/>
            <a:ext cx="4000000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BD2F-4843-85AA-A763-5D95A0EA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zh-CN" altLang="en-US" dirty="0"/>
              <a:t>和</a:t>
            </a:r>
            <a:r>
              <a:rPr lang="en-US" altLang="zh-CN" dirty="0" err="1"/>
              <a:t>elementui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43E75-F3C2-39B0-8BB1-D936F8DD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zh-CN" altLang="en-US" dirty="0"/>
              <a:t>最新版</a:t>
            </a:r>
            <a:endParaRPr lang="en-US" altLang="zh-CN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vue@next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推荐安装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工具：</a:t>
            </a:r>
            <a:r>
              <a:rPr lang="en-US" altLang="zh-CN" dirty="0" err="1"/>
              <a:t>npm</a:t>
            </a:r>
            <a:r>
              <a:rPr lang="en-US" altLang="zh-CN" dirty="0"/>
              <a:t> install -g @vue/cli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elementUI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element-plus –save</a:t>
            </a:r>
            <a:r>
              <a:rPr lang="zh-CN" altLang="en-US" dirty="0"/>
              <a:t>（建议创建后运行）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68C7CD-CF51-9837-BF3B-9ACB0F0C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45" y="3522088"/>
            <a:ext cx="3228571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2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03C39-49DF-2430-BD11-B01A97F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EF3F8-A8A1-F226-8F8A-57BFA6E5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我们采用</a:t>
            </a:r>
            <a:r>
              <a:rPr lang="en-US" altLang="zh-CN" dirty="0"/>
              <a:t>cli</a:t>
            </a:r>
            <a:r>
              <a:rPr lang="zh-CN" altLang="en-US" dirty="0"/>
              <a:t>方式创建项目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vue</a:t>
            </a:r>
            <a:r>
              <a:rPr lang="en-US" dirty="0"/>
              <a:t> create [options] &lt;app-name&gt;</a:t>
            </a:r>
          </a:p>
          <a:p>
            <a:pPr marL="0" indent="0">
              <a:buNone/>
            </a:pPr>
            <a:r>
              <a:rPr lang="zh-CN" altLang="en-US" dirty="0"/>
              <a:t>测试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serve</a:t>
            </a:r>
          </a:p>
          <a:p>
            <a:pPr marL="0" indent="0">
              <a:buNone/>
            </a:pPr>
            <a:r>
              <a:rPr lang="zh-CN" altLang="en-US" dirty="0"/>
              <a:t>注意观察生成目录结构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7A1152-BC47-05BE-4399-44430D63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625" y="389540"/>
            <a:ext cx="5057375" cy="64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E6EF1-0F19-CE45-FCC1-95BE1793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elementui</a:t>
            </a:r>
            <a:r>
              <a:rPr lang="zh-CN" altLang="en-US" dirty="0"/>
              <a:t>组件库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1C076-0D9E-61F6-C5F6-5ED75515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Main.js</a:t>
            </a:r>
            <a:r>
              <a:rPr lang="zh-CN" altLang="en-US" dirty="0"/>
              <a:t>中加入代码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C7295-B206-0B24-A5A2-49D4F7F0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465"/>
            <a:ext cx="617142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600B-21C5-0E1B-B8CD-3712DB78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试着用</a:t>
            </a:r>
            <a:r>
              <a:rPr lang="en-US" altLang="zh-CN" dirty="0" err="1"/>
              <a:t>elementui</a:t>
            </a:r>
            <a:r>
              <a:rPr lang="zh-CN" altLang="en-US" dirty="0"/>
              <a:t>搭建你的一个页面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B9484-CFF6-A6B4-EB28-5BFC14AF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https://element-plus.org/zh-CN/component/button.html</a:t>
            </a:r>
            <a:endParaRPr lang="en-US" dirty="0"/>
          </a:p>
          <a:p>
            <a:r>
              <a:rPr lang="zh-CN" altLang="en-US" dirty="0"/>
              <a:t>本次课程代码仓库</a:t>
            </a:r>
            <a:endParaRPr lang="en-US" altLang="zh-CN" dirty="0"/>
          </a:p>
          <a:p>
            <a:r>
              <a:rPr lang="en-US" dirty="0">
                <a:hlinkClick r:id="rId3"/>
              </a:rPr>
              <a:t>https://github.com/SUSTech-OpenSource/lecture-frontend-dev/tree/lecture1-vu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D2240-656B-AD8B-B875-FBB7A805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绑定组件与事件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931D2-6C5A-9DBD-0F9D-0E1FCE3B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D7BE-C54B-47DC-CFEB-9F15E665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单页面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49086-6D74-04D9-B70E-BA137CE6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297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开源协会全栈系列课程 前端入门</vt:lpstr>
      <vt:lpstr>写在前面</vt:lpstr>
      <vt:lpstr>环境配置</vt:lpstr>
      <vt:lpstr>安装vue和elementui</vt:lpstr>
      <vt:lpstr>创建一个vue项目</vt:lpstr>
      <vt:lpstr>引入elementui组件库</vt:lpstr>
      <vt:lpstr>试着用elementui搭建你的一个页面</vt:lpstr>
      <vt:lpstr>绑定组件与事件</vt:lpstr>
      <vt:lpstr>单页面</vt:lpstr>
      <vt:lpstr>构建多页面，使用router</vt:lpstr>
      <vt:lpstr>体会动态页面</vt:lpstr>
      <vt:lpstr>生命周期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开源协会全栈系列课程 前端入门</dc:title>
  <dc:creator>jim andy</dc:creator>
  <cp:lastModifiedBy>jim andy</cp:lastModifiedBy>
  <cp:revision>5</cp:revision>
  <dcterms:created xsi:type="dcterms:W3CDTF">2022-07-27T06:31:03Z</dcterms:created>
  <dcterms:modified xsi:type="dcterms:W3CDTF">2022-07-29T20:04:21Z</dcterms:modified>
</cp:coreProperties>
</file>