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52"/>
  </p:notesMasterIdLst>
  <p:sldIdLst>
    <p:sldId id="256" r:id="rId2"/>
    <p:sldId id="502" r:id="rId3"/>
    <p:sldId id="512" r:id="rId4"/>
    <p:sldId id="438" r:id="rId5"/>
    <p:sldId id="321" r:id="rId6"/>
    <p:sldId id="333" r:id="rId7"/>
    <p:sldId id="322" r:id="rId8"/>
    <p:sldId id="334" r:id="rId9"/>
    <p:sldId id="323" r:id="rId10"/>
    <p:sldId id="324" r:id="rId11"/>
    <p:sldId id="509" r:id="rId12"/>
    <p:sldId id="361" r:id="rId13"/>
    <p:sldId id="425" r:id="rId14"/>
    <p:sldId id="379" r:id="rId15"/>
    <p:sldId id="362" r:id="rId16"/>
    <p:sldId id="410" r:id="rId17"/>
    <p:sldId id="510" r:id="rId18"/>
    <p:sldId id="426" r:id="rId19"/>
    <p:sldId id="427" r:id="rId20"/>
    <p:sldId id="511" r:id="rId21"/>
    <p:sldId id="505" r:id="rId22"/>
    <p:sldId id="428" r:id="rId23"/>
    <p:sldId id="306" r:id="rId24"/>
    <p:sldId id="309" r:id="rId25"/>
    <p:sldId id="310" r:id="rId26"/>
    <p:sldId id="312" r:id="rId27"/>
    <p:sldId id="313" r:id="rId28"/>
    <p:sldId id="314" r:id="rId29"/>
    <p:sldId id="315" r:id="rId30"/>
    <p:sldId id="506" r:id="rId31"/>
    <p:sldId id="276" r:id="rId32"/>
    <p:sldId id="442" r:id="rId33"/>
    <p:sldId id="443" r:id="rId34"/>
    <p:sldId id="507" r:id="rId35"/>
    <p:sldId id="447" r:id="rId36"/>
    <p:sldId id="449" r:id="rId37"/>
    <p:sldId id="328" r:id="rId38"/>
    <p:sldId id="450" r:id="rId39"/>
    <p:sldId id="508" r:id="rId40"/>
    <p:sldId id="431" r:id="rId41"/>
    <p:sldId id="270" r:id="rId42"/>
    <p:sldId id="272" r:id="rId43"/>
    <p:sldId id="273" r:id="rId44"/>
    <p:sldId id="513" r:id="rId45"/>
    <p:sldId id="444" r:id="rId46"/>
    <p:sldId id="445" r:id="rId47"/>
    <p:sldId id="433" r:id="rId48"/>
    <p:sldId id="446" r:id="rId49"/>
    <p:sldId id="452" r:id="rId50"/>
    <p:sldId id="300" r:id="rId5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FFF"/>
    <a:srgbClr val="00FFFF"/>
    <a:srgbClr val="F7CAAC"/>
    <a:srgbClr val="F61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2B1FF5-3393-4B77-B842-50030CFE50DA}">
  <a:tblStyle styleId="{F32B1FF5-3393-4B77-B842-50030CFE50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1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1T20:54:20.7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2747 24575,'59'-3'0,"1"-3"0,-1-3 0,68-19 0,53-8 0,-34 16 0,140-23 0,-206 33 0,-1 3 0,138 7 0,-94 2 0,-50-1 0,77-3 0,-118-3 0,-1-1 0,31-11 0,-58 16 0,35-11 0,60-26 0,-81 29 0,-1 0 0,0-1 0,-1 0 0,0-2 0,22-19 0,-28 22 0,66-69 0,-65 65 0,-1-1 0,0 0 0,-1 0 0,10-22 0,4-16 0,-4-2 0,-1 0 0,-3-1 0,14-94 0,-26 122 0,0 0 0,-2-1 0,-1 1 0,-2 0 0,0-1 0,-2 1 0,-1 0 0,-1 0 0,-1 1 0,-1 0 0,-2 0 0,0 1 0,-2 0 0,-17-27 0,-7-6 0,-3 1 0,-52-57 0,-337-344 0,357 385 0,36 34 0,-2 2 0,-2 1 0,-59-41 0,-206-110 0,198 138 0,71 34 0,-40-22 0,-73-46 0,147 82 0,-1 0 0,0 0 0,0 0 0,0 0 0,0 0 0,0 1 0,0-1 0,0 1 0,0-1 0,0 1 0,0 0 0,0 0 0,0 0 0,0 0 0,0 0 0,0 0 0,-3 1 0,4 0 0,1-1 0,-1 1 0,0 0 0,0-1 0,0 1 0,0 0 0,0 0 0,1 0 0,-1-1 0,0 1 0,1 0 0,-1 0 0,1 0 0,-1 0 0,1 0 0,-1 0 0,1 0 0,0 0 0,-1 0 0,1 0 0,0 1 0,0-1 0,0 0 0,0 0 0,0 0 0,0 0 0,0 0 0,0 0 0,0 0 0,1 0 0,-1 0 0,0 1 0,1 0 0,10 40 0,-6-24 0,-1 0 0,0 1 0,-1-1 0,0 21 0,-3-29 0,1 0 0,1-1 0,0 1 0,0-1 0,7 17 0,2 10 0,-22-63 0,-11-64 0,-3-16 0,22 94 0,1-1 0,1 1 0,0 0 0,1-1 0,1 1 0,0 0 0,4-21 0,-4 31 0,1 1 0,0-1 0,-1 1 0,1-1 0,0 1 0,0 0 0,0 0 0,1-1 0,-1 2 0,0-1 0,1 0 0,-1 0 0,1 1 0,0-1 0,-1 1 0,1 0 0,0 0 0,0 0 0,0 0 0,6 0 0,8-3 0,1 2 0,23-1 0,-32 2 0,15 1 0,-16 0 0,-1 0 0,1-1 0,-1 1 0,1-2 0,-1 1 0,1-1 0,-1 0 0,0 0 0,8-4 0,-12 4-105,0 0 0,1 1 0,-1-1 0,1 1 0,-1 0 0,1 0 0,0 0 0,-1 0 0,1 0 0,0 1 0,-1 0 0,6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LMRoman10-Regular"/>
              </a:rPr>
              <a:t>It is important for proofs later in the 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8D7481-FD8E-4200-8336-4C4F7463FDCF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925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LMRoman10-Regular"/>
              </a:rPr>
              <a:t>It is important for proofs later in the 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8D7481-FD8E-4200-8336-4C4F7463FDCF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866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8D7481-FD8E-4200-8336-4C4F7463FDCF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448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712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083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24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04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620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09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666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07826b6875_4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07826b6875_4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8755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F08A6-D6DA-43DF-A624-E233A14AD3D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5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Pivot:</a:t>
            </a:r>
            <a:r>
              <a:rPr lang="fa-IR" dirty="0"/>
              <a:t>محور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F08A6-D6DA-43DF-A624-E233A14AD3D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79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9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614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4231f69b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4231f69b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106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07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41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25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LMRoman10-Regular"/>
              </a:rPr>
              <a:t>It is important for proofs later in the 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8D7481-FD8E-4200-8336-4C4F7463FDC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058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LMRoman10-Regular"/>
              </a:rPr>
              <a:t>It is important for proofs later in the 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8D7481-FD8E-4200-8336-4C4F7463FDC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65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419">
            <a:off x="2108500" y="3446340"/>
            <a:ext cx="4926900" cy="42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262425" y="1270563"/>
            <a:ext cx="6619500" cy="20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>
                <a:latin typeface="Capriola"/>
                <a:ea typeface="Capriola"/>
                <a:cs typeface="Capriola"/>
                <a:sym typeface="Caprio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28997" y="9"/>
            <a:ext cx="8915014" cy="4865757"/>
            <a:chOff x="228997" y="9"/>
            <a:chExt cx="8915014" cy="4865757"/>
          </a:xfrm>
        </p:grpSpPr>
        <p:sp>
          <p:nvSpPr>
            <p:cNvPr id="13" name="Google Shape;13;p2"/>
            <p:cNvSpPr/>
            <p:nvPr/>
          </p:nvSpPr>
          <p:spPr>
            <a:xfrm>
              <a:off x="8091893" y="2110922"/>
              <a:ext cx="1052118" cy="153901"/>
            </a:xfrm>
            <a:custGeom>
              <a:avLst/>
              <a:gdLst/>
              <a:ahLst/>
              <a:cxnLst/>
              <a:rect l="l" t="t" r="r" b="b"/>
              <a:pathLst>
                <a:path w="35665" h="5217" extrusionOk="0">
                  <a:moveTo>
                    <a:pt x="1" y="0"/>
                  </a:moveTo>
                  <a:lnTo>
                    <a:pt x="1" y="1737"/>
                  </a:lnTo>
                  <a:cubicBezTo>
                    <a:pt x="1037" y="1737"/>
                    <a:pt x="1531" y="2256"/>
                    <a:pt x="2312" y="3172"/>
                  </a:cubicBezTo>
                  <a:cubicBezTo>
                    <a:pt x="3091" y="4081"/>
                    <a:pt x="4059" y="5212"/>
                    <a:pt x="5945" y="5212"/>
                  </a:cubicBezTo>
                  <a:cubicBezTo>
                    <a:pt x="7830" y="5212"/>
                    <a:pt x="8798" y="4082"/>
                    <a:pt x="9577" y="3172"/>
                  </a:cubicBezTo>
                  <a:cubicBezTo>
                    <a:pt x="10362" y="2257"/>
                    <a:pt x="10854" y="1740"/>
                    <a:pt x="11889" y="1740"/>
                  </a:cubicBezTo>
                  <a:cubicBezTo>
                    <a:pt x="12924" y="1740"/>
                    <a:pt x="13419" y="2257"/>
                    <a:pt x="14201" y="3173"/>
                  </a:cubicBezTo>
                  <a:cubicBezTo>
                    <a:pt x="14980" y="4082"/>
                    <a:pt x="15948" y="5215"/>
                    <a:pt x="17833" y="5215"/>
                  </a:cubicBezTo>
                  <a:cubicBezTo>
                    <a:pt x="19719" y="5215"/>
                    <a:pt x="20687" y="4084"/>
                    <a:pt x="21466" y="3173"/>
                  </a:cubicBezTo>
                  <a:cubicBezTo>
                    <a:pt x="22249" y="2259"/>
                    <a:pt x="22741" y="1741"/>
                    <a:pt x="23777" y="1741"/>
                  </a:cubicBezTo>
                  <a:cubicBezTo>
                    <a:pt x="24812" y="1741"/>
                    <a:pt x="25305" y="2260"/>
                    <a:pt x="26089" y="3175"/>
                  </a:cubicBezTo>
                  <a:cubicBezTo>
                    <a:pt x="26867" y="4084"/>
                    <a:pt x="27835" y="5216"/>
                    <a:pt x="29720" y="5216"/>
                  </a:cubicBezTo>
                  <a:cubicBezTo>
                    <a:pt x="31606" y="5216"/>
                    <a:pt x="32574" y="4084"/>
                    <a:pt x="33353" y="3175"/>
                  </a:cubicBezTo>
                  <a:cubicBezTo>
                    <a:pt x="34134" y="2259"/>
                    <a:pt x="34630" y="1741"/>
                    <a:pt x="35664" y="1741"/>
                  </a:cubicBezTo>
                  <a:lnTo>
                    <a:pt x="35664" y="2"/>
                  </a:lnTo>
                  <a:cubicBezTo>
                    <a:pt x="33779" y="2"/>
                    <a:pt x="32811" y="1133"/>
                    <a:pt x="32032" y="2043"/>
                  </a:cubicBezTo>
                  <a:cubicBezTo>
                    <a:pt x="31250" y="2957"/>
                    <a:pt x="30756" y="3475"/>
                    <a:pt x="29720" y="3475"/>
                  </a:cubicBezTo>
                  <a:cubicBezTo>
                    <a:pt x="28686" y="3475"/>
                    <a:pt x="28193" y="2957"/>
                    <a:pt x="27408" y="2041"/>
                  </a:cubicBezTo>
                  <a:cubicBezTo>
                    <a:pt x="26631" y="1133"/>
                    <a:pt x="25663" y="0"/>
                    <a:pt x="23777" y="0"/>
                  </a:cubicBezTo>
                  <a:cubicBezTo>
                    <a:pt x="21892" y="0"/>
                    <a:pt x="20924" y="1133"/>
                    <a:pt x="20145" y="2041"/>
                  </a:cubicBezTo>
                  <a:cubicBezTo>
                    <a:pt x="19363" y="2957"/>
                    <a:pt x="18868" y="3475"/>
                    <a:pt x="17833" y="3475"/>
                  </a:cubicBezTo>
                  <a:cubicBezTo>
                    <a:pt x="16799" y="3475"/>
                    <a:pt x="16303" y="2957"/>
                    <a:pt x="15521" y="2041"/>
                  </a:cubicBezTo>
                  <a:cubicBezTo>
                    <a:pt x="14743" y="1133"/>
                    <a:pt x="13775" y="0"/>
                    <a:pt x="11889" y="0"/>
                  </a:cubicBezTo>
                  <a:cubicBezTo>
                    <a:pt x="10003" y="0"/>
                    <a:pt x="9035" y="1130"/>
                    <a:pt x="8257" y="2041"/>
                  </a:cubicBezTo>
                  <a:cubicBezTo>
                    <a:pt x="7473" y="2955"/>
                    <a:pt x="6979" y="3474"/>
                    <a:pt x="5945" y="3474"/>
                  </a:cubicBezTo>
                  <a:cubicBezTo>
                    <a:pt x="4909" y="3474"/>
                    <a:pt x="4415" y="2957"/>
                    <a:pt x="3633" y="2041"/>
                  </a:cubicBezTo>
                  <a:cubicBezTo>
                    <a:pt x="2854" y="1133"/>
                    <a:pt x="1886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28997" y="1668534"/>
              <a:ext cx="442471" cy="442382"/>
            </a:xfrm>
            <a:custGeom>
              <a:avLst/>
              <a:gdLst/>
              <a:ahLst/>
              <a:cxnLst/>
              <a:rect l="l" t="t" r="r" b="b"/>
              <a:pathLst>
                <a:path w="14999" h="14996" extrusionOk="0">
                  <a:moveTo>
                    <a:pt x="7504" y="1734"/>
                  </a:moveTo>
                  <a:cubicBezTo>
                    <a:pt x="7508" y="1734"/>
                    <a:pt x="7512" y="1734"/>
                    <a:pt x="7515" y="1734"/>
                  </a:cubicBezTo>
                  <a:cubicBezTo>
                    <a:pt x="9054" y="1740"/>
                    <a:pt x="10499" y="2343"/>
                    <a:pt x="11584" y="3435"/>
                  </a:cubicBezTo>
                  <a:cubicBezTo>
                    <a:pt x="12665" y="4520"/>
                    <a:pt x="13260" y="5963"/>
                    <a:pt x="13260" y="7496"/>
                  </a:cubicBezTo>
                  <a:cubicBezTo>
                    <a:pt x="13260" y="9042"/>
                    <a:pt x="12658" y="10493"/>
                    <a:pt x="11561" y="11581"/>
                  </a:cubicBezTo>
                  <a:cubicBezTo>
                    <a:pt x="10471" y="12664"/>
                    <a:pt x="9030" y="13257"/>
                    <a:pt x="7497" y="13257"/>
                  </a:cubicBezTo>
                  <a:cubicBezTo>
                    <a:pt x="7492" y="13257"/>
                    <a:pt x="7486" y="13257"/>
                    <a:pt x="7481" y="13257"/>
                  </a:cubicBezTo>
                  <a:cubicBezTo>
                    <a:pt x="5942" y="13253"/>
                    <a:pt x="4497" y="12649"/>
                    <a:pt x="3412" y="11558"/>
                  </a:cubicBezTo>
                  <a:cubicBezTo>
                    <a:pt x="2331" y="10473"/>
                    <a:pt x="1736" y="9029"/>
                    <a:pt x="1736" y="7496"/>
                  </a:cubicBezTo>
                  <a:cubicBezTo>
                    <a:pt x="1736" y="5952"/>
                    <a:pt x="2338" y="4500"/>
                    <a:pt x="3435" y="3410"/>
                  </a:cubicBezTo>
                  <a:cubicBezTo>
                    <a:pt x="4525" y="2328"/>
                    <a:pt x="5970" y="1734"/>
                    <a:pt x="7504" y="1734"/>
                  </a:cubicBezTo>
                  <a:close/>
                  <a:moveTo>
                    <a:pt x="7498" y="1"/>
                  </a:moveTo>
                  <a:cubicBezTo>
                    <a:pt x="5585" y="1"/>
                    <a:pt x="3671" y="727"/>
                    <a:pt x="2211" y="2179"/>
                  </a:cubicBezTo>
                  <a:cubicBezTo>
                    <a:pt x="785" y="3597"/>
                    <a:pt x="1" y="5485"/>
                    <a:pt x="1" y="7496"/>
                  </a:cubicBezTo>
                  <a:cubicBezTo>
                    <a:pt x="1" y="9492"/>
                    <a:pt x="775" y="11370"/>
                    <a:pt x="2180" y="12785"/>
                  </a:cubicBezTo>
                  <a:cubicBezTo>
                    <a:pt x="3593" y="14203"/>
                    <a:pt x="5474" y="14990"/>
                    <a:pt x="7478" y="14995"/>
                  </a:cubicBezTo>
                  <a:cubicBezTo>
                    <a:pt x="7485" y="14995"/>
                    <a:pt x="7493" y="14995"/>
                    <a:pt x="7500" y="14995"/>
                  </a:cubicBezTo>
                  <a:cubicBezTo>
                    <a:pt x="9494" y="14995"/>
                    <a:pt x="11371" y="14220"/>
                    <a:pt x="12785" y="12814"/>
                  </a:cubicBezTo>
                  <a:cubicBezTo>
                    <a:pt x="14212" y="11396"/>
                    <a:pt x="14998" y="9506"/>
                    <a:pt x="14998" y="7496"/>
                  </a:cubicBezTo>
                  <a:cubicBezTo>
                    <a:pt x="14998" y="5501"/>
                    <a:pt x="14223" y="3623"/>
                    <a:pt x="12817" y="2208"/>
                  </a:cubicBezTo>
                  <a:cubicBezTo>
                    <a:pt x="11353" y="737"/>
                    <a:pt x="9426" y="1"/>
                    <a:pt x="74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2875" y="4603510"/>
              <a:ext cx="294705" cy="262255"/>
            </a:xfrm>
            <a:custGeom>
              <a:avLst/>
              <a:gdLst/>
              <a:ahLst/>
              <a:cxnLst/>
              <a:rect l="l" t="t" r="r" b="b"/>
              <a:pathLst>
                <a:path w="9990" h="8890" extrusionOk="0">
                  <a:moveTo>
                    <a:pt x="4996" y="1"/>
                  </a:moveTo>
                  <a:lnTo>
                    <a:pt x="1" y="8890"/>
                  </a:lnTo>
                  <a:lnTo>
                    <a:pt x="9989" y="8890"/>
                  </a:lnTo>
                  <a:lnTo>
                    <a:pt x="49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80049" y="3646347"/>
              <a:ext cx="197827" cy="176144"/>
            </a:xfrm>
            <a:custGeom>
              <a:avLst/>
              <a:gdLst/>
              <a:ahLst/>
              <a:cxnLst/>
              <a:rect l="l" t="t" r="r" b="b"/>
              <a:pathLst>
                <a:path w="6706" h="5971" extrusionOk="0">
                  <a:moveTo>
                    <a:pt x="3352" y="755"/>
                  </a:moveTo>
                  <a:lnTo>
                    <a:pt x="6076" y="5602"/>
                  </a:lnTo>
                  <a:lnTo>
                    <a:pt x="630" y="5602"/>
                  </a:lnTo>
                  <a:lnTo>
                    <a:pt x="3352" y="755"/>
                  </a:lnTo>
                  <a:close/>
                  <a:moveTo>
                    <a:pt x="3352" y="0"/>
                  </a:moveTo>
                  <a:lnTo>
                    <a:pt x="0" y="5971"/>
                  </a:lnTo>
                  <a:lnTo>
                    <a:pt x="6706" y="5971"/>
                  </a:lnTo>
                  <a:lnTo>
                    <a:pt x="3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17;p2"/>
            <p:cNvGrpSpPr/>
            <p:nvPr/>
          </p:nvGrpSpPr>
          <p:grpSpPr>
            <a:xfrm>
              <a:off x="429187" y="9"/>
              <a:ext cx="242283" cy="1320310"/>
              <a:chOff x="5998712" y="1365209"/>
              <a:chExt cx="242283" cy="132031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5998712" y="1365209"/>
                <a:ext cx="242283" cy="1320272"/>
              </a:xfrm>
              <a:custGeom>
                <a:avLst/>
                <a:gdLst/>
                <a:ahLst/>
                <a:cxnLst/>
                <a:rect l="l" t="t" r="r" b="b"/>
                <a:pathLst>
                  <a:path w="8213" h="44755" extrusionOk="0">
                    <a:moveTo>
                      <a:pt x="1" y="1"/>
                    </a:moveTo>
                    <a:lnTo>
                      <a:pt x="1" y="35516"/>
                    </a:lnTo>
                    <a:lnTo>
                      <a:pt x="4107" y="44754"/>
                    </a:lnTo>
                    <a:lnTo>
                      <a:pt x="8212" y="35516"/>
                    </a:lnTo>
                    <a:lnTo>
                      <a:pt x="8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6059307" y="2549199"/>
                <a:ext cx="121097" cy="136319"/>
              </a:xfrm>
              <a:custGeom>
                <a:avLst/>
                <a:gdLst/>
                <a:ahLst/>
                <a:cxnLst/>
                <a:rect l="l" t="t" r="r" b="b"/>
                <a:pathLst>
                  <a:path w="4105" h="4621" extrusionOk="0">
                    <a:moveTo>
                      <a:pt x="0" y="1"/>
                    </a:moveTo>
                    <a:lnTo>
                      <a:pt x="2053" y="4620"/>
                    </a:lnTo>
                    <a:lnTo>
                      <a:pt x="410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6059307" y="2549199"/>
                <a:ext cx="121097" cy="136319"/>
              </a:xfrm>
              <a:custGeom>
                <a:avLst/>
                <a:gdLst/>
                <a:ahLst/>
                <a:cxnLst/>
                <a:rect l="l" t="t" r="r" b="b"/>
                <a:pathLst>
                  <a:path w="4105" h="4621" extrusionOk="0">
                    <a:moveTo>
                      <a:pt x="3539" y="369"/>
                    </a:moveTo>
                    <a:lnTo>
                      <a:pt x="2052" y="3713"/>
                    </a:lnTo>
                    <a:lnTo>
                      <a:pt x="565" y="369"/>
                    </a:lnTo>
                    <a:close/>
                    <a:moveTo>
                      <a:pt x="0" y="1"/>
                    </a:moveTo>
                    <a:lnTo>
                      <a:pt x="2053" y="4620"/>
                    </a:lnTo>
                    <a:lnTo>
                      <a:pt x="41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" name="Google Shape;21;p2"/>
          <p:cNvSpPr txBox="1">
            <a:spLocks noGrp="1"/>
          </p:cNvSpPr>
          <p:nvPr>
            <p:ph type="ctrTitle" idx="2" hasCustomPrompt="1"/>
          </p:nvPr>
        </p:nvSpPr>
        <p:spPr>
          <a:xfrm>
            <a:off x="6259033" y="411725"/>
            <a:ext cx="2165067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1600" b="1">
                <a:latin typeface="Capriola"/>
                <a:ea typeface="Capriola"/>
                <a:cs typeface="Capriola"/>
                <a:sym typeface="Caprio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 dirty="0"/>
              <a:t>Linear Algebra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936A31-D7D8-53C0-D570-F6122623CB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1468" y="0"/>
            <a:ext cx="943099" cy="9400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0" y="-3"/>
            <a:ext cx="9144148" cy="5143593"/>
          </a:xfrm>
          <a:custGeom>
            <a:avLst/>
            <a:gdLst/>
            <a:ahLst/>
            <a:cxnLst/>
            <a:rect l="l" t="t" r="r" b="b"/>
            <a:pathLst>
              <a:path w="138490" h="92328" extrusionOk="0">
                <a:moveTo>
                  <a:pt x="7114" y="3574"/>
                </a:moveTo>
                <a:lnTo>
                  <a:pt x="7114" y="7311"/>
                </a:lnTo>
                <a:lnTo>
                  <a:pt x="3376" y="7311"/>
                </a:lnTo>
                <a:lnTo>
                  <a:pt x="3376" y="3574"/>
                </a:lnTo>
                <a:close/>
                <a:moveTo>
                  <a:pt x="10993" y="3574"/>
                </a:moveTo>
                <a:lnTo>
                  <a:pt x="10993" y="7311"/>
                </a:lnTo>
                <a:lnTo>
                  <a:pt x="7256" y="7311"/>
                </a:lnTo>
                <a:lnTo>
                  <a:pt x="7256" y="3574"/>
                </a:lnTo>
                <a:close/>
                <a:moveTo>
                  <a:pt x="14873" y="3574"/>
                </a:moveTo>
                <a:lnTo>
                  <a:pt x="14873" y="7311"/>
                </a:lnTo>
                <a:lnTo>
                  <a:pt x="11135" y="7311"/>
                </a:lnTo>
                <a:lnTo>
                  <a:pt x="11135" y="3574"/>
                </a:lnTo>
                <a:close/>
                <a:moveTo>
                  <a:pt x="18752" y="3574"/>
                </a:moveTo>
                <a:lnTo>
                  <a:pt x="18752" y="7311"/>
                </a:lnTo>
                <a:lnTo>
                  <a:pt x="15015" y="7311"/>
                </a:lnTo>
                <a:lnTo>
                  <a:pt x="15015" y="3574"/>
                </a:lnTo>
                <a:close/>
                <a:moveTo>
                  <a:pt x="22632" y="3574"/>
                </a:moveTo>
                <a:lnTo>
                  <a:pt x="22632" y="7311"/>
                </a:lnTo>
                <a:lnTo>
                  <a:pt x="18894" y="7311"/>
                </a:lnTo>
                <a:lnTo>
                  <a:pt x="18894" y="3574"/>
                </a:lnTo>
                <a:close/>
                <a:moveTo>
                  <a:pt x="26514" y="3574"/>
                </a:moveTo>
                <a:lnTo>
                  <a:pt x="26514" y="7311"/>
                </a:lnTo>
                <a:lnTo>
                  <a:pt x="22775" y="7311"/>
                </a:lnTo>
                <a:lnTo>
                  <a:pt x="22775" y="3574"/>
                </a:lnTo>
                <a:close/>
                <a:moveTo>
                  <a:pt x="30394" y="3574"/>
                </a:moveTo>
                <a:lnTo>
                  <a:pt x="30394" y="7311"/>
                </a:lnTo>
                <a:lnTo>
                  <a:pt x="26654" y="7311"/>
                </a:lnTo>
                <a:lnTo>
                  <a:pt x="26654" y="3574"/>
                </a:lnTo>
                <a:close/>
                <a:moveTo>
                  <a:pt x="34273" y="3574"/>
                </a:moveTo>
                <a:lnTo>
                  <a:pt x="34273" y="7311"/>
                </a:lnTo>
                <a:lnTo>
                  <a:pt x="30534" y="7311"/>
                </a:lnTo>
                <a:lnTo>
                  <a:pt x="30534" y="3574"/>
                </a:lnTo>
                <a:close/>
                <a:moveTo>
                  <a:pt x="38153" y="3574"/>
                </a:moveTo>
                <a:lnTo>
                  <a:pt x="38153" y="7311"/>
                </a:lnTo>
                <a:lnTo>
                  <a:pt x="34413" y="7311"/>
                </a:lnTo>
                <a:lnTo>
                  <a:pt x="34413" y="3574"/>
                </a:lnTo>
                <a:close/>
                <a:moveTo>
                  <a:pt x="42032" y="3574"/>
                </a:moveTo>
                <a:lnTo>
                  <a:pt x="42032" y="7311"/>
                </a:lnTo>
                <a:lnTo>
                  <a:pt x="38293" y="7311"/>
                </a:lnTo>
                <a:lnTo>
                  <a:pt x="38293" y="3574"/>
                </a:lnTo>
                <a:close/>
                <a:moveTo>
                  <a:pt x="45912" y="3574"/>
                </a:moveTo>
                <a:lnTo>
                  <a:pt x="45912" y="7311"/>
                </a:lnTo>
                <a:lnTo>
                  <a:pt x="42171" y="7311"/>
                </a:lnTo>
                <a:lnTo>
                  <a:pt x="42171" y="3574"/>
                </a:lnTo>
                <a:close/>
                <a:moveTo>
                  <a:pt x="49788" y="3574"/>
                </a:moveTo>
                <a:lnTo>
                  <a:pt x="49788" y="7311"/>
                </a:lnTo>
                <a:lnTo>
                  <a:pt x="46049" y="7311"/>
                </a:lnTo>
                <a:lnTo>
                  <a:pt x="46049" y="3574"/>
                </a:lnTo>
                <a:close/>
                <a:moveTo>
                  <a:pt x="53671" y="3574"/>
                </a:moveTo>
                <a:lnTo>
                  <a:pt x="53671" y="7311"/>
                </a:lnTo>
                <a:lnTo>
                  <a:pt x="49930" y="7311"/>
                </a:lnTo>
                <a:lnTo>
                  <a:pt x="49930" y="3574"/>
                </a:lnTo>
                <a:close/>
                <a:moveTo>
                  <a:pt x="57524" y="3574"/>
                </a:moveTo>
                <a:lnTo>
                  <a:pt x="57524" y="7311"/>
                </a:lnTo>
                <a:lnTo>
                  <a:pt x="53809" y="7311"/>
                </a:lnTo>
                <a:lnTo>
                  <a:pt x="53809" y="3574"/>
                </a:lnTo>
                <a:close/>
                <a:moveTo>
                  <a:pt x="61404" y="3574"/>
                </a:moveTo>
                <a:lnTo>
                  <a:pt x="61404" y="7311"/>
                </a:lnTo>
                <a:lnTo>
                  <a:pt x="57666" y="7311"/>
                </a:lnTo>
                <a:lnTo>
                  <a:pt x="57666" y="3574"/>
                </a:lnTo>
                <a:close/>
                <a:moveTo>
                  <a:pt x="65283" y="3574"/>
                </a:moveTo>
                <a:lnTo>
                  <a:pt x="65283" y="7311"/>
                </a:lnTo>
                <a:lnTo>
                  <a:pt x="61545" y="7311"/>
                </a:lnTo>
                <a:lnTo>
                  <a:pt x="61545" y="3574"/>
                </a:lnTo>
                <a:close/>
                <a:moveTo>
                  <a:pt x="69163" y="3574"/>
                </a:moveTo>
                <a:lnTo>
                  <a:pt x="69163" y="7311"/>
                </a:lnTo>
                <a:lnTo>
                  <a:pt x="65425" y="7311"/>
                </a:lnTo>
                <a:lnTo>
                  <a:pt x="65425" y="3574"/>
                </a:lnTo>
                <a:close/>
                <a:moveTo>
                  <a:pt x="73042" y="3574"/>
                </a:moveTo>
                <a:lnTo>
                  <a:pt x="73042" y="7311"/>
                </a:lnTo>
                <a:lnTo>
                  <a:pt x="69304" y="7311"/>
                </a:lnTo>
                <a:lnTo>
                  <a:pt x="69304" y="3574"/>
                </a:lnTo>
                <a:close/>
                <a:moveTo>
                  <a:pt x="76922" y="3574"/>
                </a:moveTo>
                <a:lnTo>
                  <a:pt x="76922" y="7311"/>
                </a:lnTo>
                <a:lnTo>
                  <a:pt x="73182" y="7311"/>
                </a:lnTo>
                <a:lnTo>
                  <a:pt x="73182" y="3574"/>
                </a:lnTo>
                <a:close/>
                <a:moveTo>
                  <a:pt x="80801" y="3574"/>
                </a:moveTo>
                <a:lnTo>
                  <a:pt x="80801" y="7311"/>
                </a:lnTo>
                <a:lnTo>
                  <a:pt x="77063" y="7311"/>
                </a:lnTo>
                <a:lnTo>
                  <a:pt x="77063" y="3574"/>
                </a:lnTo>
                <a:close/>
                <a:moveTo>
                  <a:pt x="84681" y="3574"/>
                </a:moveTo>
                <a:lnTo>
                  <a:pt x="84681" y="7311"/>
                </a:lnTo>
                <a:lnTo>
                  <a:pt x="80943" y="7311"/>
                </a:lnTo>
                <a:lnTo>
                  <a:pt x="80943" y="3574"/>
                </a:lnTo>
                <a:close/>
                <a:moveTo>
                  <a:pt x="88560" y="3574"/>
                </a:moveTo>
                <a:lnTo>
                  <a:pt x="88560" y="7311"/>
                </a:lnTo>
                <a:lnTo>
                  <a:pt x="84822" y="7311"/>
                </a:lnTo>
                <a:lnTo>
                  <a:pt x="84822" y="3574"/>
                </a:lnTo>
                <a:close/>
                <a:moveTo>
                  <a:pt x="92440" y="3574"/>
                </a:moveTo>
                <a:lnTo>
                  <a:pt x="92440" y="7311"/>
                </a:lnTo>
                <a:lnTo>
                  <a:pt x="88702" y="7311"/>
                </a:lnTo>
                <a:lnTo>
                  <a:pt x="88702" y="3574"/>
                </a:lnTo>
                <a:close/>
                <a:moveTo>
                  <a:pt x="96319" y="3574"/>
                </a:moveTo>
                <a:lnTo>
                  <a:pt x="96319" y="7311"/>
                </a:lnTo>
                <a:lnTo>
                  <a:pt x="92581" y="7311"/>
                </a:lnTo>
                <a:lnTo>
                  <a:pt x="92581" y="3574"/>
                </a:lnTo>
                <a:close/>
                <a:moveTo>
                  <a:pt x="100199" y="3574"/>
                </a:moveTo>
                <a:lnTo>
                  <a:pt x="100199" y="7311"/>
                </a:lnTo>
                <a:lnTo>
                  <a:pt x="96461" y="7311"/>
                </a:lnTo>
                <a:lnTo>
                  <a:pt x="96461" y="3574"/>
                </a:lnTo>
                <a:close/>
                <a:moveTo>
                  <a:pt x="104078" y="3574"/>
                </a:moveTo>
                <a:lnTo>
                  <a:pt x="104078" y="7311"/>
                </a:lnTo>
                <a:lnTo>
                  <a:pt x="100340" y="7311"/>
                </a:lnTo>
                <a:lnTo>
                  <a:pt x="100340" y="3574"/>
                </a:lnTo>
                <a:close/>
                <a:moveTo>
                  <a:pt x="107958" y="3574"/>
                </a:moveTo>
                <a:lnTo>
                  <a:pt x="107958" y="7311"/>
                </a:lnTo>
                <a:lnTo>
                  <a:pt x="104220" y="7311"/>
                </a:lnTo>
                <a:lnTo>
                  <a:pt x="104220" y="3574"/>
                </a:lnTo>
                <a:close/>
                <a:moveTo>
                  <a:pt x="111837" y="3574"/>
                </a:moveTo>
                <a:lnTo>
                  <a:pt x="111837" y="7311"/>
                </a:lnTo>
                <a:lnTo>
                  <a:pt x="108099" y="7311"/>
                </a:lnTo>
                <a:lnTo>
                  <a:pt x="108099" y="3574"/>
                </a:lnTo>
                <a:close/>
                <a:moveTo>
                  <a:pt x="115717" y="3574"/>
                </a:moveTo>
                <a:lnTo>
                  <a:pt x="115717" y="7311"/>
                </a:lnTo>
                <a:lnTo>
                  <a:pt x="111979" y="7311"/>
                </a:lnTo>
                <a:lnTo>
                  <a:pt x="111979" y="3574"/>
                </a:lnTo>
                <a:close/>
                <a:moveTo>
                  <a:pt x="119596" y="3574"/>
                </a:moveTo>
                <a:lnTo>
                  <a:pt x="119596" y="7311"/>
                </a:lnTo>
                <a:lnTo>
                  <a:pt x="115855" y="7311"/>
                </a:lnTo>
                <a:lnTo>
                  <a:pt x="115855" y="3574"/>
                </a:lnTo>
                <a:close/>
                <a:moveTo>
                  <a:pt x="123476" y="3574"/>
                </a:moveTo>
                <a:lnTo>
                  <a:pt x="123476" y="7311"/>
                </a:lnTo>
                <a:lnTo>
                  <a:pt x="119735" y="7311"/>
                </a:lnTo>
                <a:lnTo>
                  <a:pt x="119735" y="3574"/>
                </a:lnTo>
                <a:close/>
                <a:moveTo>
                  <a:pt x="127355" y="3574"/>
                </a:moveTo>
                <a:lnTo>
                  <a:pt x="127355" y="7311"/>
                </a:lnTo>
                <a:lnTo>
                  <a:pt x="123614" y="7311"/>
                </a:lnTo>
                <a:lnTo>
                  <a:pt x="123614" y="3574"/>
                </a:lnTo>
                <a:close/>
                <a:moveTo>
                  <a:pt x="131235" y="3574"/>
                </a:moveTo>
                <a:lnTo>
                  <a:pt x="131235" y="7311"/>
                </a:lnTo>
                <a:lnTo>
                  <a:pt x="127494" y="7311"/>
                </a:lnTo>
                <a:lnTo>
                  <a:pt x="127494" y="3574"/>
                </a:lnTo>
                <a:close/>
                <a:moveTo>
                  <a:pt x="135114" y="3574"/>
                </a:moveTo>
                <a:lnTo>
                  <a:pt x="135114" y="7311"/>
                </a:lnTo>
                <a:lnTo>
                  <a:pt x="131373" y="7311"/>
                </a:lnTo>
                <a:lnTo>
                  <a:pt x="131373" y="3574"/>
                </a:lnTo>
                <a:close/>
                <a:moveTo>
                  <a:pt x="7114" y="7453"/>
                </a:moveTo>
                <a:lnTo>
                  <a:pt x="7114" y="11191"/>
                </a:lnTo>
                <a:lnTo>
                  <a:pt x="3376" y="11191"/>
                </a:lnTo>
                <a:lnTo>
                  <a:pt x="3376" y="7453"/>
                </a:lnTo>
                <a:close/>
                <a:moveTo>
                  <a:pt x="10993" y="7453"/>
                </a:moveTo>
                <a:lnTo>
                  <a:pt x="10993" y="11191"/>
                </a:lnTo>
                <a:lnTo>
                  <a:pt x="7256" y="11191"/>
                </a:lnTo>
                <a:lnTo>
                  <a:pt x="7256" y="7453"/>
                </a:lnTo>
                <a:close/>
                <a:moveTo>
                  <a:pt x="14873" y="7453"/>
                </a:moveTo>
                <a:lnTo>
                  <a:pt x="14873" y="11191"/>
                </a:lnTo>
                <a:lnTo>
                  <a:pt x="11135" y="11191"/>
                </a:lnTo>
                <a:lnTo>
                  <a:pt x="11135" y="7453"/>
                </a:lnTo>
                <a:close/>
                <a:moveTo>
                  <a:pt x="18752" y="7453"/>
                </a:moveTo>
                <a:lnTo>
                  <a:pt x="18752" y="11191"/>
                </a:lnTo>
                <a:lnTo>
                  <a:pt x="15015" y="11191"/>
                </a:lnTo>
                <a:lnTo>
                  <a:pt x="15015" y="7453"/>
                </a:lnTo>
                <a:close/>
                <a:moveTo>
                  <a:pt x="22632" y="7453"/>
                </a:moveTo>
                <a:lnTo>
                  <a:pt x="22632" y="11191"/>
                </a:lnTo>
                <a:lnTo>
                  <a:pt x="18894" y="11191"/>
                </a:lnTo>
                <a:lnTo>
                  <a:pt x="18894" y="7453"/>
                </a:lnTo>
                <a:close/>
                <a:moveTo>
                  <a:pt x="26514" y="7453"/>
                </a:moveTo>
                <a:lnTo>
                  <a:pt x="26514" y="11191"/>
                </a:lnTo>
                <a:lnTo>
                  <a:pt x="22775" y="11191"/>
                </a:lnTo>
                <a:lnTo>
                  <a:pt x="22775" y="7453"/>
                </a:lnTo>
                <a:close/>
                <a:moveTo>
                  <a:pt x="30394" y="7453"/>
                </a:moveTo>
                <a:lnTo>
                  <a:pt x="30394" y="11191"/>
                </a:lnTo>
                <a:lnTo>
                  <a:pt x="26654" y="11191"/>
                </a:lnTo>
                <a:lnTo>
                  <a:pt x="26654" y="7453"/>
                </a:lnTo>
                <a:close/>
                <a:moveTo>
                  <a:pt x="34273" y="7453"/>
                </a:moveTo>
                <a:lnTo>
                  <a:pt x="34273" y="11191"/>
                </a:lnTo>
                <a:lnTo>
                  <a:pt x="30534" y="11191"/>
                </a:lnTo>
                <a:lnTo>
                  <a:pt x="30534" y="7453"/>
                </a:lnTo>
                <a:close/>
                <a:moveTo>
                  <a:pt x="38153" y="7453"/>
                </a:moveTo>
                <a:lnTo>
                  <a:pt x="38153" y="11191"/>
                </a:lnTo>
                <a:lnTo>
                  <a:pt x="34413" y="11191"/>
                </a:lnTo>
                <a:lnTo>
                  <a:pt x="34413" y="7453"/>
                </a:lnTo>
                <a:close/>
                <a:moveTo>
                  <a:pt x="42032" y="7453"/>
                </a:moveTo>
                <a:lnTo>
                  <a:pt x="42032" y="11191"/>
                </a:lnTo>
                <a:lnTo>
                  <a:pt x="38293" y="11191"/>
                </a:lnTo>
                <a:lnTo>
                  <a:pt x="38293" y="7453"/>
                </a:lnTo>
                <a:close/>
                <a:moveTo>
                  <a:pt x="45912" y="7453"/>
                </a:moveTo>
                <a:lnTo>
                  <a:pt x="45912" y="11191"/>
                </a:lnTo>
                <a:lnTo>
                  <a:pt x="42171" y="11191"/>
                </a:lnTo>
                <a:lnTo>
                  <a:pt x="42171" y="7453"/>
                </a:lnTo>
                <a:close/>
                <a:moveTo>
                  <a:pt x="49788" y="7453"/>
                </a:moveTo>
                <a:lnTo>
                  <a:pt x="49788" y="11191"/>
                </a:lnTo>
                <a:lnTo>
                  <a:pt x="46049" y="11191"/>
                </a:lnTo>
                <a:lnTo>
                  <a:pt x="46049" y="7453"/>
                </a:lnTo>
                <a:close/>
                <a:moveTo>
                  <a:pt x="53671" y="7453"/>
                </a:moveTo>
                <a:lnTo>
                  <a:pt x="53671" y="11191"/>
                </a:lnTo>
                <a:lnTo>
                  <a:pt x="49930" y="11191"/>
                </a:lnTo>
                <a:lnTo>
                  <a:pt x="49930" y="7453"/>
                </a:lnTo>
                <a:close/>
                <a:moveTo>
                  <a:pt x="57524" y="7453"/>
                </a:moveTo>
                <a:lnTo>
                  <a:pt x="57524" y="11191"/>
                </a:lnTo>
                <a:lnTo>
                  <a:pt x="53809" y="11191"/>
                </a:lnTo>
                <a:lnTo>
                  <a:pt x="53809" y="7453"/>
                </a:lnTo>
                <a:close/>
                <a:moveTo>
                  <a:pt x="61404" y="7453"/>
                </a:moveTo>
                <a:lnTo>
                  <a:pt x="61404" y="11191"/>
                </a:lnTo>
                <a:lnTo>
                  <a:pt x="57666" y="11191"/>
                </a:lnTo>
                <a:lnTo>
                  <a:pt x="57666" y="7453"/>
                </a:lnTo>
                <a:close/>
                <a:moveTo>
                  <a:pt x="65283" y="7453"/>
                </a:moveTo>
                <a:lnTo>
                  <a:pt x="65283" y="11191"/>
                </a:lnTo>
                <a:lnTo>
                  <a:pt x="61545" y="11191"/>
                </a:lnTo>
                <a:lnTo>
                  <a:pt x="61545" y="7453"/>
                </a:lnTo>
                <a:close/>
                <a:moveTo>
                  <a:pt x="69163" y="7453"/>
                </a:moveTo>
                <a:lnTo>
                  <a:pt x="69163" y="11191"/>
                </a:lnTo>
                <a:lnTo>
                  <a:pt x="65425" y="11191"/>
                </a:lnTo>
                <a:lnTo>
                  <a:pt x="65425" y="7453"/>
                </a:lnTo>
                <a:close/>
                <a:moveTo>
                  <a:pt x="73042" y="7453"/>
                </a:moveTo>
                <a:lnTo>
                  <a:pt x="73042" y="11191"/>
                </a:lnTo>
                <a:lnTo>
                  <a:pt x="69304" y="11191"/>
                </a:lnTo>
                <a:lnTo>
                  <a:pt x="69304" y="7453"/>
                </a:lnTo>
                <a:close/>
                <a:moveTo>
                  <a:pt x="76922" y="7453"/>
                </a:moveTo>
                <a:lnTo>
                  <a:pt x="76922" y="11191"/>
                </a:lnTo>
                <a:lnTo>
                  <a:pt x="73182" y="11191"/>
                </a:lnTo>
                <a:lnTo>
                  <a:pt x="73182" y="7453"/>
                </a:lnTo>
                <a:close/>
                <a:moveTo>
                  <a:pt x="80801" y="7453"/>
                </a:moveTo>
                <a:lnTo>
                  <a:pt x="80801" y="11191"/>
                </a:lnTo>
                <a:lnTo>
                  <a:pt x="77063" y="11191"/>
                </a:lnTo>
                <a:lnTo>
                  <a:pt x="77063" y="7453"/>
                </a:lnTo>
                <a:close/>
                <a:moveTo>
                  <a:pt x="84681" y="7453"/>
                </a:moveTo>
                <a:lnTo>
                  <a:pt x="84681" y="11191"/>
                </a:lnTo>
                <a:lnTo>
                  <a:pt x="80943" y="11191"/>
                </a:lnTo>
                <a:lnTo>
                  <a:pt x="80943" y="7453"/>
                </a:lnTo>
                <a:close/>
                <a:moveTo>
                  <a:pt x="88560" y="7453"/>
                </a:moveTo>
                <a:lnTo>
                  <a:pt x="88560" y="11191"/>
                </a:lnTo>
                <a:lnTo>
                  <a:pt x="84822" y="11191"/>
                </a:lnTo>
                <a:lnTo>
                  <a:pt x="84822" y="7453"/>
                </a:lnTo>
                <a:close/>
                <a:moveTo>
                  <a:pt x="92440" y="7453"/>
                </a:moveTo>
                <a:lnTo>
                  <a:pt x="92440" y="11191"/>
                </a:lnTo>
                <a:lnTo>
                  <a:pt x="88702" y="11191"/>
                </a:lnTo>
                <a:lnTo>
                  <a:pt x="88702" y="7453"/>
                </a:lnTo>
                <a:close/>
                <a:moveTo>
                  <a:pt x="96319" y="7453"/>
                </a:moveTo>
                <a:lnTo>
                  <a:pt x="96319" y="11191"/>
                </a:lnTo>
                <a:lnTo>
                  <a:pt x="92581" y="11191"/>
                </a:lnTo>
                <a:lnTo>
                  <a:pt x="92581" y="7453"/>
                </a:lnTo>
                <a:close/>
                <a:moveTo>
                  <a:pt x="100199" y="7453"/>
                </a:moveTo>
                <a:lnTo>
                  <a:pt x="100199" y="11191"/>
                </a:lnTo>
                <a:lnTo>
                  <a:pt x="96461" y="11191"/>
                </a:lnTo>
                <a:lnTo>
                  <a:pt x="96461" y="7453"/>
                </a:lnTo>
                <a:close/>
                <a:moveTo>
                  <a:pt x="104078" y="7453"/>
                </a:moveTo>
                <a:lnTo>
                  <a:pt x="104078" y="11191"/>
                </a:lnTo>
                <a:lnTo>
                  <a:pt x="100340" y="11191"/>
                </a:lnTo>
                <a:lnTo>
                  <a:pt x="100340" y="7453"/>
                </a:lnTo>
                <a:close/>
                <a:moveTo>
                  <a:pt x="107958" y="7453"/>
                </a:moveTo>
                <a:lnTo>
                  <a:pt x="107958" y="11191"/>
                </a:lnTo>
                <a:lnTo>
                  <a:pt x="104220" y="11191"/>
                </a:lnTo>
                <a:lnTo>
                  <a:pt x="104220" y="7453"/>
                </a:lnTo>
                <a:close/>
                <a:moveTo>
                  <a:pt x="111837" y="7453"/>
                </a:moveTo>
                <a:lnTo>
                  <a:pt x="111837" y="11191"/>
                </a:lnTo>
                <a:lnTo>
                  <a:pt x="108099" y="11191"/>
                </a:lnTo>
                <a:lnTo>
                  <a:pt x="108099" y="7453"/>
                </a:lnTo>
                <a:close/>
                <a:moveTo>
                  <a:pt x="115717" y="7453"/>
                </a:moveTo>
                <a:lnTo>
                  <a:pt x="115717" y="11191"/>
                </a:lnTo>
                <a:lnTo>
                  <a:pt x="111979" y="11191"/>
                </a:lnTo>
                <a:lnTo>
                  <a:pt x="111979" y="7453"/>
                </a:lnTo>
                <a:close/>
                <a:moveTo>
                  <a:pt x="119596" y="7453"/>
                </a:moveTo>
                <a:lnTo>
                  <a:pt x="119596" y="11191"/>
                </a:lnTo>
                <a:lnTo>
                  <a:pt x="115855" y="11191"/>
                </a:lnTo>
                <a:lnTo>
                  <a:pt x="115855" y="7453"/>
                </a:lnTo>
                <a:close/>
                <a:moveTo>
                  <a:pt x="123476" y="7453"/>
                </a:moveTo>
                <a:lnTo>
                  <a:pt x="123476" y="11191"/>
                </a:lnTo>
                <a:lnTo>
                  <a:pt x="119735" y="11191"/>
                </a:lnTo>
                <a:lnTo>
                  <a:pt x="119735" y="7453"/>
                </a:lnTo>
                <a:close/>
                <a:moveTo>
                  <a:pt x="127355" y="7453"/>
                </a:moveTo>
                <a:lnTo>
                  <a:pt x="127355" y="11191"/>
                </a:lnTo>
                <a:lnTo>
                  <a:pt x="123614" y="11191"/>
                </a:lnTo>
                <a:lnTo>
                  <a:pt x="123614" y="7453"/>
                </a:lnTo>
                <a:close/>
                <a:moveTo>
                  <a:pt x="131235" y="7453"/>
                </a:moveTo>
                <a:lnTo>
                  <a:pt x="131235" y="11191"/>
                </a:lnTo>
                <a:lnTo>
                  <a:pt x="127494" y="11191"/>
                </a:lnTo>
                <a:lnTo>
                  <a:pt x="127494" y="7453"/>
                </a:lnTo>
                <a:close/>
                <a:moveTo>
                  <a:pt x="135114" y="7453"/>
                </a:moveTo>
                <a:lnTo>
                  <a:pt x="135114" y="11191"/>
                </a:lnTo>
                <a:lnTo>
                  <a:pt x="131373" y="11191"/>
                </a:lnTo>
                <a:lnTo>
                  <a:pt x="131373" y="7453"/>
                </a:lnTo>
                <a:close/>
                <a:moveTo>
                  <a:pt x="7114" y="11333"/>
                </a:moveTo>
                <a:lnTo>
                  <a:pt x="7114" y="15070"/>
                </a:lnTo>
                <a:lnTo>
                  <a:pt x="3376" y="15070"/>
                </a:lnTo>
                <a:lnTo>
                  <a:pt x="3376" y="11333"/>
                </a:lnTo>
                <a:close/>
                <a:moveTo>
                  <a:pt x="10993" y="11333"/>
                </a:moveTo>
                <a:lnTo>
                  <a:pt x="10993" y="15070"/>
                </a:lnTo>
                <a:lnTo>
                  <a:pt x="7256" y="15070"/>
                </a:lnTo>
                <a:lnTo>
                  <a:pt x="7256" y="11333"/>
                </a:lnTo>
                <a:close/>
                <a:moveTo>
                  <a:pt x="14873" y="11333"/>
                </a:moveTo>
                <a:lnTo>
                  <a:pt x="14873" y="15070"/>
                </a:lnTo>
                <a:lnTo>
                  <a:pt x="11135" y="15070"/>
                </a:lnTo>
                <a:lnTo>
                  <a:pt x="11135" y="11333"/>
                </a:lnTo>
                <a:close/>
                <a:moveTo>
                  <a:pt x="18752" y="11333"/>
                </a:moveTo>
                <a:lnTo>
                  <a:pt x="18752" y="15070"/>
                </a:lnTo>
                <a:lnTo>
                  <a:pt x="15015" y="15070"/>
                </a:lnTo>
                <a:lnTo>
                  <a:pt x="15015" y="11333"/>
                </a:lnTo>
                <a:close/>
                <a:moveTo>
                  <a:pt x="22632" y="11333"/>
                </a:moveTo>
                <a:lnTo>
                  <a:pt x="22632" y="15070"/>
                </a:lnTo>
                <a:lnTo>
                  <a:pt x="18894" y="15070"/>
                </a:lnTo>
                <a:lnTo>
                  <a:pt x="18894" y="11333"/>
                </a:lnTo>
                <a:close/>
                <a:moveTo>
                  <a:pt x="26514" y="11333"/>
                </a:moveTo>
                <a:lnTo>
                  <a:pt x="26514" y="15070"/>
                </a:lnTo>
                <a:lnTo>
                  <a:pt x="22775" y="15070"/>
                </a:lnTo>
                <a:lnTo>
                  <a:pt x="22775" y="11333"/>
                </a:lnTo>
                <a:close/>
                <a:moveTo>
                  <a:pt x="30394" y="11333"/>
                </a:moveTo>
                <a:lnTo>
                  <a:pt x="30394" y="15070"/>
                </a:lnTo>
                <a:lnTo>
                  <a:pt x="26654" y="15070"/>
                </a:lnTo>
                <a:lnTo>
                  <a:pt x="26654" y="11333"/>
                </a:lnTo>
                <a:close/>
                <a:moveTo>
                  <a:pt x="34273" y="11333"/>
                </a:moveTo>
                <a:lnTo>
                  <a:pt x="34273" y="15070"/>
                </a:lnTo>
                <a:lnTo>
                  <a:pt x="30534" y="15070"/>
                </a:lnTo>
                <a:lnTo>
                  <a:pt x="30534" y="11333"/>
                </a:lnTo>
                <a:close/>
                <a:moveTo>
                  <a:pt x="38153" y="11333"/>
                </a:moveTo>
                <a:lnTo>
                  <a:pt x="38153" y="15070"/>
                </a:lnTo>
                <a:lnTo>
                  <a:pt x="34413" y="15070"/>
                </a:lnTo>
                <a:lnTo>
                  <a:pt x="34413" y="11333"/>
                </a:lnTo>
                <a:close/>
                <a:moveTo>
                  <a:pt x="42032" y="11333"/>
                </a:moveTo>
                <a:lnTo>
                  <a:pt x="42032" y="15070"/>
                </a:lnTo>
                <a:lnTo>
                  <a:pt x="38293" y="15070"/>
                </a:lnTo>
                <a:lnTo>
                  <a:pt x="38293" y="11333"/>
                </a:lnTo>
                <a:close/>
                <a:moveTo>
                  <a:pt x="45912" y="11333"/>
                </a:moveTo>
                <a:lnTo>
                  <a:pt x="45912" y="15070"/>
                </a:lnTo>
                <a:lnTo>
                  <a:pt x="42171" y="15070"/>
                </a:lnTo>
                <a:lnTo>
                  <a:pt x="42171" y="11333"/>
                </a:lnTo>
                <a:close/>
                <a:moveTo>
                  <a:pt x="49788" y="11333"/>
                </a:moveTo>
                <a:lnTo>
                  <a:pt x="49788" y="15070"/>
                </a:lnTo>
                <a:lnTo>
                  <a:pt x="46049" y="15070"/>
                </a:lnTo>
                <a:lnTo>
                  <a:pt x="46049" y="11333"/>
                </a:lnTo>
                <a:close/>
                <a:moveTo>
                  <a:pt x="53671" y="11333"/>
                </a:moveTo>
                <a:lnTo>
                  <a:pt x="53671" y="15070"/>
                </a:lnTo>
                <a:lnTo>
                  <a:pt x="49930" y="15070"/>
                </a:lnTo>
                <a:lnTo>
                  <a:pt x="49930" y="11333"/>
                </a:lnTo>
                <a:close/>
                <a:moveTo>
                  <a:pt x="57524" y="11333"/>
                </a:moveTo>
                <a:lnTo>
                  <a:pt x="57524" y="15070"/>
                </a:lnTo>
                <a:lnTo>
                  <a:pt x="53809" y="15070"/>
                </a:lnTo>
                <a:lnTo>
                  <a:pt x="53809" y="11333"/>
                </a:lnTo>
                <a:close/>
                <a:moveTo>
                  <a:pt x="61404" y="11333"/>
                </a:moveTo>
                <a:lnTo>
                  <a:pt x="61404" y="15070"/>
                </a:lnTo>
                <a:lnTo>
                  <a:pt x="57666" y="15070"/>
                </a:lnTo>
                <a:lnTo>
                  <a:pt x="57666" y="11333"/>
                </a:lnTo>
                <a:close/>
                <a:moveTo>
                  <a:pt x="65283" y="11333"/>
                </a:moveTo>
                <a:lnTo>
                  <a:pt x="65283" y="15070"/>
                </a:lnTo>
                <a:lnTo>
                  <a:pt x="61545" y="15070"/>
                </a:lnTo>
                <a:lnTo>
                  <a:pt x="61545" y="11333"/>
                </a:lnTo>
                <a:close/>
                <a:moveTo>
                  <a:pt x="69163" y="11333"/>
                </a:moveTo>
                <a:lnTo>
                  <a:pt x="69163" y="15070"/>
                </a:lnTo>
                <a:lnTo>
                  <a:pt x="65425" y="15070"/>
                </a:lnTo>
                <a:lnTo>
                  <a:pt x="65425" y="11333"/>
                </a:lnTo>
                <a:close/>
                <a:moveTo>
                  <a:pt x="73042" y="11333"/>
                </a:moveTo>
                <a:lnTo>
                  <a:pt x="73042" y="15070"/>
                </a:lnTo>
                <a:lnTo>
                  <a:pt x="69304" y="15070"/>
                </a:lnTo>
                <a:lnTo>
                  <a:pt x="69304" y="11333"/>
                </a:lnTo>
                <a:close/>
                <a:moveTo>
                  <a:pt x="76922" y="11333"/>
                </a:moveTo>
                <a:lnTo>
                  <a:pt x="76922" y="15070"/>
                </a:lnTo>
                <a:lnTo>
                  <a:pt x="73182" y="15070"/>
                </a:lnTo>
                <a:lnTo>
                  <a:pt x="73182" y="11333"/>
                </a:lnTo>
                <a:close/>
                <a:moveTo>
                  <a:pt x="80801" y="11333"/>
                </a:moveTo>
                <a:lnTo>
                  <a:pt x="80801" y="15070"/>
                </a:lnTo>
                <a:lnTo>
                  <a:pt x="77063" y="15070"/>
                </a:lnTo>
                <a:lnTo>
                  <a:pt x="77063" y="11333"/>
                </a:lnTo>
                <a:close/>
                <a:moveTo>
                  <a:pt x="84681" y="11333"/>
                </a:moveTo>
                <a:lnTo>
                  <a:pt x="84681" y="15070"/>
                </a:lnTo>
                <a:lnTo>
                  <a:pt x="80943" y="15070"/>
                </a:lnTo>
                <a:lnTo>
                  <a:pt x="80943" y="11333"/>
                </a:lnTo>
                <a:close/>
                <a:moveTo>
                  <a:pt x="88560" y="11333"/>
                </a:moveTo>
                <a:lnTo>
                  <a:pt x="88560" y="15070"/>
                </a:lnTo>
                <a:lnTo>
                  <a:pt x="84822" y="15070"/>
                </a:lnTo>
                <a:lnTo>
                  <a:pt x="84822" y="11333"/>
                </a:lnTo>
                <a:close/>
                <a:moveTo>
                  <a:pt x="92440" y="11333"/>
                </a:moveTo>
                <a:lnTo>
                  <a:pt x="92440" y="15070"/>
                </a:lnTo>
                <a:lnTo>
                  <a:pt x="88702" y="15070"/>
                </a:lnTo>
                <a:lnTo>
                  <a:pt x="88702" y="11333"/>
                </a:lnTo>
                <a:close/>
                <a:moveTo>
                  <a:pt x="96319" y="11333"/>
                </a:moveTo>
                <a:lnTo>
                  <a:pt x="96319" y="15070"/>
                </a:lnTo>
                <a:lnTo>
                  <a:pt x="92581" y="15070"/>
                </a:lnTo>
                <a:lnTo>
                  <a:pt x="92581" y="11333"/>
                </a:lnTo>
                <a:close/>
                <a:moveTo>
                  <a:pt x="100199" y="11333"/>
                </a:moveTo>
                <a:lnTo>
                  <a:pt x="100199" y="15070"/>
                </a:lnTo>
                <a:lnTo>
                  <a:pt x="96461" y="15070"/>
                </a:lnTo>
                <a:lnTo>
                  <a:pt x="96461" y="11333"/>
                </a:lnTo>
                <a:close/>
                <a:moveTo>
                  <a:pt x="104078" y="11333"/>
                </a:moveTo>
                <a:lnTo>
                  <a:pt x="104078" y="15070"/>
                </a:lnTo>
                <a:lnTo>
                  <a:pt x="100340" y="15070"/>
                </a:lnTo>
                <a:lnTo>
                  <a:pt x="100340" y="11333"/>
                </a:lnTo>
                <a:close/>
                <a:moveTo>
                  <a:pt x="107958" y="11333"/>
                </a:moveTo>
                <a:lnTo>
                  <a:pt x="107958" y="15070"/>
                </a:lnTo>
                <a:lnTo>
                  <a:pt x="104220" y="15070"/>
                </a:lnTo>
                <a:lnTo>
                  <a:pt x="104220" y="11333"/>
                </a:lnTo>
                <a:close/>
                <a:moveTo>
                  <a:pt x="111837" y="11333"/>
                </a:moveTo>
                <a:lnTo>
                  <a:pt x="111837" y="15070"/>
                </a:lnTo>
                <a:lnTo>
                  <a:pt x="108099" y="15070"/>
                </a:lnTo>
                <a:lnTo>
                  <a:pt x="108099" y="11333"/>
                </a:lnTo>
                <a:close/>
                <a:moveTo>
                  <a:pt x="115717" y="11333"/>
                </a:moveTo>
                <a:lnTo>
                  <a:pt x="115717" y="15070"/>
                </a:lnTo>
                <a:lnTo>
                  <a:pt x="111979" y="15070"/>
                </a:lnTo>
                <a:lnTo>
                  <a:pt x="111979" y="11333"/>
                </a:lnTo>
                <a:close/>
                <a:moveTo>
                  <a:pt x="119596" y="11333"/>
                </a:moveTo>
                <a:lnTo>
                  <a:pt x="119596" y="15070"/>
                </a:lnTo>
                <a:lnTo>
                  <a:pt x="115855" y="15070"/>
                </a:lnTo>
                <a:lnTo>
                  <a:pt x="115855" y="11333"/>
                </a:lnTo>
                <a:close/>
                <a:moveTo>
                  <a:pt x="123476" y="11333"/>
                </a:moveTo>
                <a:lnTo>
                  <a:pt x="123476" y="15070"/>
                </a:lnTo>
                <a:lnTo>
                  <a:pt x="119735" y="15070"/>
                </a:lnTo>
                <a:lnTo>
                  <a:pt x="119735" y="11333"/>
                </a:lnTo>
                <a:close/>
                <a:moveTo>
                  <a:pt x="127355" y="11333"/>
                </a:moveTo>
                <a:lnTo>
                  <a:pt x="127355" y="15070"/>
                </a:lnTo>
                <a:lnTo>
                  <a:pt x="123614" y="15070"/>
                </a:lnTo>
                <a:lnTo>
                  <a:pt x="123614" y="11333"/>
                </a:lnTo>
                <a:close/>
                <a:moveTo>
                  <a:pt x="131235" y="11333"/>
                </a:moveTo>
                <a:lnTo>
                  <a:pt x="131235" y="15070"/>
                </a:lnTo>
                <a:lnTo>
                  <a:pt x="127494" y="15070"/>
                </a:lnTo>
                <a:lnTo>
                  <a:pt x="127494" y="11333"/>
                </a:lnTo>
                <a:close/>
                <a:moveTo>
                  <a:pt x="135114" y="11333"/>
                </a:moveTo>
                <a:lnTo>
                  <a:pt x="135114" y="15070"/>
                </a:lnTo>
                <a:lnTo>
                  <a:pt x="131373" y="15070"/>
                </a:lnTo>
                <a:lnTo>
                  <a:pt x="131373" y="11333"/>
                </a:lnTo>
                <a:close/>
                <a:moveTo>
                  <a:pt x="7114" y="15212"/>
                </a:moveTo>
                <a:lnTo>
                  <a:pt x="7114" y="18950"/>
                </a:lnTo>
                <a:lnTo>
                  <a:pt x="3376" y="18950"/>
                </a:lnTo>
                <a:lnTo>
                  <a:pt x="3376" y="15212"/>
                </a:lnTo>
                <a:close/>
                <a:moveTo>
                  <a:pt x="10993" y="15212"/>
                </a:moveTo>
                <a:lnTo>
                  <a:pt x="10993" y="18950"/>
                </a:lnTo>
                <a:lnTo>
                  <a:pt x="7256" y="18950"/>
                </a:lnTo>
                <a:lnTo>
                  <a:pt x="7256" y="15212"/>
                </a:lnTo>
                <a:close/>
                <a:moveTo>
                  <a:pt x="14873" y="15212"/>
                </a:moveTo>
                <a:lnTo>
                  <a:pt x="14873" y="18950"/>
                </a:lnTo>
                <a:lnTo>
                  <a:pt x="11135" y="18950"/>
                </a:lnTo>
                <a:lnTo>
                  <a:pt x="11135" y="15212"/>
                </a:lnTo>
                <a:close/>
                <a:moveTo>
                  <a:pt x="18752" y="15212"/>
                </a:moveTo>
                <a:lnTo>
                  <a:pt x="18752" y="18950"/>
                </a:lnTo>
                <a:lnTo>
                  <a:pt x="15015" y="18950"/>
                </a:lnTo>
                <a:lnTo>
                  <a:pt x="15015" y="15212"/>
                </a:lnTo>
                <a:close/>
                <a:moveTo>
                  <a:pt x="22632" y="15212"/>
                </a:moveTo>
                <a:lnTo>
                  <a:pt x="22632" y="18950"/>
                </a:lnTo>
                <a:lnTo>
                  <a:pt x="18894" y="18950"/>
                </a:lnTo>
                <a:lnTo>
                  <a:pt x="18894" y="15212"/>
                </a:lnTo>
                <a:close/>
                <a:moveTo>
                  <a:pt x="26514" y="15212"/>
                </a:moveTo>
                <a:lnTo>
                  <a:pt x="26514" y="18950"/>
                </a:lnTo>
                <a:lnTo>
                  <a:pt x="22775" y="18950"/>
                </a:lnTo>
                <a:lnTo>
                  <a:pt x="22775" y="15212"/>
                </a:lnTo>
                <a:close/>
                <a:moveTo>
                  <a:pt x="30394" y="15212"/>
                </a:moveTo>
                <a:lnTo>
                  <a:pt x="30394" y="18950"/>
                </a:lnTo>
                <a:lnTo>
                  <a:pt x="26654" y="18950"/>
                </a:lnTo>
                <a:lnTo>
                  <a:pt x="26654" y="15212"/>
                </a:lnTo>
                <a:close/>
                <a:moveTo>
                  <a:pt x="34273" y="15212"/>
                </a:moveTo>
                <a:lnTo>
                  <a:pt x="34273" y="18950"/>
                </a:lnTo>
                <a:lnTo>
                  <a:pt x="30534" y="18950"/>
                </a:lnTo>
                <a:lnTo>
                  <a:pt x="30534" y="15212"/>
                </a:lnTo>
                <a:close/>
                <a:moveTo>
                  <a:pt x="38153" y="15212"/>
                </a:moveTo>
                <a:lnTo>
                  <a:pt x="38153" y="18950"/>
                </a:lnTo>
                <a:lnTo>
                  <a:pt x="34413" y="18950"/>
                </a:lnTo>
                <a:lnTo>
                  <a:pt x="34413" y="15212"/>
                </a:lnTo>
                <a:close/>
                <a:moveTo>
                  <a:pt x="42032" y="15212"/>
                </a:moveTo>
                <a:lnTo>
                  <a:pt x="42032" y="18950"/>
                </a:lnTo>
                <a:lnTo>
                  <a:pt x="38293" y="18950"/>
                </a:lnTo>
                <a:lnTo>
                  <a:pt x="38293" y="15212"/>
                </a:lnTo>
                <a:close/>
                <a:moveTo>
                  <a:pt x="45912" y="15212"/>
                </a:moveTo>
                <a:lnTo>
                  <a:pt x="45912" y="18950"/>
                </a:lnTo>
                <a:lnTo>
                  <a:pt x="42171" y="18950"/>
                </a:lnTo>
                <a:lnTo>
                  <a:pt x="42171" y="15212"/>
                </a:lnTo>
                <a:close/>
                <a:moveTo>
                  <a:pt x="49788" y="15212"/>
                </a:moveTo>
                <a:lnTo>
                  <a:pt x="49788" y="18950"/>
                </a:lnTo>
                <a:lnTo>
                  <a:pt x="46049" y="18950"/>
                </a:lnTo>
                <a:lnTo>
                  <a:pt x="46049" y="15212"/>
                </a:lnTo>
                <a:close/>
                <a:moveTo>
                  <a:pt x="53671" y="15212"/>
                </a:moveTo>
                <a:lnTo>
                  <a:pt x="53671" y="18950"/>
                </a:lnTo>
                <a:lnTo>
                  <a:pt x="49930" y="18950"/>
                </a:lnTo>
                <a:lnTo>
                  <a:pt x="49930" y="15212"/>
                </a:lnTo>
                <a:close/>
                <a:moveTo>
                  <a:pt x="57524" y="15212"/>
                </a:moveTo>
                <a:lnTo>
                  <a:pt x="57524" y="18950"/>
                </a:lnTo>
                <a:lnTo>
                  <a:pt x="53809" y="18950"/>
                </a:lnTo>
                <a:lnTo>
                  <a:pt x="53809" y="15212"/>
                </a:lnTo>
                <a:close/>
                <a:moveTo>
                  <a:pt x="61404" y="15212"/>
                </a:moveTo>
                <a:lnTo>
                  <a:pt x="61404" y="18950"/>
                </a:lnTo>
                <a:lnTo>
                  <a:pt x="57666" y="18950"/>
                </a:lnTo>
                <a:lnTo>
                  <a:pt x="57666" y="15212"/>
                </a:lnTo>
                <a:close/>
                <a:moveTo>
                  <a:pt x="65283" y="15212"/>
                </a:moveTo>
                <a:lnTo>
                  <a:pt x="65283" y="18950"/>
                </a:lnTo>
                <a:lnTo>
                  <a:pt x="61545" y="18950"/>
                </a:lnTo>
                <a:lnTo>
                  <a:pt x="61545" y="15212"/>
                </a:lnTo>
                <a:close/>
                <a:moveTo>
                  <a:pt x="69163" y="15212"/>
                </a:moveTo>
                <a:lnTo>
                  <a:pt x="69163" y="18950"/>
                </a:lnTo>
                <a:lnTo>
                  <a:pt x="65425" y="18950"/>
                </a:lnTo>
                <a:lnTo>
                  <a:pt x="65425" y="15212"/>
                </a:lnTo>
                <a:close/>
                <a:moveTo>
                  <a:pt x="73042" y="15212"/>
                </a:moveTo>
                <a:lnTo>
                  <a:pt x="73042" y="18950"/>
                </a:lnTo>
                <a:lnTo>
                  <a:pt x="69304" y="18950"/>
                </a:lnTo>
                <a:lnTo>
                  <a:pt x="69304" y="15212"/>
                </a:lnTo>
                <a:close/>
                <a:moveTo>
                  <a:pt x="76922" y="15212"/>
                </a:moveTo>
                <a:lnTo>
                  <a:pt x="76922" y="18950"/>
                </a:lnTo>
                <a:lnTo>
                  <a:pt x="73182" y="18950"/>
                </a:lnTo>
                <a:lnTo>
                  <a:pt x="73182" y="15212"/>
                </a:lnTo>
                <a:close/>
                <a:moveTo>
                  <a:pt x="80801" y="15212"/>
                </a:moveTo>
                <a:lnTo>
                  <a:pt x="80801" y="18950"/>
                </a:lnTo>
                <a:lnTo>
                  <a:pt x="77063" y="18950"/>
                </a:lnTo>
                <a:lnTo>
                  <a:pt x="77063" y="15212"/>
                </a:lnTo>
                <a:close/>
                <a:moveTo>
                  <a:pt x="84681" y="15212"/>
                </a:moveTo>
                <a:lnTo>
                  <a:pt x="84681" y="18950"/>
                </a:lnTo>
                <a:lnTo>
                  <a:pt x="80943" y="18950"/>
                </a:lnTo>
                <a:lnTo>
                  <a:pt x="80943" y="15212"/>
                </a:lnTo>
                <a:close/>
                <a:moveTo>
                  <a:pt x="88560" y="15212"/>
                </a:moveTo>
                <a:lnTo>
                  <a:pt x="88560" y="18950"/>
                </a:lnTo>
                <a:lnTo>
                  <a:pt x="84822" y="18950"/>
                </a:lnTo>
                <a:lnTo>
                  <a:pt x="84822" y="15212"/>
                </a:lnTo>
                <a:close/>
                <a:moveTo>
                  <a:pt x="92440" y="15212"/>
                </a:moveTo>
                <a:lnTo>
                  <a:pt x="92440" y="18950"/>
                </a:lnTo>
                <a:lnTo>
                  <a:pt x="88702" y="18950"/>
                </a:lnTo>
                <a:lnTo>
                  <a:pt x="88702" y="15212"/>
                </a:lnTo>
                <a:close/>
                <a:moveTo>
                  <a:pt x="96319" y="15212"/>
                </a:moveTo>
                <a:lnTo>
                  <a:pt x="96319" y="18950"/>
                </a:lnTo>
                <a:lnTo>
                  <a:pt x="92581" y="18950"/>
                </a:lnTo>
                <a:lnTo>
                  <a:pt x="92581" y="15212"/>
                </a:lnTo>
                <a:close/>
                <a:moveTo>
                  <a:pt x="100199" y="15212"/>
                </a:moveTo>
                <a:lnTo>
                  <a:pt x="100199" y="18950"/>
                </a:lnTo>
                <a:lnTo>
                  <a:pt x="96461" y="18950"/>
                </a:lnTo>
                <a:lnTo>
                  <a:pt x="96461" y="15212"/>
                </a:lnTo>
                <a:close/>
                <a:moveTo>
                  <a:pt x="104078" y="15212"/>
                </a:moveTo>
                <a:lnTo>
                  <a:pt x="104078" y="18950"/>
                </a:lnTo>
                <a:lnTo>
                  <a:pt x="100340" y="18950"/>
                </a:lnTo>
                <a:lnTo>
                  <a:pt x="100340" y="15212"/>
                </a:lnTo>
                <a:close/>
                <a:moveTo>
                  <a:pt x="107958" y="15212"/>
                </a:moveTo>
                <a:lnTo>
                  <a:pt x="107958" y="18950"/>
                </a:lnTo>
                <a:lnTo>
                  <a:pt x="104220" y="18950"/>
                </a:lnTo>
                <a:lnTo>
                  <a:pt x="104220" y="15212"/>
                </a:lnTo>
                <a:close/>
                <a:moveTo>
                  <a:pt x="111837" y="15212"/>
                </a:moveTo>
                <a:lnTo>
                  <a:pt x="111837" y="18950"/>
                </a:lnTo>
                <a:lnTo>
                  <a:pt x="108099" y="18950"/>
                </a:lnTo>
                <a:lnTo>
                  <a:pt x="108099" y="15212"/>
                </a:lnTo>
                <a:close/>
                <a:moveTo>
                  <a:pt x="115717" y="15212"/>
                </a:moveTo>
                <a:lnTo>
                  <a:pt x="115717" y="18950"/>
                </a:lnTo>
                <a:lnTo>
                  <a:pt x="111979" y="18950"/>
                </a:lnTo>
                <a:lnTo>
                  <a:pt x="111979" y="15212"/>
                </a:lnTo>
                <a:close/>
                <a:moveTo>
                  <a:pt x="119596" y="15212"/>
                </a:moveTo>
                <a:lnTo>
                  <a:pt x="119596" y="18950"/>
                </a:lnTo>
                <a:lnTo>
                  <a:pt x="115855" y="18950"/>
                </a:lnTo>
                <a:lnTo>
                  <a:pt x="115855" y="15212"/>
                </a:lnTo>
                <a:close/>
                <a:moveTo>
                  <a:pt x="123476" y="15212"/>
                </a:moveTo>
                <a:lnTo>
                  <a:pt x="123476" y="18950"/>
                </a:lnTo>
                <a:lnTo>
                  <a:pt x="119735" y="18950"/>
                </a:lnTo>
                <a:lnTo>
                  <a:pt x="119735" y="15212"/>
                </a:lnTo>
                <a:close/>
                <a:moveTo>
                  <a:pt x="127355" y="15212"/>
                </a:moveTo>
                <a:lnTo>
                  <a:pt x="127355" y="18950"/>
                </a:lnTo>
                <a:lnTo>
                  <a:pt x="123614" y="18950"/>
                </a:lnTo>
                <a:lnTo>
                  <a:pt x="123614" y="15212"/>
                </a:lnTo>
                <a:close/>
                <a:moveTo>
                  <a:pt x="131235" y="15212"/>
                </a:moveTo>
                <a:lnTo>
                  <a:pt x="131235" y="18950"/>
                </a:lnTo>
                <a:lnTo>
                  <a:pt x="127494" y="18950"/>
                </a:lnTo>
                <a:lnTo>
                  <a:pt x="127494" y="15212"/>
                </a:lnTo>
                <a:close/>
                <a:moveTo>
                  <a:pt x="135114" y="15212"/>
                </a:moveTo>
                <a:lnTo>
                  <a:pt x="135114" y="18950"/>
                </a:lnTo>
                <a:lnTo>
                  <a:pt x="131373" y="18950"/>
                </a:lnTo>
                <a:lnTo>
                  <a:pt x="131373" y="15212"/>
                </a:lnTo>
                <a:close/>
                <a:moveTo>
                  <a:pt x="7114" y="19091"/>
                </a:moveTo>
                <a:lnTo>
                  <a:pt x="7114" y="22829"/>
                </a:lnTo>
                <a:lnTo>
                  <a:pt x="3376" y="22829"/>
                </a:lnTo>
                <a:lnTo>
                  <a:pt x="3376" y="19091"/>
                </a:lnTo>
                <a:close/>
                <a:moveTo>
                  <a:pt x="10993" y="19091"/>
                </a:moveTo>
                <a:lnTo>
                  <a:pt x="10993" y="22829"/>
                </a:lnTo>
                <a:lnTo>
                  <a:pt x="7256" y="22829"/>
                </a:lnTo>
                <a:lnTo>
                  <a:pt x="7256" y="19091"/>
                </a:lnTo>
                <a:close/>
                <a:moveTo>
                  <a:pt x="14873" y="19091"/>
                </a:moveTo>
                <a:lnTo>
                  <a:pt x="14873" y="22829"/>
                </a:lnTo>
                <a:lnTo>
                  <a:pt x="11135" y="22829"/>
                </a:lnTo>
                <a:lnTo>
                  <a:pt x="11135" y="19091"/>
                </a:lnTo>
                <a:close/>
                <a:moveTo>
                  <a:pt x="18752" y="19091"/>
                </a:moveTo>
                <a:lnTo>
                  <a:pt x="18752" y="22829"/>
                </a:lnTo>
                <a:lnTo>
                  <a:pt x="15015" y="22829"/>
                </a:lnTo>
                <a:lnTo>
                  <a:pt x="15015" y="19091"/>
                </a:lnTo>
                <a:close/>
                <a:moveTo>
                  <a:pt x="22632" y="19091"/>
                </a:moveTo>
                <a:lnTo>
                  <a:pt x="22632" y="22829"/>
                </a:lnTo>
                <a:lnTo>
                  <a:pt x="18894" y="22829"/>
                </a:lnTo>
                <a:lnTo>
                  <a:pt x="18894" y="19091"/>
                </a:lnTo>
                <a:close/>
                <a:moveTo>
                  <a:pt x="26514" y="19091"/>
                </a:moveTo>
                <a:lnTo>
                  <a:pt x="26514" y="22829"/>
                </a:lnTo>
                <a:lnTo>
                  <a:pt x="22775" y="22829"/>
                </a:lnTo>
                <a:lnTo>
                  <a:pt x="22775" y="19091"/>
                </a:lnTo>
                <a:close/>
                <a:moveTo>
                  <a:pt x="30394" y="19091"/>
                </a:moveTo>
                <a:lnTo>
                  <a:pt x="30394" y="22829"/>
                </a:lnTo>
                <a:lnTo>
                  <a:pt x="26654" y="22829"/>
                </a:lnTo>
                <a:lnTo>
                  <a:pt x="26654" y="19091"/>
                </a:lnTo>
                <a:close/>
                <a:moveTo>
                  <a:pt x="34273" y="19091"/>
                </a:moveTo>
                <a:lnTo>
                  <a:pt x="34273" y="22829"/>
                </a:lnTo>
                <a:lnTo>
                  <a:pt x="30534" y="22829"/>
                </a:lnTo>
                <a:lnTo>
                  <a:pt x="30534" y="19091"/>
                </a:lnTo>
                <a:close/>
                <a:moveTo>
                  <a:pt x="38153" y="19091"/>
                </a:moveTo>
                <a:lnTo>
                  <a:pt x="38153" y="22829"/>
                </a:lnTo>
                <a:lnTo>
                  <a:pt x="34413" y="22829"/>
                </a:lnTo>
                <a:lnTo>
                  <a:pt x="34413" y="19091"/>
                </a:lnTo>
                <a:close/>
                <a:moveTo>
                  <a:pt x="42032" y="19091"/>
                </a:moveTo>
                <a:lnTo>
                  <a:pt x="42032" y="22829"/>
                </a:lnTo>
                <a:lnTo>
                  <a:pt x="38293" y="22829"/>
                </a:lnTo>
                <a:lnTo>
                  <a:pt x="38293" y="19091"/>
                </a:lnTo>
                <a:close/>
                <a:moveTo>
                  <a:pt x="45912" y="19091"/>
                </a:moveTo>
                <a:lnTo>
                  <a:pt x="45912" y="22829"/>
                </a:lnTo>
                <a:lnTo>
                  <a:pt x="42171" y="22829"/>
                </a:lnTo>
                <a:lnTo>
                  <a:pt x="42171" y="19091"/>
                </a:lnTo>
                <a:close/>
                <a:moveTo>
                  <a:pt x="49788" y="19091"/>
                </a:moveTo>
                <a:lnTo>
                  <a:pt x="49788" y="22829"/>
                </a:lnTo>
                <a:lnTo>
                  <a:pt x="46049" y="22829"/>
                </a:lnTo>
                <a:lnTo>
                  <a:pt x="46049" y="19091"/>
                </a:lnTo>
                <a:close/>
                <a:moveTo>
                  <a:pt x="53671" y="19091"/>
                </a:moveTo>
                <a:lnTo>
                  <a:pt x="53671" y="22829"/>
                </a:lnTo>
                <a:lnTo>
                  <a:pt x="49930" y="22829"/>
                </a:lnTo>
                <a:lnTo>
                  <a:pt x="49930" y="19091"/>
                </a:lnTo>
                <a:close/>
                <a:moveTo>
                  <a:pt x="57524" y="19091"/>
                </a:moveTo>
                <a:lnTo>
                  <a:pt x="57524" y="22829"/>
                </a:lnTo>
                <a:lnTo>
                  <a:pt x="53809" y="22829"/>
                </a:lnTo>
                <a:lnTo>
                  <a:pt x="53809" y="19091"/>
                </a:lnTo>
                <a:close/>
                <a:moveTo>
                  <a:pt x="61404" y="19091"/>
                </a:moveTo>
                <a:lnTo>
                  <a:pt x="61404" y="22829"/>
                </a:lnTo>
                <a:lnTo>
                  <a:pt x="57666" y="22829"/>
                </a:lnTo>
                <a:lnTo>
                  <a:pt x="57666" y="19091"/>
                </a:lnTo>
                <a:close/>
                <a:moveTo>
                  <a:pt x="65283" y="19091"/>
                </a:moveTo>
                <a:lnTo>
                  <a:pt x="65283" y="22829"/>
                </a:lnTo>
                <a:lnTo>
                  <a:pt x="61545" y="22829"/>
                </a:lnTo>
                <a:lnTo>
                  <a:pt x="61545" y="19091"/>
                </a:lnTo>
                <a:close/>
                <a:moveTo>
                  <a:pt x="69163" y="19091"/>
                </a:moveTo>
                <a:lnTo>
                  <a:pt x="69163" y="22829"/>
                </a:lnTo>
                <a:lnTo>
                  <a:pt x="65425" y="22829"/>
                </a:lnTo>
                <a:lnTo>
                  <a:pt x="65425" y="19091"/>
                </a:lnTo>
                <a:close/>
                <a:moveTo>
                  <a:pt x="73042" y="19091"/>
                </a:moveTo>
                <a:lnTo>
                  <a:pt x="73042" y="22829"/>
                </a:lnTo>
                <a:lnTo>
                  <a:pt x="69304" y="22829"/>
                </a:lnTo>
                <a:lnTo>
                  <a:pt x="69304" y="19091"/>
                </a:lnTo>
                <a:close/>
                <a:moveTo>
                  <a:pt x="76922" y="19091"/>
                </a:moveTo>
                <a:lnTo>
                  <a:pt x="76922" y="22829"/>
                </a:lnTo>
                <a:lnTo>
                  <a:pt x="73182" y="22829"/>
                </a:lnTo>
                <a:lnTo>
                  <a:pt x="73182" y="19091"/>
                </a:lnTo>
                <a:close/>
                <a:moveTo>
                  <a:pt x="80801" y="19091"/>
                </a:moveTo>
                <a:lnTo>
                  <a:pt x="80801" y="22829"/>
                </a:lnTo>
                <a:lnTo>
                  <a:pt x="77063" y="22829"/>
                </a:lnTo>
                <a:lnTo>
                  <a:pt x="77063" y="19091"/>
                </a:lnTo>
                <a:close/>
                <a:moveTo>
                  <a:pt x="84681" y="19091"/>
                </a:moveTo>
                <a:lnTo>
                  <a:pt x="84681" y="22829"/>
                </a:lnTo>
                <a:lnTo>
                  <a:pt x="80943" y="22829"/>
                </a:lnTo>
                <a:lnTo>
                  <a:pt x="80943" y="19091"/>
                </a:lnTo>
                <a:close/>
                <a:moveTo>
                  <a:pt x="88560" y="19091"/>
                </a:moveTo>
                <a:lnTo>
                  <a:pt x="88560" y="22829"/>
                </a:lnTo>
                <a:lnTo>
                  <a:pt x="84822" y="22829"/>
                </a:lnTo>
                <a:lnTo>
                  <a:pt x="84822" y="19091"/>
                </a:lnTo>
                <a:close/>
                <a:moveTo>
                  <a:pt x="92440" y="19091"/>
                </a:moveTo>
                <a:lnTo>
                  <a:pt x="92440" y="22829"/>
                </a:lnTo>
                <a:lnTo>
                  <a:pt x="88702" y="22829"/>
                </a:lnTo>
                <a:lnTo>
                  <a:pt x="88702" y="19091"/>
                </a:lnTo>
                <a:close/>
                <a:moveTo>
                  <a:pt x="96319" y="19091"/>
                </a:moveTo>
                <a:lnTo>
                  <a:pt x="96319" y="22829"/>
                </a:lnTo>
                <a:lnTo>
                  <a:pt x="92581" y="22829"/>
                </a:lnTo>
                <a:lnTo>
                  <a:pt x="92581" y="19091"/>
                </a:lnTo>
                <a:close/>
                <a:moveTo>
                  <a:pt x="100199" y="19091"/>
                </a:moveTo>
                <a:lnTo>
                  <a:pt x="100199" y="22829"/>
                </a:lnTo>
                <a:lnTo>
                  <a:pt x="96461" y="22829"/>
                </a:lnTo>
                <a:lnTo>
                  <a:pt x="96461" y="19091"/>
                </a:lnTo>
                <a:close/>
                <a:moveTo>
                  <a:pt x="104078" y="19091"/>
                </a:moveTo>
                <a:lnTo>
                  <a:pt x="104078" y="22829"/>
                </a:lnTo>
                <a:lnTo>
                  <a:pt x="100340" y="22829"/>
                </a:lnTo>
                <a:lnTo>
                  <a:pt x="100340" y="19091"/>
                </a:lnTo>
                <a:close/>
                <a:moveTo>
                  <a:pt x="107958" y="19091"/>
                </a:moveTo>
                <a:lnTo>
                  <a:pt x="107958" y="22829"/>
                </a:lnTo>
                <a:lnTo>
                  <a:pt x="104220" y="22829"/>
                </a:lnTo>
                <a:lnTo>
                  <a:pt x="104220" y="19091"/>
                </a:lnTo>
                <a:close/>
                <a:moveTo>
                  <a:pt x="111837" y="19091"/>
                </a:moveTo>
                <a:lnTo>
                  <a:pt x="111837" y="22829"/>
                </a:lnTo>
                <a:lnTo>
                  <a:pt x="108099" y="22829"/>
                </a:lnTo>
                <a:lnTo>
                  <a:pt x="108099" y="19091"/>
                </a:lnTo>
                <a:close/>
                <a:moveTo>
                  <a:pt x="115717" y="19091"/>
                </a:moveTo>
                <a:lnTo>
                  <a:pt x="115717" y="22829"/>
                </a:lnTo>
                <a:lnTo>
                  <a:pt x="111979" y="22829"/>
                </a:lnTo>
                <a:lnTo>
                  <a:pt x="111979" y="19091"/>
                </a:lnTo>
                <a:close/>
                <a:moveTo>
                  <a:pt x="119596" y="19091"/>
                </a:moveTo>
                <a:lnTo>
                  <a:pt x="119596" y="22829"/>
                </a:lnTo>
                <a:lnTo>
                  <a:pt x="115855" y="22829"/>
                </a:lnTo>
                <a:lnTo>
                  <a:pt x="115855" y="19091"/>
                </a:lnTo>
                <a:close/>
                <a:moveTo>
                  <a:pt x="123476" y="19091"/>
                </a:moveTo>
                <a:lnTo>
                  <a:pt x="123476" y="22829"/>
                </a:lnTo>
                <a:lnTo>
                  <a:pt x="119735" y="22829"/>
                </a:lnTo>
                <a:lnTo>
                  <a:pt x="119735" y="19091"/>
                </a:lnTo>
                <a:close/>
                <a:moveTo>
                  <a:pt x="127355" y="19091"/>
                </a:moveTo>
                <a:lnTo>
                  <a:pt x="127355" y="22829"/>
                </a:lnTo>
                <a:lnTo>
                  <a:pt x="123614" y="22829"/>
                </a:lnTo>
                <a:lnTo>
                  <a:pt x="123614" y="19091"/>
                </a:lnTo>
                <a:close/>
                <a:moveTo>
                  <a:pt x="131235" y="19091"/>
                </a:moveTo>
                <a:lnTo>
                  <a:pt x="131235" y="22829"/>
                </a:lnTo>
                <a:lnTo>
                  <a:pt x="127494" y="22829"/>
                </a:lnTo>
                <a:lnTo>
                  <a:pt x="127494" y="19091"/>
                </a:lnTo>
                <a:close/>
                <a:moveTo>
                  <a:pt x="135114" y="19091"/>
                </a:moveTo>
                <a:lnTo>
                  <a:pt x="135114" y="22829"/>
                </a:lnTo>
                <a:lnTo>
                  <a:pt x="131373" y="22829"/>
                </a:lnTo>
                <a:lnTo>
                  <a:pt x="131373" y="19091"/>
                </a:lnTo>
                <a:close/>
                <a:moveTo>
                  <a:pt x="7114" y="22971"/>
                </a:moveTo>
                <a:lnTo>
                  <a:pt x="7114" y="26709"/>
                </a:lnTo>
                <a:lnTo>
                  <a:pt x="3376" y="26709"/>
                </a:lnTo>
                <a:lnTo>
                  <a:pt x="3376" y="22971"/>
                </a:lnTo>
                <a:close/>
                <a:moveTo>
                  <a:pt x="10993" y="22971"/>
                </a:moveTo>
                <a:lnTo>
                  <a:pt x="10993" y="26709"/>
                </a:lnTo>
                <a:lnTo>
                  <a:pt x="7256" y="26709"/>
                </a:lnTo>
                <a:lnTo>
                  <a:pt x="7256" y="22971"/>
                </a:lnTo>
                <a:close/>
                <a:moveTo>
                  <a:pt x="14873" y="22971"/>
                </a:moveTo>
                <a:lnTo>
                  <a:pt x="14873" y="26709"/>
                </a:lnTo>
                <a:lnTo>
                  <a:pt x="11135" y="26709"/>
                </a:lnTo>
                <a:lnTo>
                  <a:pt x="11135" y="22971"/>
                </a:lnTo>
                <a:close/>
                <a:moveTo>
                  <a:pt x="18752" y="22971"/>
                </a:moveTo>
                <a:lnTo>
                  <a:pt x="18752" y="26709"/>
                </a:lnTo>
                <a:lnTo>
                  <a:pt x="15015" y="26709"/>
                </a:lnTo>
                <a:lnTo>
                  <a:pt x="15015" y="22971"/>
                </a:lnTo>
                <a:close/>
                <a:moveTo>
                  <a:pt x="22632" y="22971"/>
                </a:moveTo>
                <a:lnTo>
                  <a:pt x="22632" y="26709"/>
                </a:lnTo>
                <a:lnTo>
                  <a:pt x="18894" y="26709"/>
                </a:lnTo>
                <a:lnTo>
                  <a:pt x="18894" y="22971"/>
                </a:lnTo>
                <a:close/>
                <a:moveTo>
                  <a:pt x="26514" y="22971"/>
                </a:moveTo>
                <a:lnTo>
                  <a:pt x="26514" y="26709"/>
                </a:lnTo>
                <a:lnTo>
                  <a:pt x="22775" y="26709"/>
                </a:lnTo>
                <a:lnTo>
                  <a:pt x="22775" y="22971"/>
                </a:lnTo>
                <a:close/>
                <a:moveTo>
                  <a:pt x="30394" y="22971"/>
                </a:moveTo>
                <a:lnTo>
                  <a:pt x="30394" y="26709"/>
                </a:lnTo>
                <a:lnTo>
                  <a:pt x="26654" y="26709"/>
                </a:lnTo>
                <a:lnTo>
                  <a:pt x="26654" y="22971"/>
                </a:lnTo>
                <a:close/>
                <a:moveTo>
                  <a:pt x="34273" y="22971"/>
                </a:moveTo>
                <a:lnTo>
                  <a:pt x="34273" y="26709"/>
                </a:lnTo>
                <a:lnTo>
                  <a:pt x="30534" y="26709"/>
                </a:lnTo>
                <a:lnTo>
                  <a:pt x="30534" y="22971"/>
                </a:lnTo>
                <a:close/>
                <a:moveTo>
                  <a:pt x="38153" y="22971"/>
                </a:moveTo>
                <a:lnTo>
                  <a:pt x="38153" y="26709"/>
                </a:lnTo>
                <a:lnTo>
                  <a:pt x="34413" y="26709"/>
                </a:lnTo>
                <a:lnTo>
                  <a:pt x="34413" y="22971"/>
                </a:lnTo>
                <a:close/>
                <a:moveTo>
                  <a:pt x="42032" y="22971"/>
                </a:moveTo>
                <a:lnTo>
                  <a:pt x="42032" y="26709"/>
                </a:lnTo>
                <a:lnTo>
                  <a:pt x="38293" y="26709"/>
                </a:lnTo>
                <a:lnTo>
                  <a:pt x="38293" y="22971"/>
                </a:lnTo>
                <a:close/>
                <a:moveTo>
                  <a:pt x="45912" y="22971"/>
                </a:moveTo>
                <a:lnTo>
                  <a:pt x="45912" y="26709"/>
                </a:lnTo>
                <a:lnTo>
                  <a:pt x="42171" y="26709"/>
                </a:lnTo>
                <a:lnTo>
                  <a:pt x="42171" y="22971"/>
                </a:lnTo>
                <a:close/>
                <a:moveTo>
                  <a:pt x="49788" y="22971"/>
                </a:moveTo>
                <a:lnTo>
                  <a:pt x="49788" y="26709"/>
                </a:lnTo>
                <a:lnTo>
                  <a:pt x="46049" y="26709"/>
                </a:lnTo>
                <a:lnTo>
                  <a:pt x="46049" y="22971"/>
                </a:lnTo>
                <a:close/>
                <a:moveTo>
                  <a:pt x="53671" y="22971"/>
                </a:moveTo>
                <a:lnTo>
                  <a:pt x="53671" y="26709"/>
                </a:lnTo>
                <a:lnTo>
                  <a:pt x="49930" y="26709"/>
                </a:lnTo>
                <a:lnTo>
                  <a:pt x="49930" y="22971"/>
                </a:lnTo>
                <a:close/>
                <a:moveTo>
                  <a:pt x="57524" y="22971"/>
                </a:moveTo>
                <a:lnTo>
                  <a:pt x="57524" y="26709"/>
                </a:lnTo>
                <a:lnTo>
                  <a:pt x="53809" y="26709"/>
                </a:lnTo>
                <a:lnTo>
                  <a:pt x="53809" y="22971"/>
                </a:lnTo>
                <a:close/>
                <a:moveTo>
                  <a:pt x="61404" y="22971"/>
                </a:moveTo>
                <a:lnTo>
                  <a:pt x="61404" y="26709"/>
                </a:lnTo>
                <a:lnTo>
                  <a:pt x="57666" y="26709"/>
                </a:lnTo>
                <a:lnTo>
                  <a:pt x="57666" y="22971"/>
                </a:lnTo>
                <a:close/>
                <a:moveTo>
                  <a:pt x="65283" y="22971"/>
                </a:moveTo>
                <a:lnTo>
                  <a:pt x="65283" y="26709"/>
                </a:lnTo>
                <a:lnTo>
                  <a:pt x="61545" y="26709"/>
                </a:lnTo>
                <a:lnTo>
                  <a:pt x="61545" y="22971"/>
                </a:lnTo>
                <a:close/>
                <a:moveTo>
                  <a:pt x="69163" y="22971"/>
                </a:moveTo>
                <a:lnTo>
                  <a:pt x="69163" y="26709"/>
                </a:lnTo>
                <a:lnTo>
                  <a:pt x="65425" y="26709"/>
                </a:lnTo>
                <a:lnTo>
                  <a:pt x="65425" y="22971"/>
                </a:lnTo>
                <a:close/>
                <a:moveTo>
                  <a:pt x="73042" y="22971"/>
                </a:moveTo>
                <a:lnTo>
                  <a:pt x="73042" y="26709"/>
                </a:lnTo>
                <a:lnTo>
                  <a:pt x="69304" y="26709"/>
                </a:lnTo>
                <a:lnTo>
                  <a:pt x="69304" y="22971"/>
                </a:lnTo>
                <a:close/>
                <a:moveTo>
                  <a:pt x="76922" y="22971"/>
                </a:moveTo>
                <a:lnTo>
                  <a:pt x="76922" y="26709"/>
                </a:lnTo>
                <a:lnTo>
                  <a:pt x="73182" y="26709"/>
                </a:lnTo>
                <a:lnTo>
                  <a:pt x="73182" y="22971"/>
                </a:lnTo>
                <a:close/>
                <a:moveTo>
                  <a:pt x="80801" y="22971"/>
                </a:moveTo>
                <a:lnTo>
                  <a:pt x="80801" y="26709"/>
                </a:lnTo>
                <a:lnTo>
                  <a:pt x="77063" y="26709"/>
                </a:lnTo>
                <a:lnTo>
                  <a:pt x="77063" y="22971"/>
                </a:lnTo>
                <a:close/>
                <a:moveTo>
                  <a:pt x="84681" y="22971"/>
                </a:moveTo>
                <a:lnTo>
                  <a:pt x="84681" y="26709"/>
                </a:lnTo>
                <a:lnTo>
                  <a:pt x="80943" y="26709"/>
                </a:lnTo>
                <a:lnTo>
                  <a:pt x="80943" y="22971"/>
                </a:lnTo>
                <a:close/>
                <a:moveTo>
                  <a:pt x="88560" y="22971"/>
                </a:moveTo>
                <a:lnTo>
                  <a:pt x="88560" y="26709"/>
                </a:lnTo>
                <a:lnTo>
                  <a:pt x="84822" y="26709"/>
                </a:lnTo>
                <a:lnTo>
                  <a:pt x="84822" y="22971"/>
                </a:lnTo>
                <a:close/>
                <a:moveTo>
                  <a:pt x="92440" y="22971"/>
                </a:moveTo>
                <a:lnTo>
                  <a:pt x="92440" y="26709"/>
                </a:lnTo>
                <a:lnTo>
                  <a:pt x="88702" y="26709"/>
                </a:lnTo>
                <a:lnTo>
                  <a:pt x="88702" y="22971"/>
                </a:lnTo>
                <a:close/>
                <a:moveTo>
                  <a:pt x="96319" y="22971"/>
                </a:moveTo>
                <a:lnTo>
                  <a:pt x="96319" y="26709"/>
                </a:lnTo>
                <a:lnTo>
                  <a:pt x="92581" y="26709"/>
                </a:lnTo>
                <a:lnTo>
                  <a:pt x="92581" y="22971"/>
                </a:lnTo>
                <a:close/>
                <a:moveTo>
                  <a:pt x="100199" y="22971"/>
                </a:moveTo>
                <a:lnTo>
                  <a:pt x="100199" y="26709"/>
                </a:lnTo>
                <a:lnTo>
                  <a:pt x="96461" y="26709"/>
                </a:lnTo>
                <a:lnTo>
                  <a:pt x="96461" y="22971"/>
                </a:lnTo>
                <a:close/>
                <a:moveTo>
                  <a:pt x="104078" y="22971"/>
                </a:moveTo>
                <a:lnTo>
                  <a:pt x="104078" y="26709"/>
                </a:lnTo>
                <a:lnTo>
                  <a:pt x="100340" y="26709"/>
                </a:lnTo>
                <a:lnTo>
                  <a:pt x="100340" y="22971"/>
                </a:lnTo>
                <a:close/>
                <a:moveTo>
                  <a:pt x="107958" y="22971"/>
                </a:moveTo>
                <a:lnTo>
                  <a:pt x="107958" y="26709"/>
                </a:lnTo>
                <a:lnTo>
                  <a:pt x="104220" y="26709"/>
                </a:lnTo>
                <a:lnTo>
                  <a:pt x="104220" y="22971"/>
                </a:lnTo>
                <a:close/>
                <a:moveTo>
                  <a:pt x="111837" y="22971"/>
                </a:moveTo>
                <a:lnTo>
                  <a:pt x="111837" y="26709"/>
                </a:lnTo>
                <a:lnTo>
                  <a:pt x="108099" y="26709"/>
                </a:lnTo>
                <a:lnTo>
                  <a:pt x="108099" y="22971"/>
                </a:lnTo>
                <a:close/>
                <a:moveTo>
                  <a:pt x="115717" y="22971"/>
                </a:moveTo>
                <a:lnTo>
                  <a:pt x="115717" y="26709"/>
                </a:lnTo>
                <a:lnTo>
                  <a:pt x="111979" y="26709"/>
                </a:lnTo>
                <a:lnTo>
                  <a:pt x="111979" y="22971"/>
                </a:lnTo>
                <a:close/>
                <a:moveTo>
                  <a:pt x="119596" y="22971"/>
                </a:moveTo>
                <a:lnTo>
                  <a:pt x="119596" y="26709"/>
                </a:lnTo>
                <a:lnTo>
                  <a:pt x="115855" y="26709"/>
                </a:lnTo>
                <a:lnTo>
                  <a:pt x="115855" y="22971"/>
                </a:lnTo>
                <a:close/>
                <a:moveTo>
                  <a:pt x="123476" y="22971"/>
                </a:moveTo>
                <a:lnTo>
                  <a:pt x="123476" y="26709"/>
                </a:lnTo>
                <a:lnTo>
                  <a:pt x="119735" y="26709"/>
                </a:lnTo>
                <a:lnTo>
                  <a:pt x="119735" y="22971"/>
                </a:lnTo>
                <a:close/>
                <a:moveTo>
                  <a:pt x="127355" y="22971"/>
                </a:moveTo>
                <a:lnTo>
                  <a:pt x="127355" y="26709"/>
                </a:lnTo>
                <a:lnTo>
                  <a:pt x="123614" y="26709"/>
                </a:lnTo>
                <a:lnTo>
                  <a:pt x="123614" y="22971"/>
                </a:lnTo>
                <a:close/>
                <a:moveTo>
                  <a:pt x="131235" y="22971"/>
                </a:moveTo>
                <a:lnTo>
                  <a:pt x="131235" y="26709"/>
                </a:lnTo>
                <a:lnTo>
                  <a:pt x="127494" y="26709"/>
                </a:lnTo>
                <a:lnTo>
                  <a:pt x="127494" y="22971"/>
                </a:lnTo>
                <a:close/>
                <a:moveTo>
                  <a:pt x="135114" y="22971"/>
                </a:moveTo>
                <a:lnTo>
                  <a:pt x="135114" y="26709"/>
                </a:lnTo>
                <a:lnTo>
                  <a:pt x="131373" y="26709"/>
                </a:lnTo>
                <a:lnTo>
                  <a:pt x="131373" y="22971"/>
                </a:lnTo>
                <a:close/>
                <a:moveTo>
                  <a:pt x="7114" y="26850"/>
                </a:moveTo>
                <a:lnTo>
                  <a:pt x="7114" y="30588"/>
                </a:lnTo>
                <a:lnTo>
                  <a:pt x="3376" y="30588"/>
                </a:lnTo>
                <a:lnTo>
                  <a:pt x="3376" y="26850"/>
                </a:lnTo>
                <a:close/>
                <a:moveTo>
                  <a:pt x="10993" y="26850"/>
                </a:moveTo>
                <a:lnTo>
                  <a:pt x="10993" y="30588"/>
                </a:lnTo>
                <a:lnTo>
                  <a:pt x="7256" y="30588"/>
                </a:lnTo>
                <a:lnTo>
                  <a:pt x="7256" y="26850"/>
                </a:lnTo>
                <a:close/>
                <a:moveTo>
                  <a:pt x="14873" y="26850"/>
                </a:moveTo>
                <a:lnTo>
                  <a:pt x="14873" y="30588"/>
                </a:lnTo>
                <a:lnTo>
                  <a:pt x="11135" y="30588"/>
                </a:lnTo>
                <a:lnTo>
                  <a:pt x="11135" y="26850"/>
                </a:lnTo>
                <a:close/>
                <a:moveTo>
                  <a:pt x="18752" y="26850"/>
                </a:moveTo>
                <a:lnTo>
                  <a:pt x="18752" y="30588"/>
                </a:lnTo>
                <a:lnTo>
                  <a:pt x="15015" y="30588"/>
                </a:lnTo>
                <a:lnTo>
                  <a:pt x="15015" y="26850"/>
                </a:lnTo>
                <a:close/>
                <a:moveTo>
                  <a:pt x="22632" y="26850"/>
                </a:moveTo>
                <a:lnTo>
                  <a:pt x="22632" y="30588"/>
                </a:lnTo>
                <a:lnTo>
                  <a:pt x="18894" y="30588"/>
                </a:lnTo>
                <a:lnTo>
                  <a:pt x="18894" y="26850"/>
                </a:lnTo>
                <a:close/>
                <a:moveTo>
                  <a:pt x="26514" y="26850"/>
                </a:moveTo>
                <a:lnTo>
                  <a:pt x="26514" y="30588"/>
                </a:lnTo>
                <a:lnTo>
                  <a:pt x="22775" y="30588"/>
                </a:lnTo>
                <a:lnTo>
                  <a:pt x="22775" y="26850"/>
                </a:lnTo>
                <a:close/>
                <a:moveTo>
                  <a:pt x="30394" y="26850"/>
                </a:moveTo>
                <a:lnTo>
                  <a:pt x="30394" y="30588"/>
                </a:lnTo>
                <a:lnTo>
                  <a:pt x="26654" y="30588"/>
                </a:lnTo>
                <a:lnTo>
                  <a:pt x="26654" y="26850"/>
                </a:lnTo>
                <a:close/>
                <a:moveTo>
                  <a:pt x="34273" y="26850"/>
                </a:moveTo>
                <a:lnTo>
                  <a:pt x="34273" y="30588"/>
                </a:lnTo>
                <a:lnTo>
                  <a:pt x="30534" y="30588"/>
                </a:lnTo>
                <a:lnTo>
                  <a:pt x="30534" y="26850"/>
                </a:lnTo>
                <a:close/>
                <a:moveTo>
                  <a:pt x="38153" y="26850"/>
                </a:moveTo>
                <a:lnTo>
                  <a:pt x="38153" y="30588"/>
                </a:lnTo>
                <a:lnTo>
                  <a:pt x="34413" y="30588"/>
                </a:lnTo>
                <a:lnTo>
                  <a:pt x="34413" y="26850"/>
                </a:lnTo>
                <a:close/>
                <a:moveTo>
                  <a:pt x="42032" y="26850"/>
                </a:moveTo>
                <a:lnTo>
                  <a:pt x="42032" y="30588"/>
                </a:lnTo>
                <a:lnTo>
                  <a:pt x="38293" y="30588"/>
                </a:lnTo>
                <a:lnTo>
                  <a:pt x="38293" y="26850"/>
                </a:lnTo>
                <a:close/>
                <a:moveTo>
                  <a:pt x="45912" y="26850"/>
                </a:moveTo>
                <a:lnTo>
                  <a:pt x="45912" y="30588"/>
                </a:lnTo>
                <a:lnTo>
                  <a:pt x="42171" y="30588"/>
                </a:lnTo>
                <a:lnTo>
                  <a:pt x="42171" y="26850"/>
                </a:lnTo>
                <a:close/>
                <a:moveTo>
                  <a:pt x="49788" y="26850"/>
                </a:moveTo>
                <a:lnTo>
                  <a:pt x="49788" y="30588"/>
                </a:lnTo>
                <a:lnTo>
                  <a:pt x="46049" y="30588"/>
                </a:lnTo>
                <a:lnTo>
                  <a:pt x="46049" y="26850"/>
                </a:lnTo>
                <a:close/>
                <a:moveTo>
                  <a:pt x="53671" y="26850"/>
                </a:moveTo>
                <a:lnTo>
                  <a:pt x="53671" y="30588"/>
                </a:lnTo>
                <a:lnTo>
                  <a:pt x="49930" y="30588"/>
                </a:lnTo>
                <a:lnTo>
                  <a:pt x="49930" y="26850"/>
                </a:lnTo>
                <a:close/>
                <a:moveTo>
                  <a:pt x="57524" y="26850"/>
                </a:moveTo>
                <a:lnTo>
                  <a:pt x="57524" y="30588"/>
                </a:lnTo>
                <a:lnTo>
                  <a:pt x="53809" y="30588"/>
                </a:lnTo>
                <a:lnTo>
                  <a:pt x="53809" y="26850"/>
                </a:lnTo>
                <a:close/>
                <a:moveTo>
                  <a:pt x="61404" y="26850"/>
                </a:moveTo>
                <a:lnTo>
                  <a:pt x="61404" y="30588"/>
                </a:lnTo>
                <a:lnTo>
                  <a:pt x="57666" y="30588"/>
                </a:lnTo>
                <a:lnTo>
                  <a:pt x="57666" y="26850"/>
                </a:lnTo>
                <a:close/>
                <a:moveTo>
                  <a:pt x="65283" y="26850"/>
                </a:moveTo>
                <a:lnTo>
                  <a:pt x="65283" y="30588"/>
                </a:lnTo>
                <a:lnTo>
                  <a:pt x="61545" y="30588"/>
                </a:lnTo>
                <a:lnTo>
                  <a:pt x="61545" y="26850"/>
                </a:lnTo>
                <a:close/>
                <a:moveTo>
                  <a:pt x="69163" y="26850"/>
                </a:moveTo>
                <a:lnTo>
                  <a:pt x="69163" y="30588"/>
                </a:lnTo>
                <a:lnTo>
                  <a:pt x="65425" y="30588"/>
                </a:lnTo>
                <a:lnTo>
                  <a:pt x="65425" y="26850"/>
                </a:lnTo>
                <a:close/>
                <a:moveTo>
                  <a:pt x="73042" y="26850"/>
                </a:moveTo>
                <a:lnTo>
                  <a:pt x="73042" y="30588"/>
                </a:lnTo>
                <a:lnTo>
                  <a:pt x="69304" y="30588"/>
                </a:lnTo>
                <a:lnTo>
                  <a:pt x="69304" y="26850"/>
                </a:lnTo>
                <a:close/>
                <a:moveTo>
                  <a:pt x="76922" y="26850"/>
                </a:moveTo>
                <a:lnTo>
                  <a:pt x="76922" y="30588"/>
                </a:lnTo>
                <a:lnTo>
                  <a:pt x="73182" y="30588"/>
                </a:lnTo>
                <a:lnTo>
                  <a:pt x="73182" y="26850"/>
                </a:lnTo>
                <a:close/>
                <a:moveTo>
                  <a:pt x="80801" y="26850"/>
                </a:moveTo>
                <a:lnTo>
                  <a:pt x="80801" y="30588"/>
                </a:lnTo>
                <a:lnTo>
                  <a:pt x="77063" y="30588"/>
                </a:lnTo>
                <a:lnTo>
                  <a:pt x="77063" y="26850"/>
                </a:lnTo>
                <a:close/>
                <a:moveTo>
                  <a:pt x="84681" y="26850"/>
                </a:moveTo>
                <a:lnTo>
                  <a:pt x="84681" y="30588"/>
                </a:lnTo>
                <a:lnTo>
                  <a:pt x="80943" y="30588"/>
                </a:lnTo>
                <a:lnTo>
                  <a:pt x="80943" y="26850"/>
                </a:lnTo>
                <a:close/>
                <a:moveTo>
                  <a:pt x="88560" y="26850"/>
                </a:moveTo>
                <a:lnTo>
                  <a:pt x="88560" y="30588"/>
                </a:lnTo>
                <a:lnTo>
                  <a:pt x="84822" y="30588"/>
                </a:lnTo>
                <a:lnTo>
                  <a:pt x="84822" y="26850"/>
                </a:lnTo>
                <a:close/>
                <a:moveTo>
                  <a:pt x="92440" y="26850"/>
                </a:moveTo>
                <a:lnTo>
                  <a:pt x="92440" y="30588"/>
                </a:lnTo>
                <a:lnTo>
                  <a:pt x="88702" y="30588"/>
                </a:lnTo>
                <a:lnTo>
                  <a:pt x="88702" y="26850"/>
                </a:lnTo>
                <a:close/>
                <a:moveTo>
                  <a:pt x="96319" y="26850"/>
                </a:moveTo>
                <a:lnTo>
                  <a:pt x="96319" y="30588"/>
                </a:lnTo>
                <a:lnTo>
                  <a:pt x="92581" y="30588"/>
                </a:lnTo>
                <a:lnTo>
                  <a:pt x="92581" y="26850"/>
                </a:lnTo>
                <a:close/>
                <a:moveTo>
                  <a:pt x="100199" y="26850"/>
                </a:moveTo>
                <a:lnTo>
                  <a:pt x="100199" y="30588"/>
                </a:lnTo>
                <a:lnTo>
                  <a:pt x="96461" y="30588"/>
                </a:lnTo>
                <a:lnTo>
                  <a:pt x="96461" y="26850"/>
                </a:lnTo>
                <a:close/>
                <a:moveTo>
                  <a:pt x="104078" y="26850"/>
                </a:moveTo>
                <a:lnTo>
                  <a:pt x="104078" y="30588"/>
                </a:lnTo>
                <a:lnTo>
                  <a:pt x="100340" y="30588"/>
                </a:lnTo>
                <a:lnTo>
                  <a:pt x="100340" y="26850"/>
                </a:lnTo>
                <a:close/>
                <a:moveTo>
                  <a:pt x="107958" y="26850"/>
                </a:moveTo>
                <a:lnTo>
                  <a:pt x="107958" y="30588"/>
                </a:lnTo>
                <a:lnTo>
                  <a:pt x="104220" y="30588"/>
                </a:lnTo>
                <a:lnTo>
                  <a:pt x="104220" y="26850"/>
                </a:lnTo>
                <a:close/>
                <a:moveTo>
                  <a:pt x="111837" y="26850"/>
                </a:moveTo>
                <a:lnTo>
                  <a:pt x="111837" y="30588"/>
                </a:lnTo>
                <a:lnTo>
                  <a:pt x="108099" y="30588"/>
                </a:lnTo>
                <a:lnTo>
                  <a:pt x="108099" y="26850"/>
                </a:lnTo>
                <a:close/>
                <a:moveTo>
                  <a:pt x="115717" y="26850"/>
                </a:moveTo>
                <a:lnTo>
                  <a:pt x="115717" y="30588"/>
                </a:lnTo>
                <a:lnTo>
                  <a:pt x="111979" y="30588"/>
                </a:lnTo>
                <a:lnTo>
                  <a:pt x="111979" y="26850"/>
                </a:lnTo>
                <a:close/>
                <a:moveTo>
                  <a:pt x="119596" y="26850"/>
                </a:moveTo>
                <a:lnTo>
                  <a:pt x="119596" y="30588"/>
                </a:lnTo>
                <a:lnTo>
                  <a:pt x="115855" y="30588"/>
                </a:lnTo>
                <a:lnTo>
                  <a:pt x="115855" y="26850"/>
                </a:lnTo>
                <a:close/>
                <a:moveTo>
                  <a:pt x="123476" y="26850"/>
                </a:moveTo>
                <a:lnTo>
                  <a:pt x="123476" y="30588"/>
                </a:lnTo>
                <a:lnTo>
                  <a:pt x="119735" y="30588"/>
                </a:lnTo>
                <a:lnTo>
                  <a:pt x="119735" y="26850"/>
                </a:lnTo>
                <a:close/>
                <a:moveTo>
                  <a:pt x="127355" y="26850"/>
                </a:moveTo>
                <a:lnTo>
                  <a:pt x="127355" y="30588"/>
                </a:lnTo>
                <a:lnTo>
                  <a:pt x="123614" y="30588"/>
                </a:lnTo>
                <a:lnTo>
                  <a:pt x="123614" y="26850"/>
                </a:lnTo>
                <a:close/>
                <a:moveTo>
                  <a:pt x="131235" y="26850"/>
                </a:moveTo>
                <a:lnTo>
                  <a:pt x="131235" y="30588"/>
                </a:lnTo>
                <a:lnTo>
                  <a:pt x="127494" y="30588"/>
                </a:lnTo>
                <a:lnTo>
                  <a:pt x="127494" y="26850"/>
                </a:lnTo>
                <a:close/>
                <a:moveTo>
                  <a:pt x="135114" y="26850"/>
                </a:moveTo>
                <a:lnTo>
                  <a:pt x="135114" y="30588"/>
                </a:lnTo>
                <a:lnTo>
                  <a:pt x="131373" y="30588"/>
                </a:lnTo>
                <a:lnTo>
                  <a:pt x="131373" y="26850"/>
                </a:lnTo>
                <a:close/>
                <a:moveTo>
                  <a:pt x="7114" y="30730"/>
                </a:moveTo>
                <a:lnTo>
                  <a:pt x="7114" y="34468"/>
                </a:lnTo>
                <a:lnTo>
                  <a:pt x="3376" y="34468"/>
                </a:lnTo>
                <a:lnTo>
                  <a:pt x="3376" y="30730"/>
                </a:lnTo>
                <a:close/>
                <a:moveTo>
                  <a:pt x="10993" y="30730"/>
                </a:moveTo>
                <a:lnTo>
                  <a:pt x="10993" y="34468"/>
                </a:lnTo>
                <a:lnTo>
                  <a:pt x="7256" y="34468"/>
                </a:lnTo>
                <a:lnTo>
                  <a:pt x="7256" y="30730"/>
                </a:lnTo>
                <a:close/>
                <a:moveTo>
                  <a:pt x="14873" y="30730"/>
                </a:moveTo>
                <a:lnTo>
                  <a:pt x="14873" y="34468"/>
                </a:lnTo>
                <a:lnTo>
                  <a:pt x="11135" y="34468"/>
                </a:lnTo>
                <a:lnTo>
                  <a:pt x="11135" y="30730"/>
                </a:lnTo>
                <a:close/>
                <a:moveTo>
                  <a:pt x="18752" y="30730"/>
                </a:moveTo>
                <a:lnTo>
                  <a:pt x="18752" y="34468"/>
                </a:lnTo>
                <a:lnTo>
                  <a:pt x="15015" y="34468"/>
                </a:lnTo>
                <a:lnTo>
                  <a:pt x="15015" y="30730"/>
                </a:lnTo>
                <a:close/>
                <a:moveTo>
                  <a:pt x="22632" y="30730"/>
                </a:moveTo>
                <a:lnTo>
                  <a:pt x="22632" y="34468"/>
                </a:lnTo>
                <a:lnTo>
                  <a:pt x="18894" y="34468"/>
                </a:lnTo>
                <a:lnTo>
                  <a:pt x="18894" y="30730"/>
                </a:lnTo>
                <a:close/>
                <a:moveTo>
                  <a:pt x="26514" y="30730"/>
                </a:moveTo>
                <a:lnTo>
                  <a:pt x="26514" y="34468"/>
                </a:lnTo>
                <a:lnTo>
                  <a:pt x="22775" y="34468"/>
                </a:lnTo>
                <a:lnTo>
                  <a:pt x="22775" y="30730"/>
                </a:lnTo>
                <a:close/>
                <a:moveTo>
                  <a:pt x="30394" y="30730"/>
                </a:moveTo>
                <a:lnTo>
                  <a:pt x="30394" y="34468"/>
                </a:lnTo>
                <a:lnTo>
                  <a:pt x="26654" y="34468"/>
                </a:lnTo>
                <a:lnTo>
                  <a:pt x="26654" y="30730"/>
                </a:lnTo>
                <a:close/>
                <a:moveTo>
                  <a:pt x="34273" y="30730"/>
                </a:moveTo>
                <a:lnTo>
                  <a:pt x="34273" y="34468"/>
                </a:lnTo>
                <a:lnTo>
                  <a:pt x="30534" y="34468"/>
                </a:lnTo>
                <a:lnTo>
                  <a:pt x="30534" y="30730"/>
                </a:lnTo>
                <a:close/>
                <a:moveTo>
                  <a:pt x="38153" y="30730"/>
                </a:moveTo>
                <a:lnTo>
                  <a:pt x="38153" y="34468"/>
                </a:lnTo>
                <a:lnTo>
                  <a:pt x="34413" y="34468"/>
                </a:lnTo>
                <a:lnTo>
                  <a:pt x="34413" y="30730"/>
                </a:lnTo>
                <a:close/>
                <a:moveTo>
                  <a:pt x="42032" y="30730"/>
                </a:moveTo>
                <a:lnTo>
                  <a:pt x="42032" y="34468"/>
                </a:lnTo>
                <a:lnTo>
                  <a:pt x="38293" y="34468"/>
                </a:lnTo>
                <a:lnTo>
                  <a:pt x="38293" y="30730"/>
                </a:lnTo>
                <a:close/>
                <a:moveTo>
                  <a:pt x="45912" y="30730"/>
                </a:moveTo>
                <a:lnTo>
                  <a:pt x="45912" y="34468"/>
                </a:lnTo>
                <a:lnTo>
                  <a:pt x="42171" y="34468"/>
                </a:lnTo>
                <a:lnTo>
                  <a:pt x="42171" y="30730"/>
                </a:lnTo>
                <a:close/>
                <a:moveTo>
                  <a:pt x="49788" y="30730"/>
                </a:moveTo>
                <a:lnTo>
                  <a:pt x="49788" y="34468"/>
                </a:lnTo>
                <a:lnTo>
                  <a:pt x="46049" y="34468"/>
                </a:lnTo>
                <a:lnTo>
                  <a:pt x="46049" y="30730"/>
                </a:lnTo>
                <a:close/>
                <a:moveTo>
                  <a:pt x="53671" y="30730"/>
                </a:moveTo>
                <a:lnTo>
                  <a:pt x="53671" y="34468"/>
                </a:lnTo>
                <a:lnTo>
                  <a:pt x="49930" y="34468"/>
                </a:lnTo>
                <a:lnTo>
                  <a:pt x="49930" y="30730"/>
                </a:lnTo>
                <a:close/>
                <a:moveTo>
                  <a:pt x="57524" y="30730"/>
                </a:moveTo>
                <a:lnTo>
                  <a:pt x="57524" y="34468"/>
                </a:lnTo>
                <a:lnTo>
                  <a:pt x="53809" y="34468"/>
                </a:lnTo>
                <a:lnTo>
                  <a:pt x="53809" y="30730"/>
                </a:lnTo>
                <a:close/>
                <a:moveTo>
                  <a:pt x="61404" y="30730"/>
                </a:moveTo>
                <a:lnTo>
                  <a:pt x="61404" y="34468"/>
                </a:lnTo>
                <a:lnTo>
                  <a:pt x="57666" y="34468"/>
                </a:lnTo>
                <a:lnTo>
                  <a:pt x="57666" y="30730"/>
                </a:lnTo>
                <a:close/>
                <a:moveTo>
                  <a:pt x="65283" y="30730"/>
                </a:moveTo>
                <a:lnTo>
                  <a:pt x="65283" y="34468"/>
                </a:lnTo>
                <a:lnTo>
                  <a:pt x="61545" y="34468"/>
                </a:lnTo>
                <a:lnTo>
                  <a:pt x="61545" y="30730"/>
                </a:lnTo>
                <a:close/>
                <a:moveTo>
                  <a:pt x="69163" y="30730"/>
                </a:moveTo>
                <a:lnTo>
                  <a:pt x="69163" y="34468"/>
                </a:lnTo>
                <a:lnTo>
                  <a:pt x="65425" y="34468"/>
                </a:lnTo>
                <a:lnTo>
                  <a:pt x="65425" y="30730"/>
                </a:lnTo>
                <a:close/>
                <a:moveTo>
                  <a:pt x="73042" y="30730"/>
                </a:moveTo>
                <a:lnTo>
                  <a:pt x="73042" y="34468"/>
                </a:lnTo>
                <a:lnTo>
                  <a:pt x="69304" y="34468"/>
                </a:lnTo>
                <a:lnTo>
                  <a:pt x="69304" y="30730"/>
                </a:lnTo>
                <a:close/>
                <a:moveTo>
                  <a:pt x="76922" y="30730"/>
                </a:moveTo>
                <a:lnTo>
                  <a:pt x="76922" y="34468"/>
                </a:lnTo>
                <a:lnTo>
                  <a:pt x="73182" y="34468"/>
                </a:lnTo>
                <a:lnTo>
                  <a:pt x="73182" y="30730"/>
                </a:lnTo>
                <a:close/>
                <a:moveTo>
                  <a:pt x="80801" y="30730"/>
                </a:moveTo>
                <a:lnTo>
                  <a:pt x="80801" y="34468"/>
                </a:lnTo>
                <a:lnTo>
                  <a:pt x="77063" y="34468"/>
                </a:lnTo>
                <a:lnTo>
                  <a:pt x="77063" y="30730"/>
                </a:lnTo>
                <a:close/>
                <a:moveTo>
                  <a:pt x="84681" y="30730"/>
                </a:moveTo>
                <a:lnTo>
                  <a:pt x="84681" y="34468"/>
                </a:lnTo>
                <a:lnTo>
                  <a:pt x="80943" y="34468"/>
                </a:lnTo>
                <a:lnTo>
                  <a:pt x="80943" y="30730"/>
                </a:lnTo>
                <a:close/>
                <a:moveTo>
                  <a:pt x="88560" y="30730"/>
                </a:moveTo>
                <a:lnTo>
                  <a:pt x="88560" y="34468"/>
                </a:lnTo>
                <a:lnTo>
                  <a:pt x="84822" y="34468"/>
                </a:lnTo>
                <a:lnTo>
                  <a:pt x="84822" y="30730"/>
                </a:lnTo>
                <a:close/>
                <a:moveTo>
                  <a:pt x="92440" y="30730"/>
                </a:moveTo>
                <a:lnTo>
                  <a:pt x="92440" y="34468"/>
                </a:lnTo>
                <a:lnTo>
                  <a:pt x="88702" y="34468"/>
                </a:lnTo>
                <a:lnTo>
                  <a:pt x="88702" y="30730"/>
                </a:lnTo>
                <a:close/>
                <a:moveTo>
                  <a:pt x="96319" y="30730"/>
                </a:moveTo>
                <a:lnTo>
                  <a:pt x="96319" y="34468"/>
                </a:lnTo>
                <a:lnTo>
                  <a:pt x="92581" y="34468"/>
                </a:lnTo>
                <a:lnTo>
                  <a:pt x="92581" y="30730"/>
                </a:lnTo>
                <a:close/>
                <a:moveTo>
                  <a:pt x="100199" y="30730"/>
                </a:moveTo>
                <a:lnTo>
                  <a:pt x="100199" y="34468"/>
                </a:lnTo>
                <a:lnTo>
                  <a:pt x="96461" y="34468"/>
                </a:lnTo>
                <a:lnTo>
                  <a:pt x="96461" y="30730"/>
                </a:lnTo>
                <a:close/>
                <a:moveTo>
                  <a:pt x="104078" y="30730"/>
                </a:moveTo>
                <a:lnTo>
                  <a:pt x="104078" y="34468"/>
                </a:lnTo>
                <a:lnTo>
                  <a:pt x="100340" y="34468"/>
                </a:lnTo>
                <a:lnTo>
                  <a:pt x="100340" y="30730"/>
                </a:lnTo>
                <a:close/>
                <a:moveTo>
                  <a:pt x="107958" y="30730"/>
                </a:moveTo>
                <a:lnTo>
                  <a:pt x="107958" y="34468"/>
                </a:lnTo>
                <a:lnTo>
                  <a:pt x="104220" y="34468"/>
                </a:lnTo>
                <a:lnTo>
                  <a:pt x="104220" y="30730"/>
                </a:lnTo>
                <a:close/>
                <a:moveTo>
                  <a:pt x="111837" y="30730"/>
                </a:moveTo>
                <a:lnTo>
                  <a:pt x="111837" y="34468"/>
                </a:lnTo>
                <a:lnTo>
                  <a:pt x="108099" y="34468"/>
                </a:lnTo>
                <a:lnTo>
                  <a:pt x="108099" y="30730"/>
                </a:lnTo>
                <a:close/>
                <a:moveTo>
                  <a:pt x="115717" y="30730"/>
                </a:moveTo>
                <a:lnTo>
                  <a:pt x="115717" y="34468"/>
                </a:lnTo>
                <a:lnTo>
                  <a:pt x="111979" y="34468"/>
                </a:lnTo>
                <a:lnTo>
                  <a:pt x="111979" y="30730"/>
                </a:lnTo>
                <a:close/>
                <a:moveTo>
                  <a:pt x="119596" y="30730"/>
                </a:moveTo>
                <a:lnTo>
                  <a:pt x="119596" y="34468"/>
                </a:lnTo>
                <a:lnTo>
                  <a:pt x="115855" y="34468"/>
                </a:lnTo>
                <a:lnTo>
                  <a:pt x="115855" y="30730"/>
                </a:lnTo>
                <a:close/>
                <a:moveTo>
                  <a:pt x="123476" y="30730"/>
                </a:moveTo>
                <a:lnTo>
                  <a:pt x="123476" y="34468"/>
                </a:lnTo>
                <a:lnTo>
                  <a:pt x="119735" y="34468"/>
                </a:lnTo>
                <a:lnTo>
                  <a:pt x="119735" y="30730"/>
                </a:lnTo>
                <a:close/>
                <a:moveTo>
                  <a:pt x="127355" y="30730"/>
                </a:moveTo>
                <a:lnTo>
                  <a:pt x="127355" y="34468"/>
                </a:lnTo>
                <a:lnTo>
                  <a:pt x="123614" y="34468"/>
                </a:lnTo>
                <a:lnTo>
                  <a:pt x="123614" y="30730"/>
                </a:lnTo>
                <a:close/>
                <a:moveTo>
                  <a:pt x="131235" y="30730"/>
                </a:moveTo>
                <a:lnTo>
                  <a:pt x="131235" y="34468"/>
                </a:lnTo>
                <a:lnTo>
                  <a:pt x="127494" y="34468"/>
                </a:lnTo>
                <a:lnTo>
                  <a:pt x="127494" y="30730"/>
                </a:lnTo>
                <a:close/>
                <a:moveTo>
                  <a:pt x="135114" y="30730"/>
                </a:moveTo>
                <a:lnTo>
                  <a:pt x="135114" y="34468"/>
                </a:lnTo>
                <a:lnTo>
                  <a:pt x="131373" y="34468"/>
                </a:lnTo>
                <a:lnTo>
                  <a:pt x="131373" y="30730"/>
                </a:lnTo>
                <a:close/>
                <a:moveTo>
                  <a:pt x="7114" y="34609"/>
                </a:moveTo>
                <a:lnTo>
                  <a:pt x="7114" y="38347"/>
                </a:lnTo>
                <a:lnTo>
                  <a:pt x="3376" y="38347"/>
                </a:lnTo>
                <a:lnTo>
                  <a:pt x="3376" y="34609"/>
                </a:lnTo>
                <a:close/>
                <a:moveTo>
                  <a:pt x="10993" y="34609"/>
                </a:moveTo>
                <a:lnTo>
                  <a:pt x="10993" y="38347"/>
                </a:lnTo>
                <a:lnTo>
                  <a:pt x="7256" y="38347"/>
                </a:lnTo>
                <a:lnTo>
                  <a:pt x="7256" y="34609"/>
                </a:lnTo>
                <a:close/>
                <a:moveTo>
                  <a:pt x="14873" y="34609"/>
                </a:moveTo>
                <a:lnTo>
                  <a:pt x="14873" y="38347"/>
                </a:lnTo>
                <a:lnTo>
                  <a:pt x="11135" y="38347"/>
                </a:lnTo>
                <a:lnTo>
                  <a:pt x="11135" y="34609"/>
                </a:lnTo>
                <a:close/>
                <a:moveTo>
                  <a:pt x="18752" y="34609"/>
                </a:moveTo>
                <a:lnTo>
                  <a:pt x="18752" y="38347"/>
                </a:lnTo>
                <a:lnTo>
                  <a:pt x="15015" y="38347"/>
                </a:lnTo>
                <a:lnTo>
                  <a:pt x="15015" y="34609"/>
                </a:lnTo>
                <a:close/>
                <a:moveTo>
                  <a:pt x="22632" y="34609"/>
                </a:moveTo>
                <a:lnTo>
                  <a:pt x="22632" y="38347"/>
                </a:lnTo>
                <a:lnTo>
                  <a:pt x="18894" y="38347"/>
                </a:lnTo>
                <a:lnTo>
                  <a:pt x="18894" y="34609"/>
                </a:lnTo>
                <a:close/>
                <a:moveTo>
                  <a:pt x="26514" y="34609"/>
                </a:moveTo>
                <a:lnTo>
                  <a:pt x="26514" y="38347"/>
                </a:lnTo>
                <a:lnTo>
                  <a:pt x="22775" y="38347"/>
                </a:lnTo>
                <a:lnTo>
                  <a:pt x="22775" y="34609"/>
                </a:lnTo>
                <a:close/>
                <a:moveTo>
                  <a:pt x="30394" y="34609"/>
                </a:moveTo>
                <a:lnTo>
                  <a:pt x="30394" y="38347"/>
                </a:lnTo>
                <a:lnTo>
                  <a:pt x="26654" y="38347"/>
                </a:lnTo>
                <a:lnTo>
                  <a:pt x="26654" y="34609"/>
                </a:lnTo>
                <a:close/>
                <a:moveTo>
                  <a:pt x="34273" y="34609"/>
                </a:moveTo>
                <a:lnTo>
                  <a:pt x="34273" y="38347"/>
                </a:lnTo>
                <a:lnTo>
                  <a:pt x="30534" y="38347"/>
                </a:lnTo>
                <a:lnTo>
                  <a:pt x="30534" y="34609"/>
                </a:lnTo>
                <a:close/>
                <a:moveTo>
                  <a:pt x="38153" y="34609"/>
                </a:moveTo>
                <a:lnTo>
                  <a:pt x="38153" y="38347"/>
                </a:lnTo>
                <a:lnTo>
                  <a:pt x="34413" y="38347"/>
                </a:lnTo>
                <a:lnTo>
                  <a:pt x="34413" y="34609"/>
                </a:lnTo>
                <a:close/>
                <a:moveTo>
                  <a:pt x="42032" y="34609"/>
                </a:moveTo>
                <a:lnTo>
                  <a:pt x="42032" y="38347"/>
                </a:lnTo>
                <a:lnTo>
                  <a:pt x="38293" y="38347"/>
                </a:lnTo>
                <a:lnTo>
                  <a:pt x="38293" y="34609"/>
                </a:lnTo>
                <a:close/>
                <a:moveTo>
                  <a:pt x="45912" y="34609"/>
                </a:moveTo>
                <a:lnTo>
                  <a:pt x="45912" y="38347"/>
                </a:lnTo>
                <a:lnTo>
                  <a:pt x="42171" y="38347"/>
                </a:lnTo>
                <a:lnTo>
                  <a:pt x="42171" y="34609"/>
                </a:lnTo>
                <a:close/>
                <a:moveTo>
                  <a:pt x="49788" y="34609"/>
                </a:moveTo>
                <a:lnTo>
                  <a:pt x="49788" y="38347"/>
                </a:lnTo>
                <a:lnTo>
                  <a:pt x="46049" y="38347"/>
                </a:lnTo>
                <a:lnTo>
                  <a:pt x="46049" y="34609"/>
                </a:lnTo>
                <a:close/>
                <a:moveTo>
                  <a:pt x="53671" y="34609"/>
                </a:moveTo>
                <a:lnTo>
                  <a:pt x="53671" y="38347"/>
                </a:lnTo>
                <a:lnTo>
                  <a:pt x="49930" y="38347"/>
                </a:lnTo>
                <a:lnTo>
                  <a:pt x="49930" y="34609"/>
                </a:lnTo>
                <a:close/>
                <a:moveTo>
                  <a:pt x="57524" y="34609"/>
                </a:moveTo>
                <a:lnTo>
                  <a:pt x="57524" y="38347"/>
                </a:lnTo>
                <a:lnTo>
                  <a:pt x="53809" y="38347"/>
                </a:lnTo>
                <a:lnTo>
                  <a:pt x="53809" y="34609"/>
                </a:lnTo>
                <a:close/>
                <a:moveTo>
                  <a:pt x="61404" y="34609"/>
                </a:moveTo>
                <a:lnTo>
                  <a:pt x="61404" y="38347"/>
                </a:lnTo>
                <a:lnTo>
                  <a:pt x="57666" y="38347"/>
                </a:lnTo>
                <a:lnTo>
                  <a:pt x="57666" y="34609"/>
                </a:lnTo>
                <a:close/>
                <a:moveTo>
                  <a:pt x="65283" y="34609"/>
                </a:moveTo>
                <a:lnTo>
                  <a:pt x="65283" y="38347"/>
                </a:lnTo>
                <a:lnTo>
                  <a:pt x="61545" y="38347"/>
                </a:lnTo>
                <a:lnTo>
                  <a:pt x="61545" y="34609"/>
                </a:lnTo>
                <a:close/>
                <a:moveTo>
                  <a:pt x="69163" y="34609"/>
                </a:moveTo>
                <a:lnTo>
                  <a:pt x="69163" y="38347"/>
                </a:lnTo>
                <a:lnTo>
                  <a:pt x="65425" y="38347"/>
                </a:lnTo>
                <a:lnTo>
                  <a:pt x="65425" y="34609"/>
                </a:lnTo>
                <a:close/>
                <a:moveTo>
                  <a:pt x="73042" y="34609"/>
                </a:moveTo>
                <a:lnTo>
                  <a:pt x="73042" y="38347"/>
                </a:lnTo>
                <a:lnTo>
                  <a:pt x="69304" y="38347"/>
                </a:lnTo>
                <a:lnTo>
                  <a:pt x="69304" y="34609"/>
                </a:lnTo>
                <a:close/>
                <a:moveTo>
                  <a:pt x="76922" y="34609"/>
                </a:moveTo>
                <a:lnTo>
                  <a:pt x="76922" y="38347"/>
                </a:lnTo>
                <a:lnTo>
                  <a:pt x="73182" y="38347"/>
                </a:lnTo>
                <a:lnTo>
                  <a:pt x="73182" y="34609"/>
                </a:lnTo>
                <a:close/>
                <a:moveTo>
                  <a:pt x="80801" y="34609"/>
                </a:moveTo>
                <a:lnTo>
                  <a:pt x="80801" y="38347"/>
                </a:lnTo>
                <a:lnTo>
                  <a:pt x="77063" y="38347"/>
                </a:lnTo>
                <a:lnTo>
                  <a:pt x="77063" y="34609"/>
                </a:lnTo>
                <a:close/>
                <a:moveTo>
                  <a:pt x="84681" y="34609"/>
                </a:moveTo>
                <a:lnTo>
                  <a:pt x="84681" y="38347"/>
                </a:lnTo>
                <a:lnTo>
                  <a:pt x="80943" y="38347"/>
                </a:lnTo>
                <a:lnTo>
                  <a:pt x="80943" y="34609"/>
                </a:lnTo>
                <a:close/>
                <a:moveTo>
                  <a:pt x="88560" y="34609"/>
                </a:moveTo>
                <a:lnTo>
                  <a:pt x="88560" y="38347"/>
                </a:lnTo>
                <a:lnTo>
                  <a:pt x="84822" y="38347"/>
                </a:lnTo>
                <a:lnTo>
                  <a:pt x="84822" y="34609"/>
                </a:lnTo>
                <a:close/>
                <a:moveTo>
                  <a:pt x="92440" y="34609"/>
                </a:moveTo>
                <a:lnTo>
                  <a:pt x="92440" y="38347"/>
                </a:lnTo>
                <a:lnTo>
                  <a:pt x="88702" y="38347"/>
                </a:lnTo>
                <a:lnTo>
                  <a:pt x="88702" y="34609"/>
                </a:lnTo>
                <a:close/>
                <a:moveTo>
                  <a:pt x="96319" y="34609"/>
                </a:moveTo>
                <a:lnTo>
                  <a:pt x="96319" y="38347"/>
                </a:lnTo>
                <a:lnTo>
                  <a:pt x="92581" y="38347"/>
                </a:lnTo>
                <a:lnTo>
                  <a:pt x="92581" y="34609"/>
                </a:lnTo>
                <a:close/>
                <a:moveTo>
                  <a:pt x="100199" y="34609"/>
                </a:moveTo>
                <a:lnTo>
                  <a:pt x="100199" y="38347"/>
                </a:lnTo>
                <a:lnTo>
                  <a:pt x="96461" y="38347"/>
                </a:lnTo>
                <a:lnTo>
                  <a:pt x="96461" y="34609"/>
                </a:lnTo>
                <a:close/>
                <a:moveTo>
                  <a:pt x="104078" y="34609"/>
                </a:moveTo>
                <a:lnTo>
                  <a:pt x="104078" y="38347"/>
                </a:lnTo>
                <a:lnTo>
                  <a:pt x="100340" y="38347"/>
                </a:lnTo>
                <a:lnTo>
                  <a:pt x="100340" y="34609"/>
                </a:lnTo>
                <a:close/>
                <a:moveTo>
                  <a:pt x="107958" y="34609"/>
                </a:moveTo>
                <a:lnTo>
                  <a:pt x="107958" y="38347"/>
                </a:lnTo>
                <a:lnTo>
                  <a:pt x="104220" y="38347"/>
                </a:lnTo>
                <a:lnTo>
                  <a:pt x="104220" y="34609"/>
                </a:lnTo>
                <a:close/>
                <a:moveTo>
                  <a:pt x="111837" y="34609"/>
                </a:moveTo>
                <a:lnTo>
                  <a:pt x="111837" y="38347"/>
                </a:lnTo>
                <a:lnTo>
                  <a:pt x="108099" y="38347"/>
                </a:lnTo>
                <a:lnTo>
                  <a:pt x="108099" y="34609"/>
                </a:lnTo>
                <a:close/>
                <a:moveTo>
                  <a:pt x="115717" y="34609"/>
                </a:moveTo>
                <a:lnTo>
                  <a:pt x="115717" y="38347"/>
                </a:lnTo>
                <a:lnTo>
                  <a:pt x="111979" y="38347"/>
                </a:lnTo>
                <a:lnTo>
                  <a:pt x="111979" y="34609"/>
                </a:lnTo>
                <a:close/>
                <a:moveTo>
                  <a:pt x="119596" y="34609"/>
                </a:moveTo>
                <a:lnTo>
                  <a:pt x="119596" y="38347"/>
                </a:lnTo>
                <a:lnTo>
                  <a:pt x="115855" y="38347"/>
                </a:lnTo>
                <a:lnTo>
                  <a:pt x="115855" y="34609"/>
                </a:lnTo>
                <a:close/>
                <a:moveTo>
                  <a:pt x="123476" y="34609"/>
                </a:moveTo>
                <a:lnTo>
                  <a:pt x="123476" y="38347"/>
                </a:lnTo>
                <a:lnTo>
                  <a:pt x="119735" y="38347"/>
                </a:lnTo>
                <a:lnTo>
                  <a:pt x="119735" y="34609"/>
                </a:lnTo>
                <a:close/>
                <a:moveTo>
                  <a:pt x="127355" y="34609"/>
                </a:moveTo>
                <a:lnTo>
                  <a:pt x="127355" y="38347"/>
                </a:lnTo>
                <a:lnTo>
                  <a:pt x="123614" y="38347"/>
                </a:lnTo>
                <a:lnTo>
                  <a:pt x="123614" y="34609"/>
                </a:lnTo>
                <a:close/>
                <a:moveTo>
                  <a:pt x="131235" y="34609"/>
                </a:moveTo>
                <a:lnTo>
                  <a:pt x="131235" y="38347"/>
                </a:lnTo>
                <a:lnTo>
                  <a:pt x="127494" y="38347"/>
                </a:lnTo>
                <a:lnTo>
                  <a:pt x="127494" y="34609"/>
                </a:lnTo>
                <a:close/>
                <a:moveTo>
                  <a:pt x="135114" y="34609"/>
                </a:moveTo>
                <a:lnTo>
                  <a:pt x="135114" y="38347"/>
                </a:lnTo>
                <a:lnTo>
                  <a:pt x="131373" y="38347"/>
                </a:lnTo>
                <a:lnTo>
                  <a:pt x="131373" y="34609"/>
                </a:lnTo>
                <a:close/>
                <a:moveTo>
                  <a:pt x="7114" y="38489"/>
                </a:moveTo>
                <a:lnTo>
                  <a:pt x="7114" y="42227"/>
                </a:lnTo>
                <a:lnTo>
                  <a:pt x="3376" y="42227"/>
                </a:lnTo>
                <a:lnTo>
                  <a:pt x="3376" y="38489"/>
                </a:lnTo>
                <a:close/>
                <a:moveTo>
                  <a:pt x="10993" y="38489"/>
                </a:moveTo>
                <a:lnTo>
                  <a:pt x="10993" y="42227"/>
                </a:lnTo>
                <a:lnTo>
                  <a:pt x="7256" y="42227"/>
                </a:lnTo>
                <a:lnTo>
                  <a:pt x="7256" y="38489"/>
                </a:lnTo>
                <a:close/>
                <a:moveTo>
                  <a:pt x="14873" y="38489"/>
                </a:moveTo>
                <a:lnTo>
                  <a:pt x="14873" y="42227"/>
                </a:lnTo>
                <a:lnTo>
                  <a:pt x="11135" y="42227"/>
                </a:lnTo>
                <a:lnTo>
                  <a:pt x="11135" y="38489"/>
                </a:lnTo>
                <a:close/>
                <a:moveTo>
                  <a:pt x="18752" y="38489"/>
                </a:moveTo>
                <a:lnTo>
                  <a:pt x="18752" y="42227"/>
                </a:lnTo>
                <a:lnTo>
                  <a:pt x="15015" y="42227"/>
                </a:lnTo>
                <a:lnTo>
                  <a:pt x="15015" y="38489"/>
                </a:lnTo>
                <a:close/>
                <a:moveTo>
                  <a:pt x="22632" y="38489"/>
                </a:moveTo>
                <a:lnTo>
                  <a:pt x="22632" y="42227"/>
                </a:lnTo>
                <a:lnTo>
                  <a:pt x="18894" y="42227"/>
                </a:lnTo>
                <a:lnTo>
                  <a:pt x="18894" y="38489"/>
                </a:lnTo>
                <a:close/>
                <a:moveTo>
                  <a:pt x="26514" y="38489"/>
                </a:moveTo>
                <a:lnTo>
                  <a:pt x="26514" y="42227"/>
                </a:lnTo>
                <a:lnTo>
                  <a:pt x="22775" y="42227"/>
                </a:lnTo>
                <a:lnTo>
                  <a:pt x="22775" y="38489"/>
                </a:lnTo>
                <a:close/>
                <a:moveTo>
                  <a:pt x="30394" y="38489"/>
                </a:moveTo>
                <a:lnTo>
                  <a:pt x="30394" y="42227"/>
                </a:lnTo>
                <a:lnTo>
                  <a:pt x="26654" y="42227"/>
                </a:lnTo>
                <a:lnTo>
                  <a:pt x="26654" y="38489"/>
                </a:lnTo>
                <a:close/>
                <a:moveTo>
                  <a:pt x="34273" y="38489"/>
                </a:moveTo>
                <a:lnTo>
                  <a:pt x="34273" y="42227"/>
                </a:lnTo>
                <a:lnTo>
                  <a:pt x="30534" y="42227"/>
                </a:lnTo>
                <a:lnTo>
                  <a:pt x="30534" y="38489"/>
                </a:lnTo>
                <a:close/>
                <a:moveTo>
                  <a:pt x="38153" y="38489"/>
                </a:moveTo>
                <a:lnTo>
                  <a:pt x="38153" y="42227"/>
                </a:lnTo>
                <a:lnTo>
                  <a:pt x="34413" y="42227"/>
                </a:lnTo>
                <a:lnTo>
                  <a:pt x="34413" y="38489"/>
                </a:lnTo>
                <a:close/>
                <a:moveTo>
                  <a:pt x="42032" y="38489"/>
                </a:moveTo>
                <a:lnTo>
                  <a:pt x="42032" y="42227"/>
                </a:lnTo>
                <a:lnTo>
                  <a:pt x="38293" y="42227"/>
                </a:lnTo>
                <a:lnTo>
                  <a:pt x="38293" y="38489"/>
                </a:lnTo>
                <a:close/>
                <a:moveTo>
                  <a:pt x="45912" y="38489"/>
                </a:moveTo>
                <a:lnTo>
                  <a:pt x="45912" y="42227"/>
                </a:lnTo>
                <a:lnTo>
                  <a:pt x="42171" y="42227"/>
                </a:lnTo>
                <a:lnTo>
                  <a:pt x="42171" y="38489"/>
                </a:lnTo>
                <a:close/>
                <a:moveTo>
                  <a:pt x="49788" y="38489"/>
                </a:moveTo>
                <a:lnTo>
                  <a:pt x="49788" y="42227"/>
                </a:lnTo>
                <a:lnTo>
                  <a:pt x="46049" y="42227"/>
                </a:lnTo>
                <a:lnTo>
                  <a:pt x="46049" y="38489"/>
                </a:lnTo>
                <a:close/>
                <a:moveTo>
                  <a:pt x="53671" y="38489"/>
                </a:moveTo>
                <a:lnTo>
                  <a:pt x="53671" y="42227"/>
                </a:lnTo>
                <a:lnTo>
                  <a:pt x="49930" y="42227"/>
                </a:lnTo>
                <a:lnTo>
                  <a:pt x="49930" y="38489"/>
                </a:lnTo>
                <a:close/>
                <a:moveTo>
                  <a:pt x="57524" y="38489"/>
                </a:moveTo>
                <a:lnTo>
                  <a:pt x="57524" y="42227"/>
                </a:lnTo>
                <a:lnTo>
                  <a:pt x="53809" y="42227"/>
                </a:lnTo>
                <a:lnTo>
                  <a:pt x="53809" y="38489"/>
                </a:lnTo>
                <a:close/>
                <a:moveTo>
                  <a:pt x="61404" y="38489"/>
                </a:moveTo>
                <a:lnTo>
                  <a:pt x="61404" y="42227"/>
                </a:lnTo>
                <a:lnTo>
                  <a:pt x="57666" y="42227"/>
                </a:lnTo>
                <a:lnTo>
                  <a:pt x="57666" y="38489"/>
                </a:lnTo>
                <a:close/>
                <a:moveTo>
                  <a:pt x="65283" y="38489"/>
                </a:moveTo>
                <a:lnTo>
                  <a:pt x="65283" y="42227"/>
                </a:lnTo>
                <a:lnTo>
                  <a:pt x="61545" y="42227"/>
                </a:lnTo>
                <a:lnTo>
                  <a:pt x="61545" y="38489"/>
                </a:lnTo>
                <a:close/>
                <a:moveTo>
                  <a:pt x="69163" y="38489"/>
                </a:moveTo>
                <a:lnTo>
                  <a:pt x="69163" y="42227"/>
                </a:lnTo>
                <a:lnTo>
                  <a:pt x="65425" y="42227"/>
                </a:lnTo>
                <a:lnTo>
                  <a:pt x="65425" y="38489"/>
                </a:lnTo>
                <a:close/>
                <a:moveTo>
                  <a:pt x="73042" y="38489"/>
                </a:moveTo>
                <a:lnTo>
                  <a:pt x="73042" y="42227"/>
                </a:lnTo>
                <a:lnTo>
                  <a:pt x="69304" y="42227"/>
                </a:lnTo>
                <a:lnTo>
                  <a:pt x="69304" y="38489"/>
                </a:lnTo>
                <a:close/>
                <a:moveTo>
                  <a:pt x="76922" y="38489"/>
                </a:moveTo>
                <a:lnTo>
                  <a:pt x="76922" y="42227"/>
                </a:lnTo>
                <a:lnTo>
                  <a:pt x="73182" y="42227"/>
                </a:lnTo>
                <a:lnTo>
                  <a:pt x="73182" y="38489"/>
                </a:lnTo>
                <a:close/>
                <a:moveTo>
                  <a:pt x="80801" y="38489"/>
                </a:moveTo>
                <a:lnTo>
                  <a:pt x="80801" y="42227"/>
                </a:lnTo>
                <a:lnTo>
                  <a:pt x="77063" y="42227"/>
                </a:lnTo>
                <a:lnTo>
                  <a:pt x="77063" y="38489"/>
                </a:lnTo>
                <a:close/>
                <a:moveTo>
                  <a:pt x="84681" y="38489"/>
                </a:moveTo>
                <a:lnTo>
                  <a:pt x="84681" y="42227"/>
                </a:lnTo>
                <a:lnTo>
                  <a:pt x="80943" y="42227"/>
                </a:lnTo>
                <a:lnTo>
                  <a:pt x="80943" y="38489"/>
                </a:lnTo>
                <a:close/>
                <a:moveTo>
                  <a:pt x="88560" y="38489"/>
                </a:moveTo>
                <a:lnTo>
                  <a:pt x="88560" y="42227"/>
                </a:lnTo>
                <a:lnTo>
                  <a:pt x="84822" y="42227"/>
                </a:lnTo>
                <a:lnTo>
                  <a:pt x="84822" y="38489"/>
                </a:lnTo>
                <a:close/>
                <a:moveTo>
                  <a:pt x="92440" y="38489"/>
                </a:moveTo>
                <a:lnTo>
                  <a:pt x="92440" y="42227"/>
                </a:lnTo>
                <a:lnTo>
                  <a:pt x="88702" y="42227"/>
                </a:lnTo>
                <a:lnTo>
                  <a:pt x="88702" y="38489"/>
                </a:lnTo>
                <a:close/>
                <a:moveTo>
                  <a:pt x="96319" y="38489"/>
                </a:moveTo>
                <a:lnTo>
                  <a:pt x="96319" y="42227"/>
                </a:lnTo>
                <a:lnTo>
                  <a:pt x="92581" y="42227"/>
                </a:lnTo>
                <a:lnTo>
                  <a:pt x="92581" y="38489"/>
                </a:lnTo>
                <a:close/>
                <a:moveTo>
                  <a:pt x="100199" y="38489"/>
                </a:moveTo>
                <a:lnTo>
                  <a:pt x="100199" y="42227"/>
                </a:lnTo>
                <a:lnTo>
                  <a:pt x="96461" y="42227"/>
                </a:lnTo>
                <a:lnTo>
                  <a:pt x="96461" y="38489"/>
                </a:lnTo>
                <a:close/>
                <a:moveTo>
                  <a:pt x="104078" y="38489"/>
                </a:moveTo>
                <a:lnTo>
                  <a:pt x="104078" y="42227"/>
                </a:lnTo>
                <a:lnTo>
                  <a:pt x="100340" y="42227"/>
                </a:lnTo>
                <a:lnTo>
                  <a:pt x="100340" y="38489"/>
                </a:lnTo>
                <a:close/>
                <a:moveTo>
                  <a:pt x="107958" y="38489"/>
                </a:moveTo>
                <a:lnTo>
                  <a:pt x="107958" y="42227"/>
                </a:lnTo>
                <a:lnTo>
                  <a:pt x="104220" y="42227"/>
                </a:lnTo>
                <a:lnTo>
                  <a:pt x="104220" y="38489"/>
                </a:lnTo>
                <a:close/>
                <a:moveTo>
                  <a:pt x="111837" y="38489"/>
                </a:moveTo>
                <a:lnTo>
                  <a:pt x="111837" y="42227"/>
                </a:lnTo>
                <a:lnTo>
                  <a:pt x="108099" y="42227"/>
                </a:lnTo>
                <a:lnTo>
                  <a:pt x="108099" y="38489"/>
                </a:lnTo>
                <a:close/>
                <a:moveTo>
                  <a:pt x="115717" y="38489"/>
                </a:moveTo>
                <a:lnTo>
                  <a:pt x="115717" y="42227"/>
                </a:lnTo>
                <a:lnTo>
                  <a:pt x="111979" y="42227"/>
                </a:lnTo>
                <a:lnTo>
                  <a:pt x="111979" y="38489"/>
                </a:lnTo>
                <a:close/>
                <a:moveTo>
                  <a:pt x="119596" y="38489"/>
                </a:moveTo>
                <a:lnTo>
                  <a:pt x="119596" y="42227"/>
                </a:lnTo>
                <a:lnTo>
                  <a:pt x="115855" y="42227"/>
                </a:lnTo>
                <a:lnTo>
                  <a:pt x="115855" y="38489"/>
                </a:lnTo>
                <a:close/>
                <a:moveTo>
                  <a:pt x="123476" y="38489"/>
                </a:moveTo>
                <a:lnTo>
                  <a:pt x="123476" y="42227"/>
                </a:lnTo>
                <a:lnTo>
                  <a:pt x="119735" y="42227"/>
                </a:lnTo>
                <a:lnTo>
                  <a:pt x="119735" y="38489"/>
                </a:lnTo>
                <a:close/>
                <a:moveTo>
                  <a:pt x="127355" y="38489"/>
                </a:moveTo>
                <a:lnTo>
                  <a:pt x="127355" y="42227"/>
                </a:lnTo>
                <a:lnTo>
                  <a:pt x="123614" y="42227"/>
                </a:lnTo>
                <a:lnTo>
                  <a:pt x="123614" y="38489"/>
                </a:lnTo>
                <a:close/>
                <a:moveTo>
                  <a:pt x="131235" y="38489"/>
                </a:moveTo>
                <a:lnTo>
                  <a:pt x="131235" y="42227"/>
                </a:lnTo>
                <a:lnTo>
                  <a:pt x="127494" y="42227"/>
                </a:lnTo>
                <a:lnTo>
                  <a:pt x="127494" y="38489"/>
                </a:lnTo>
                <a:close/>
                <a:moveTo>
                  <a:pt x="135114" y="38489"/>
                </a:moveTo>
                <a:lnTo>
                  <a:pt x="135114" y="42227"/>
                </a:lnTo>
                <a:lnTo>
                  <a:pt x="131373" y="42227"/>
                </a:lnTo>
                <a:lnTo>
                  <a:pt x="131373" y="38489"/>
                </a:lnTo>
                <a:close/>
                <a:moveTo>
                  <a:pt x="7114" y="42370"/>
                </a:moveTo>
                <a:lnTo>
                  <a:pt x="7114" y="46109"/>
                </a:lnTo>
                <a:lnTo>
                  <a:pt x="3376" y="46109"/>
                </a:lnTo>
                <a:lnTo>
                  <a:pt x="3376" y="42370"/>
                </a:lnTo>
                <a:close/>
                <a:moveTo>
                  <a:pt x="10993" y="42370"/>
                </a:moveTo>
                <a:lnTo>
                  <a:pt x="10993" y="46109"/>
                </a:lnTo>
                <a:lnTo>
                  <a:pt x="7256" y="46109"/>
                </a:lnTo>
                <a:lnTo>
                  <a:pt x="7256" y="42370"/>
                </a:lnTo>
                <a:close/>
                <a:moveTo>
                  <a:pt x="14873" y="42370"/>
                </a:moveTo>
                <a:lnTo>
                  <a:pt x="14873" y="46109"/>
                </a:lnTo>
                <a:lnTo>
                  <a:pt x="11135" y="46109"/>
                </a:lnTo>
                <a:lnTo>
                  <a:pt x="11135" y="42370"/>
                </a:lnTo>
                <a:close/>
                <a:moveTo>
                  <a:pt x="18752" y="42370"/>
                </a:moveTo>
                <a:lnTo>
                  <a:pt x="18752" y="46109"/>
                </a:lnTo>
                <a:lnTo>
                  <a:pt x="15015" y="46109"/>
                </a:lnTo>
                <a:lnTo>
                  <a:pt x="15015" y="42370"/>
                </a:lnTo>
                <a:close/>
                <a:moveTo>
                  <a:pt x="22632" y="42370"/>
                </a:moveTo>
                <a:lnTo>
                  <a:pt x="22632" y="46109"/>
                </a:lnTo>
                <a:lnTo>
                  <a:pt x="18894" y="46109"/>
                </a:lnTo>
                <a:lnTo>
                  <a:pt x="18894" y="42370"/>
                </a:lnTo>
                <a:close/>
                <a:moveTo>
                  <a:pt x="26514" y="42370"/>
                </a:moveTo>
                <a:lnTo>
                  <a:pt x="26514" y="46109"/>
                </a:lnTo>
                <a:lnTo>
                  <a:pt x="22775" y="46109"/>
                </a:lnTo>
                <a:lnTo>
                  <a:pt x="22775" y="42370"/>
                </a:lnTo>
                <a:close/>
                <a:moveTo>
                  <a:pt x="30394" y="42370"/>
                </a:moveTo>
                <a:lnTo>
                  <a:pt x="30394" y="46109"/>
                </a:lnTo>
                <a:lnTo>
                  <a:pt x="26654" y="46109"/>
                </a:lnTo>
                <a:lnTo>
                  <a:pt x="26654" y="42370"/>
                </a:lnTo>
                <a:close/>
                <a:moveTo>
                  <a:pt x="34273" y="42370"/>
                </a:moveTo>
                <a:lnTo>
                  <a:pt x="34273" y="46109"/>
                </a:lnTo>
                <a:lnTo>
                  <a:pt x="30534" y="46109"/>
                </a:lnTo>
                <a:lnTo>
                  <a:pt x="30534" y="42370"/>
                </a:lnTo>
                <a:close/>
                <a:moveTo>
                  <a:pt x="38153" y="42370"/>
                </a:moveTo>
                <a:lnTo>
                  <a:pt x="38153" y="46109"/>
                </a:lnTo>
                <a:lnTo>
                  <a:pt x="34413" y="46109"/>
                </a:lnTo>
                <a:lnTo>
                  <a:pt x="34413" y="42370"/>
                </a:lnTo>
                <a:close/>
                <a:moveTo>
                  <a:pt x="42032" y="42370"/>
                </a:moveTo>
                <a:lnTo>
                  <a:pt x="42032" y="46109"/>
                </a:lnTo>
                <a:lnTo>
                  <a:pt x="38293" y="46109"/>
                </a:lnTo>
                <a:lnTo>
                  <a:pt x="38293" y="42370"/>
                </a:lnTo>
                <a:close/>
                <a:moveTo>
                  <a:pt x="45912" y="42370"/>
                </a:moveTo>
                <a:lnTo>
                  <a:pt x="45912" y="46109"/>
                </a:lnTo>
                <a:lnTo>
                  <a:pt x="42171" y="46109"/>
                </a:lnTo>
                <a:lnTo>
                  <a:pt x="42171" y="42370"/>
                </a:lnTo>
                <a:close/>
                <a:moveTo>
                  <a:pt x="49788" y="42370"/>
                </a:moveTo>
                <a:lnTo>
                  <a:pt x="49788" y="46109"/>
                </a:lnTo>
                <a:lnTo>
                  <a:pt x="46049" y="46109"/>
                </a:lnTo>
                <a:lnTo>
                  <a:pt x="46049" y="42370"/>
                </a:lnTo>
                <a:close/>
                <a:moveTo>
                  <a:pt x="53671" y="42370"/>
                </a:moveTo>
                <a:lnTo>
                  <a:pt x="53671" y="46109"/>
                </a:lnTo>
                <a:lnTo>
                  <a:pt x="49930" y="46109"/>
                </a:lnTo>
                <a:lnTo>
                  <a:pt x="49930" y="42370"/>
                </a:lnTo>
                <a:close/>
                <a:moveTo>
                  <a:pt x="57524" y="42370"/>
                </a:moveTo>
                <a:lnTo>
                  <a:pt x="57524" y="46109"/>
                </a:lnTo>
                <a:lnTo>
                  <a:pt x="53809" y="46109"/>
                </a:lnTo>
                <a:lnTo>
                  <a:pt x="53809" y="42370"/>
                </a:lnTo>
                <a:close/>
                <a:moveTo>
                  <a:pt x="61404" y="42370"/>
                </a:moveTo>
                <a:lnTo>
                  <a:pt x="61404" y="46109"/>
                </a:lnTo>
                <a:lnTo>
                  <a:pt x="57666" y="46109"/>
                </a:lnTo>
                <a:lnTo>
                  <a:pt x="57666" y="42370"/>
                </a:lnTo>
                <a:close/>
                <a:moveTo>
                  <a:pt x="65283" y="42370"/>
                </a:moveTo>
                <a:lnTo>
                  <a:pt x="65283" y="46109"/>
                </a:lnTo>
                <a:lnTo>
                  <a:pt x="61545" y="46109"/>
                </a:lnTo>
                <a:lnTo>
                  <a:pt x="61545" y="42370"/>
                </a:lnTo>
                <a:close/>
                <a:moveTo>
                  <a:pt x="69163" y="42370"/>
                </a:moveTo>
                <a:lnTo>
                  <a:pt x="69163" y="46109"/>
                </a:lnTo>
                <a:lnTo>
                  <a:pt x="65425" y="46109"/>
                </a:lnTo>
                <a:lnTo>
                  <a:pt x="65425" y="42370"/>
                </a:lnTo>
                <a:close/>
                <a:moveTo>
                  <a:pt x="73042" y="42370"/>
                </a:moveTo>
                <a:lnTo>
                  <a:pt x="73042" y="46109"/>
                </a:lnTo>
                <a:lnTo>
                  <a:pt x="69304" y="46109"/>
                </a:lnTo>
                <a:lnTo>
                  <a:pt x="69304" y="42370"/>
                </a:lnTo>
                <a:close/>
                <a:moveTo>
                  <a:pt x="76922" y="42370"/>
                </a:moveTo>
                <a:lnTo>
                  <a:pt x="76922" y="46109"/>
                </a:lnTo>
                <a:lnTo>
                  <a:pt x="73182" y="46109"/>
                </a:lnTo>
                <a:lnTo>
                  <a:pt x="73182" y="42370"/>
                </a:lnTo>
                <a:close/>
                <a:moveTo>
                  <a:pt x="80801" y="42370"/>
                </a:moveTo>
                <a:lnTo>
                  <a:pt x="80801" y="46109"/>
                </a:lnTo>
                <a:lnTo>
                  <a:pt x="77063" y="46109"/>
                </a:lnTo>
                <a:lnTo>
                  <a:pt x="77063" y="42370"/>
                </a:lnTo>
                <a:close/>
                <a:moveTo>
                  <a:pt x="84681" y="42370"/>
                </a:moveTo>
                <a:lnTo>
                  <a:pt x="84681" y="46109"/>
                </a:lnTo>
                <a:lnTo>
                  <a:pt x="80943" y="46109"/>
                </a:lnTo>
                <a:lnTo>
                  <a:pt x="80943" y="42370"/>
                </a:lnTo>
                <a:close/>
                <a:moveTo>
                  <a:pt x="88560" y="42370"/>
                </a:moveTo>
                <a:lnTo>
                  <a:pt x="88560" y="46109"/>
                </a:lnTo>
                <a:lnTo>
                  <a:pt x="84822" y="46109"/>
                </a:lnTo>
                <a:lnTo>
                  <a:pt x="84822" y="42370"/>
                </a:lnTo>
                <a:close/>
                <a:moveTo>
                  <a:pt x="92440" y="42370"/>
                </a:moveTo>
                <a:lnTo>
                  <a:pt x="92440" y="46109"/>
                </a:lnTo>
                <a:lnTo>
                  <a:pt x="88702" y="46109"/>
                </a:lnTo>
                <a:lnTo>
                  <a:pt x="88702" y="42370"/>
                </a:lnTo>
                <a:close/>
                <a:moveTo>
                  <a:pt x="96319" y="42370"/>
                </a:moveTo>
                <a:lnTo>
                  <a:pt x="96319" y="46109"/>
                </a:lnTo>
                <a:lnTo>
                  <a:pt x="92581" y="46109"/>
                </a:lnTo>
                <a:lnTo>
                  <a:pt x="92581" y="42370"/>
                </a:lnTo>
                <a:close/>
                <a:moveTo>
                  <a:pt x="100199" y="42370"/>
                </a:moveTo>
                <a:lnTo>
                  <a:pt x="100199" y="46109"/>
                </a:lnTo>
                <a:lnTo>
                  <a:pt x="96461" y="46109"/>
                </a:lnTo>
                <a:lnTo>
                  <a:pt x="96461" y="42370"/>
                </a:lnTo>
                <a:close/>
                <a:moveTo>
                  <a:pt x="104078" y="42370"/>
                </a:moveTo>
                <a:lnTo>
                  <a:pt x="104078" y="46109"/>
                </a:lnTo>
                <a:lnTo>
                  <a:pt x="100340" y="46109"/>
                </a:lnTo>
                <a:lnTo>
                  <a:pt x="100340" y="42370"/>
                </a:lnTo>
                <a:close/>
                <a:moveTo>
                  <a:pt x="107958" y="42370"/>
                </a:moveTo>
                <a:lnTo>
                  <a:pt x="107958" y="46109"/>
                </a:lnTo>
                <a:lnTo>
                  <a:pt x="104220" y="46109"/>
                </a:lnTo>
                <a:lnTo>
                  <a:pt x="104220" y="42370"/>
                </a:lnTo>
                <a:close/>
                <a:moveTo>
                  <a:pt x="111837" y="42370"/>
                </a:moveTo>
                <a:lnTo>
                  <a:pt x="111837" y="46109"/>
                </a:lnTo>
                <a:lnTo>
                  <a:pt x="108099" y="46109"/>
                </a:lnTo>
                <a:lnTo>
                  <a:pt x="108099" y="42370"/>
                </a:lnTo>
                <a:close/>
                <a:moveTo>
                  <a:pt x="115717" y="42370"/>
                </a:moveTo>
                <a:lnTo>
                  <a:pt x="115717" y="46109"/>
                </a:lnTo>
                <a:lnTo>
                  <a:pt x="111979" y="46109"/>
                </a:lnTo>
                <a:lnTo>
                  <a:pt x="111979" y="42370"/>
                </a:lnTo>
                <a:close/>
                <a:moveTo>
                  <a:pt x="119596" y="42370"/>
                </a:moveTo>
                <a:lnTo>
                  <a:pt x="119596" y="46109"/>
                </a:lnTo>
                <a:lnTo>
                  <a:pt x="115855" y="46109"/>
                </a:lnTo>
                <a:lnTo>
                  <a:pt x="115855" y="42370"/>
                </a:lnTo>
                <a:close/>
                <a:moveTo>
                  <a:pt x="123476" y="42370"/>
                </a:moveTo>
                <a:lnTo>
                  <a:pt x="123476" y="46109"/>
                </a:lnTo>
                <a:lnTo>
                  <a:pt x="119735" y="46109"/>
                </a:lnTo>
                <a:lnTo>
                  <a:pt x="119735" y="42370"/>
                </a:lnTo>
                <a:close/>
                <a:moveTo>
                  <a:pt x="127355" y="42370"/>
                </a:moveTo>
                <a:lnTo>
                  <a:pt x="127355" y="46109"/>
                </a:lnTo>
                <a:lnTo>
                  <a:pt x="123614" y="46109"/>
                </a:lnTo>
                <a:lnTo>
                  <a:pt x="123614" y="42370"/>
                </a:lnTo>
                <a:close/>
                <a:moveTo>
                  <a:pt x="131235" y="42370"/>
                </a:moveTo>
                <a:lnTo>
                  <a:pt x="131235" y="46109"/>
                </a:lnTo>
                <a:lnTo>
                  <a:pt x="127494" y="46109"/>
                </a:lnTo>
                <a:lnTo>
                  <a:pt x="127494" y="42370"/>
                </a:lnTo>
                <a:close/>
                <a:moveTo>
                  <a:pt x="135114" y="42370"/>
                </a:moveTo>
                <a:lnTo>
                  <a:pt x="135114" y="46109"/>
                </a:lnTo>
                <a:lnTo>
                  <a:pt x="131373" y="46109"/>
                </a:lnTo>
                <a:lnTo>
                  <a:pt x="131373" y="42370"/>
                </a:lnTo>
                <a:close/>
                <a:moveTo>
                  <a:pt x="7114" y="46249"/>
                </a:moveTo>
                <a:lnTo>
                  <a:pt x="7114" y="49989"/>
                </a:lnTo>
                <a:lnTo>
                  <a:pt x="3376" y="49989"/>
                </a:lnTo>
                <a:lnTo>
                  <a:pt x="3376" y="46249"/>
                </a:lnTo>
                <a:close/>
                <a:moveTo>
                  <a:pt x="10993" y="46249"/>
                </a:moveTo>
                <a:lnTo>
                  <a:pt x="10993" y="49989"/>
                </a:lnTo>
                <a:lnTo>
                  <a:pt x="7256" y="49989"/>
                </a:lnTo>
                <a:lnTo>
                  <a:pt x="7256" y="46249"/>
                </a:lnTo>
                <a:close/>
                <a:moveTo>
                  <a:pt x="14873" y="46249"/>
                </a:moveTo>
                <a:lnTo>
                  <a:pt x="14873" y="49989"/>
                </a:lnTo>
                <a:lnTo>
                  <a:pt x="11135" y="49989"/>
                </a:lnTo>
                <a:lnTo>
                  <a:pt x="11135" y="46249"/>
                </a:lnTo>
                <a:close/>
                <a:moveTo>
                  <a:pt x="18752" y="46249"/>
                </a:moveTo>
                <a:lnTo>
                  <a:pt x="18752" y="49989"/>
                </a:lnTo>
                <a:lnTo>
                  <a:pt x="15015" y="49989"/>
                </a:lnTo>
                <a:lnTo>
                  <a:pt x="15015" y="46249"/>
                </a:lnTo>
                <a:close/>
                <a:moveTo>
                  <a:pt x="22632" y="46249"/>
                </a:moveTo>
                <a:lnTo>
                  <a:pt x="22632" y="49989"/>
                </a:lnTo>
                <a:lnTo>
                  <a:pt x="18894" y="49989"/>
                </a:lnTo>
                <a:lnTo>
                  <a:pt x="18894" y="46249"/>
                </a:lnTo>
                <a:close/>
                <a:moveTo>
                  <a:pt x="26514" y="46249"/>
                </a:moveTo>
                <a:lnTo>
                  <a:pt x="26514" y="49989"/>
                </a:lnTo>
                <a:lnTo>
                  <a:pt x="22775" y="49989"/>
                </a:lnTo>
                <a:lnTo>
                  <a:pt x="22775" y="46249"/>
                </a:lnTo>
                <a:close/>
                <a:moveTo>
                  <a:pt x="30394" y="46249"/>
                </a:moveTo>
                <a:lnTo>
                  <a:pt x="30394" y="49989"/>
                </a:lnTo>
                <a:lnTo>
                  <a:pt x="26654" y="49989"/>
                </a:lnTo>
                <a:lnTo>
                  <a:pt x="26654" y="46249"/>
                </a:lnTo>
                <a:close/>
                <a:moveTo>
                  <a:pt x="34273" y="46249"/>
                </a:moveTo>
                <a:lnTo>
                  <a:pt x="34273" y="49989"/>
                </a:lnTo>
                <a:lnTo>
                  <a:pt x="30534" y="49989"/>
                </a:lnTo>
                <a:lnTo>
                  <a:pt x="30534" y="46249"/>
                </a:lnTo>
                <a:close/>
                <a:moveTo>
                  <a:pt x="38153" y="46249"/>
                </a:moveTo>
                <a:lnTo>
                  <a:pt x="38153" y="49989"/>
                </a:lnTo>
                <a:lnTo>
                  <a:pt x="34413" y="49989"/>
                </a:lnTo>
                <a:lnTo>
                  <a:pt x="34413" y="46249"/>
                </a:lnTo>
                <a:close/>
                <a:moveTo>
                  <a:pt x="42032" y="46249"/>
                </a:moveTo>
                <a:lnTo>
                  <a:pt x="42032" y="49989"/>
                </a:lnTo>
                <a:lnTo>
                  <a:pt x="38293" y="49989"/>
                </a:lnTo>
                <a:lnTo>
                  <a:pt x="38293" y="46249"/>
                </a:lnTo>
                <a:close/>
                <a:moveTo>
                  <a:pt x="45912" y="46249"/>
                </a:moveTo>
                <a:lnTo>
                  <a:pt x="45912" y="49989"/>
                </a:lnTo>
                <a:lnTo>
                  <a:pt x="42171" y="49989"/>
                </a:lnTo>
                <a:lnTo>
                  <a:pt x="42171" y="46249"/>
                </a:lnTo>
                <a:close/>
                <a:moveTo>
                  <a:pt x="49788" y="46249"/>
                </a:moveTo>
                <a:lnTo>
                  <a:pt x="49788" y="49989"/>
                </a:lnTo>
                <a:lnTo>
                  <a:pt x="46049" y="49989"/>
                </a:lnTo>
                <a:lnTo>
                  <a:pt x="46049" y="46249"/>
                </a:lnTo>
                <a:close/>
                <a:moveTo>
                  <a:pt x="53671" y="46249"/>
                </a:moveTo>
                <a:lnTo>
                  <a:pt x="53671" y="49989"/>
                </a:lnTo>
                <a:lnTo>
                  <a:pt x="49930" y="49989"/>
                </a:lnTo>
                <a:lnTo>
                  <a:pt x="49930" y="46249"/>
                </a:lnTo>
                <a:close/>
                <a:moveTo>
                  <a:pt x="57524" y="46249"/>
                </a:moveTo>
                <a:lnTo>
                  <a:pt x="57524" y="49989"/>
                </a:lnTo>
                <a:lnTo>
                  <a:pt x="53809" y="49989"/>
                </a:lnTo>
                <a:lnTo>
                  <a:pt x="53809" y="46249"/>
                </a:lnTo>
                <a:close/>
                <a:moveTo>
                  <a:pt x="61404" y="46249"/>
                </a:moveTo>
                <a:lnTo>
                  <a:pt x="61404" y="49989"/>
                </a:lnTo>
                <a:lnTo>
                  <a:pt x="57666" y="49989"/>
                </a:lnTo>
                <a:lnTo>
                  <a:pt x="57666" y="46249"/>
                </a:lnTo>
                <a:close/>
                <a:moveTo>
                  <a:pt x="65283" y="46249"/>
                </a:moveTo>
                <a:lnTo>
                  <a:pt x="65283" y="49989"/>
                </a:lnTo>
                <a:lnTo>
                  <a:pt x="61545" y="49989"/>
                </a:lnTo>
                <a:lnTo>
                  <a:pt x="61545" y="46249"/>
                </a:lnTo>
                <a:close/>
                <a:moveTo>
                  <a:pt x="69163" y="46249"/>
                </a:moveTo>
                <a:lnTo>
                  <a:pt x="69163" y="49989"/>
                </a:lnTo>
                <a:lnTo>
                  <a:pt x="65425" y="49989"/>
                </a:lnTo>
                <a:lnTo>
                  <a:pt x="65425" y="46249"/>
                </a:lnTo>
                <a:close/>
                <a:moveTo>
                  <a:pt x="73042" y="46249"/>
                </a:moveTo>
                <a:lnTo>
                  <a:pt x="73042" y="49989"/>
                </a:lnTo>
                <a:lnTo>
                  <a:pt x="69304" y="49989"/>
                </a:lnTo>
                <a:lnTo>
                  <a:pt x="69304" y="46249"/>
                </a:lnTo>
                <a:close/>
                <a:moveTo>
                  <a:pt x="76922" y="46249"/>
                </a:moveTo>
                <a:lnTo>
                  <a:pt x="76922" y="49989"/>
                </a:lnTo>
                <a:lnTo>
                  <a:pt x="73182" y="49989"/>
                </a:lnTo>
                <a:lnTo>
                  <a:pt x="73182" y="46249"/>
                </a:lnTo>
                <a:close/>
                <a:moveTo>
                  <a:pt x="80801" y="46249"/>
                </a:moveTo>
                <a:lnTo>
                  <a:pt x="80801" y="49989"/>
                </a:lnTo>
                <a:lnTo>
                  <a:pt x="77063" y="49989"/>
                </a:lnTo>
                <a:lnTo>
                  <a:pt x="77063" y="46249"/>
                </a:lnTo>
                <a:close/>
                <a:moveTo>
                  <a:pt x="84681" y="46249"/>
                </a:moveTo>
                <a:lnTo>
                  <a:pt x="84681" y="49989"/>
                </a:lnTo>
                <a:lnTo>
                  <a:pt x="80943" y="49989"/>
                </a:lnTo>
                <a:lnTo>
                  <a:pt x="80943" y="46249"/>
                </a:lnTo>
                <a:close/>
                <a:moveTo>
                  <a:pt x="88560" y="46249"/>
                </a:moveTo>
                <a:lnTo>
                  <a:pt x="88560" y="49989"/>
                </a:lnTo>
                <a:lnTo>
                  <a:pt x="84822" y="49989"/>
                </a:lnTo>
                <a:lnTo>
                  <a:pt x="84822" y="46249"/>
                </a:lnTo>
                <a:close/>
                <a:moveTo>
                  <a:pt x="92440" y="46249"/>
                </a:moveTo>
                <a:lnTo>
                  <a:pt x="92440" y="49989"/>
                </a:lnTo>
                <a:lnTo>
                  <a:pt x="88702" y="49989"/>
                </a:lnTo>
                <a:lnTo>
                  <a:pt x="88702" y="46249"/>
                </a:lnTo>
                <a:close/>
                <a:moveTo>
                  <a:pt x="96319" y="46249"/>
                </a:moveTo>
                <a:lnTo>
                  <a:pt x="96319" y="49989"/>
                </a:lnTo>
                <a:lnTo>
                  <a:pt x="92581" y="49989"/>
                </a:lnTo>
                <a:lnTo>
                  <a:pt x="92581" y="46249"/>
                </a:lnTo>
                <a:close/>
                <a:moveTo>
                  <a:pt x="100199" y="46249"/>
                </a:moveTo>
                <a:lnTo>
                  <a:pt x="100199" y="49989"/>
                </a:lnTo>
                <a:lnTo>
                  <a:pt x="96461" y="49989"/>
                </a:lnTo>
                <a:lnTo>
                  <a:pt x="96461" y="46249"/>
                </a:lnTo>
                <a:close/>
                <a:moveTo>
                  <a:pt x="104078" y="46249"/>
                </a:moveTo>
                <a:lnTo>
                  <a:pt x="104078" y="49989"/>
                </a:lnTo>
                <a:lnTo>
                  <a:pt x="100340" y="49989"/>
                </a:lnTo>
                <a:lnTo>
                  <a:pt x="100340" y="46249"/>
                </a:lnTo>
                <a:close/>
                <a:moveTo>
                  <a:pt x="107958" y="46249"/>
                </a:moveTo>
                <a:lnTo>
                  <a:pt x="107958" y="49989"/>
                </a:lnTo>
                <a:lnTo>
                  <a:pt x="104220" y="49989"/>
                </a:lnTo>
                <a:lnTo>
                  <a:pt x="104220" y="46249"/>
                </a:lnTo>
                <a:close/>
                <a:moveTo>
                  <a:pt x="111837" y="46249"/>
                </a:moveTo>
                <a:lnTo>
                  <a:pt x="111837" y="49989"/>
                </a:lnTo>
                <a:lnTo>
                  <a:pt x="108099" y="49989"/>
                </a:lnTo>
                <a:lnTo>
                  <a:pt x="108099" y="46249"/>
                </a:lnTo>
                <a:close/>
                <a:moveTo>
                  <a:pt x="115717" y="46249"/>
                </a:moveTo>
                <a:lnTo>
                  <a:pt x="115717" y="49989"/>
                </a:lnTo>
                <a:lnTo>
                  <a:pt x="111979" y="49989"/>
                </a:lnTo>
                <a:lnTo>
                  <a:pt x="111979" y="46249"/>
                </a:lnTo>
                <a:close/>
                <a:moveTo>
                  <a:pt x="119596" y="46249"/>
                </a:moveTo>
                <a:lnTo>
                  <a:pt x="119596" y="49989"/>
                </a:lnTo>
                <a:lnTo>
                  <a:pt x="115855" y="49989"/>
                </a:lnTo>
                <a:lnTo>
                  <a:pt x="115855" y="46249"/>
                </a:lnTo>
                <a:close/>
                <a:moveTo>
                  <a:pt x="123476" y="46249"/>
                </a:moveTo>
                <a:lnTo>
                  <a:pt x="123476" y="49989"/>
                </a:lnTo>
                <a:lnTo>
                  <a:pt x="119735" y="49989"/>
                </a:lnTo>
                <a:lnTo>
                  <a:pt x="119735" y="46249"/>
                </a:lnTo>
                <a:close/>
                <a:moveTo>
                  <a:pt x="127355" y="46249"/>
                </a:moveTo>
                <a:lnTo>
                  <a:pt x="127355" y="49989"/>
                </a:lnTo>
                <a:lnTo>
                  <a:pt x="123614" y="49989"/>
                </a:lnTo>
                <a:lnTo>
                  <a:pt x="123614" y="46249"/>
                </a:lnTo>
                <a:close/>
                <a:moveTo>
                  <a:pt x="131235" y="46249"/>
                </a:moveTo>
                <a:lnTo>
                  <a:pt x="131235" y="49989"/>
                </a:lnTo>
                <a:lnTo>
                  <a:pt x="127494" y="49989"/>
                </a:lnTo>
                <a:lnTo>
                  <a:pt x="127494" y="46249"/>
                </a:lnTo>
                <a:close/>
                <a:moveTo>
                  <a:pt x="135114" y="46249"/>
                </a:moveTo>
                <a:lnTo>
                  <a:pt x="135114" y="49989"/>
                </a:lnTo>
                <a:lnTo>
                  <a:pt x="131373" y="49989"/>
                </a:lnTo>
                <a:lnTo>
                  <a:pt x="131373" y="46249"/>
                </a:lnTo>
                <a:close/>
                <a:moveTo>
                  <a:pt x="7114" y="50129"/>
                </a:moveTo>
                <a:lnTo>
                  <a:pt x="7114" y="53868"/>
                </a:lnTo>
                <a:lnTo>
                  <a:pt x="3376" y="53868"/>
                </a:lnTo>
                <a:lnTo>
                  <a:pt x="3376" y="50129"/>
                </a:lnTo>
                <a:close/>
                <a:moveTo>
                  <a:pt x="10993" y="50129"/>
                </a:moveTo>
                <a:lnTo>
                  <a:pt x="10993" y="53868"/>
                </a:lnTo>
                <a:lnTo>
                  <a:pt x="7256" y="53868"/>
                </a:lnTo>
                <a:lnTo>
                  <a:pt x="7256" y="50129"/>
                </a:lnTo>
                <a:close/>
                <a:moveTo>
                  <a:pt x="14873" y="50129"/>
                </a:moveTo>
                <a:lnTo>
                  <a:pt x="14873" y="53868"/>
                </a:lnTo>
                <a:lnTo>
                  <a:pt x="11135" y="53868"/>
                </a:lnTo>
                <a:lnTo>
                  <a:pt x="11135" y="50129"/>
                </a:lnTo>
                <a:close/>
                <a:moveTo>
                  <a:pt x="18752" y="50129"/>
                </a:moveTo>
                <a:lnTo>
                  <a:pt x="18752" y="53868"/>
                </a:lnTo>
                <a:lnTo>
                  <a:pt x="15015" y="53868"/>
                </a:lnTo>
                <a:lnTo>
                  <a:pt x="15015" y="50129"/>
                </a:lnTo>
                <a:close/>
                <a:moveTo>
                  <a:pt x="22632" y="50129"/>
                </a:moveTo>
                <a:lnTo>
                  <a:pt x="22632" y="53868"/>
                </a:lnTo>
                <a:lnTo>
                  <a:pt x="18894" y="53868"/>
                </a:lnTo>
                <a:lnTo>
                  <a:pt x="18894" y="50129"/>
                </a:lnTo>
                <a:close/>
                <a:moveTo>
                  <a:pt x="26514" y="50129"/>
                </a:moveTo>
                <a:lnTo>
                  <a:pt x="26514" y="53868"/>
                </a:lnTo>
                <a:lnTo>
                  <a:pt x="22775" y="53868"/>
                </a:lnTo>
                <a:lnTo>
                  <a:pt x="22775" y="50129"/>
                </a:lnTo>
                <a:close/>
                <a:moveTo>
                  <a:pt x="30394" y="50129"/>
                </a:moveTo>
                <a:lnTo>
                  <a:pt x="30394" y="53868"/>
                </a:lnTo>
                <a:lnTo>
                  <a:pt x="26654" y="53868"/>
                </a:lnTo>
                <a:lnTo>
                  <a:pt x="26654" y="50129"/>
                </a:lnTo>
                <a:close/>
                <a:moveTo>
                  <a:pt x="34273" y="50129"/>
                </a:moveTo>
                <a:lnTo>
                  <a:pt x="34273" y="53868"/>
                </a:lnTo>
                <a:lnTo>
                  <a:pt x="30534" y="53868"/>
                </a:lnTo>
                <a:lnTo>
                  <a:pt x="30534" y="50129"/>
                </a:lnTo>
                <a:close/>
                <a:moveTo>
                  <a:pt x="38153" y="50129"/>
                </a:moveTo>
                <a:lnTo>
                  <a:pt x="38153" y="53868"/>
                </a:lnTo>
                <a:lnTo>
                  <a:pt x="34413" y="53868"/>
                </a:lnTo>
                <a:lnTo>
                  <a:pt x="34413" y="50129"/>
                </a:lnTo>
                <a:close/>
                <a:moveTo>
                  <a:pt x="42032" y="50129"/>
                </a:moveTo>
                <a:lnTo>
                  <a:pt x="42032" y="53868"/>
                </a:lnTo>
                <a:lnTo>
                  <a:pt x="38293" y="53868"/>
                </a:lnTo>
                <a:lnTo>
                  <a:pt x="38293" y="50129"/>
                </a:lnTo>
                <a:close/>
                <a:moveTo>
                  <a:pt x="45912" y="50129"/>
                </a:moveTo>
                <a:lnTo>
                  <a:pt x="45912" y="53868"/>
                </a:lnTo>
                <a:lnTo>
                  <a:pt x="42171" y="53868"/>
                </a:lnTo>
                <a:lnTo>
                  <a:pt x="42171" y="50129"/>
                </a:lnTo>
                <a:close/>
                <a:moveTo>
                  <a:pt x="49788" y="50129"/>
                </a:moveTo>
                <a:lnTo>
                  <a:pt x="49788" y="53868"/>
                </a:lnTo>
                <a:lnTo>
                  <a:pt x="46049" y="53868"/>
                </a:lnTo>
                <a:lnTo>
                  <a:pt x="46049" y="50129"/>
                </a:lnTo>
                <a:close/>
                <a:moveTo>
                  <a:pt x="53671" y="50129"/>
                </a:moveTo>
                <a:lnTo>
                  <a:pt x="53671" y="53868"/>
                </a:lnTo>
                <a:lnTo>
                  <a:pt x="49930" y="53868"/>
                </a:lnTo>
                <a:lnTo>
                  <a:pt x="49930" y="50129"/>
                </a:lnTo>
                <a:close/>
                <a:moveTo>
                  <a:pt x="57524" y="50129"/>
                </a:moveTo>
                <a:lnTo>
                  <a:pt x="57524" y="53868"/>
                </a:lnTo>
                <a:lnTo>
                  <a:pt x="53809" y="53868"/>
                </a:lnTo>
                <a:lnTo>
                  <a:pt x="53809" y="50129"/>
                </a:lnTo>
                <a:close/>
                <a:moveTo>
                  <a:pt x="61404" y="50129"/>
                </a:moveTo>
                <a:lnTo>
                  <a:pt x="61404" y="53868"/>
                </a:lnTo>
                <a:lnTo>
                  <a:pt x="57666" y="53868"/>
                </a:lnTo>
                <a:lnTo>
                  <a:pt x="57666" y="50129"/>
                </a:lnTo>
                <a:close/>
                <a:moveTo>
                  <a:pt x="65283" y="50129"/>
                </a:moveTo>
                <a:lnTo>
                  <a:pt x="65283" y="53868"/>
                </a:lnTo>
                <a:lnTo>
                  <a:pt x="61545" y="53868"/>
                </a:lnTo>
                <a:lnTo>
                  <a:pt x="61545" y="50129"/>
                </a:lnTo>
                <a:close/>
                <a:moveTo>
                  <a:pt x="69163" y="50129"/>
                </a:moveTo>
                <a:lnTo>
                  <a:pt x="69163" y="53868"/>
                </a:lnTo>
                <a:lnTo>
                  <a:pt x="65425" y="53868"/>
                </a:lnTo>
                <a:lnTo>
                  <a:pt x="65425" y="50129"/>
                </a:lnTo>
                <a:close/>
                <a:moveTo>
                  <a:pt x="73042" y="50129"/>
                </a:moveTo>
                <a:lnTo>
                  <a:pt x="73042" y="53868"/>
                </a:lnTo>
                <a:lnTo>
                  <a:pt x="69304" y="53868"/>
                </a:lnTo>
                <a:lnTo>
                  <a:pt x="69304" y="50129"/>
                </a:lnTo>
                <a:close/>
                <a:moveTo>
                  <a:pt x="76922" y="50129"/>
                </a:moveTo>
                <a:lnTo>
                  <a:pt x="76922" y="53868"/>
                </a:lnTo>
                <a:lnTo>
                  <a:pt x="73182" y="53868"/>
                </a:lnTo>
                <a:lnTo>
                  <a:pt x="73182" y="50129"/>
                </a:lnTo>
                <a:close/>
                <a:moveTo>
                  <a:pt x="80801" y="50129"/>
                </a:moveTo>
                <a:lnTo>
                  <a:pt x="80801" y="53868"/>
                </a:lnTo>
                <a:lnTo>
                  <a:pt x="77063" y="53868"/>
                </a:lnTo>
                <a:lnTo>
                  <a:pt x="77063" y="50129"/>
                </a:lnTo>
                <a:close/>
                <a:moveTo>
                  <a:pt x="84681" y="50129"/>
                </a:moveTo>
                <a:lnTo>
                  <a:pt x="84681" y="53868"/>
                </a:lnTo>
                <a:lnTo>
                  <a:pt x="80943" y="53868"/>
                </a:lnTo>
                <a:lnTo>
                  <a:pt x="80943" y="50129"/>
                </a:lnTo>
                <a:close/>
                <a:moveTo>
                  <a:pt x="88560" y="50129"/>
                </a:moveTo>
                <a:lnTo>
                  <a:pt x="88560" y="53868"/>
                </a:lnTo>
                <a:lnTo>
                  <a:pt x="84822" y="53868"/>
                </a:lnTo>
                <a:lnTo>
                  <a:pt x="84822" y="50129"/>
                </a:lnTo>
                <a:close/>
                <a:moveTo>
                  <a:pt x="92440" y="50129"/>
                </a:moveTo>
                <a:lnTo>
                  <a:pt x="92440" y="53868"/>
                </a:lnTo>
                <a:lnTo>
                  <a:pt x="88702" y="53868"/>
                </a:lnTo>
                <a:lnTo>
                  <a:pt x="88702" y="50129"/>
                </a:lnTo>
                <a:close/>
                <a:moveTo>
                  <a:pt x="96319" y="50129"/>
                </a:moveTo>
                <a:lnTo>
                  <a:pt x="96319" y="53868"/>
                </a:lnTo>
                <a:lnTo>
                  <a:pt x="92581" y="53868"/>
                </a:lnTo>
                <a:lnTo>
                  <a:pt x="92581" y="50129"/>
                </a:lnTo>
                <a:close/>
                <a:moveTo>
                  <a:pt x="100199" y="50129"/>
                </a:moveTo>
                <a:lnTo>
                  <a:pt x="100199" y="53868"/>
                </a:lnTo>
                <a:lnTo>
                  <a:pt x="96461" y="53868"/>
                </a:lnTo>
                <a:lnTo>
                  <a:pt x="96461" y="50129"/>
                </a:lnTo>
                <a:close/>
                <a:moveTo>
                  <a:pt x="104078" y="50129"/>
                </a:moveTo>
                <a:lnTo>
                  <a:pt x="104078" y="53868"/>
                </a:lnTo>
                <a:lnTo>
                  <a:pt x="100340" y="53868"/>
                </a:lnTo>
                <a:lnTo>
                  <a:pt x="100340" y="50129"/>
                </a:lnTo>
                <a:close/>
                <a:moveTo>
                  <a:pt x="107958" y="50129"/>
                </a:moveTo>
                <a:lnTo>
                  <a:pt x="107958" y="53868"/>
                </a:lnTo>
                <a:lnTo>
                  <a:pt x="104220" y="53868"/>
                </a:lnTo>
                <a:lnTo>
                  <a:pt x="104220" y="50129"/>
                </a:lnTo>
                <a:close/>
                <a:moveTo>
                  <a:pt x="111837" y="50129"/>
                </a:moveTo>
                <a:lnTo>
                  <a:pt x="111837" y="53868"/>
                </a:lnTo>
                <a:lnTo>
                  <a:pt x="108099" y="53868"/>
                </a:lnTo>
                <a:lnTo>
                  <a:pt x="108099" y="50129"/>
                </a:lnTo>
                <a:close/>
                <a:moveTo>
                  <a:pt x="115717" y="50129"/>
                </a:moveTo>
                <a:lnTo>
                  <a:pt x="115717" y="53868"/>
                </a:lnTo>
                <a:lnTo>
                  <a:pt x="111979" y="53868"/>
                </a:lnTo>
                <a:lnTo>
                  <a:pt x="111979" y="50129"/>
                </a:lnTo>
                <a:close/>
                <a:moveTo>
                  <a:pt x="119596" y="50129"/>
                </a:moveTo>
                <a:lnTo>
                  <a:pt x="119596" y="53868"/>
                </a:lnTo>
                <a:lnTo>
                  <a:pt x="115855" y="53868"/>
                </a:lnTo>
                <a:lnTo>
                  <a:pt x="115855" y="50129"/>
                </a:lnTo>
                <a:close/>
                <a:moveTo>
                  <a:pt x="123476" y="50129"/>
                </a:moveTo>
                <a:lnTo>
                  <a:pt x="123476" y="53868"/>
                </a:lnTo>
                <a:lnTo>
                  <a:pt x="119735" y="53868"/>
                </a:lnTo>
                <a:lnTo>
                  <a:pt x="119735" y="50129"/>
                </a:lnTo>
                <a:close/>
                <a:moveTo>
                  <a:pt x="127355" y="50129"/>
                </a:moveTo>
                <a:lnTo>
                  <a:pt x="127355" y="53868"/>
                </a:lnTo>
                <a:lnTo>
                  <a:pt x="123614" y="53868"/>
                </a:lnTo>
                <a:lnTo>
                  <a:pt x="123614" y="50129"/>
                </a:lnTo>
                <a:close/>
                <a:moveTo>
                  <a:pt x="131235" y="50129"/>
                </a:moveTo>
                <a:lnTo>
                  <a:pt x="131235" y="53868"/>
                </a:lnTo>
                <a:lnTo>
                  <a:pt x="127494" y="53868"/>
                </a:lnTo>
                <a:lnTo>
                  <a:pt x="127494" y="50129"/>
                </a:lnTo>
                <a:close/>
                <a:moveTo>
                  <a:pt x="135114" y="50129"/>
                </a:moveTo>
                <a:lnTo>
                  <a:pt x="135114" y="53868"/>
                </a:lnTo>
                <a:lnTo>
                  <a:pt x="131373" y="53868"/>
                </a:lnTo>
                <a:lnTo>
                  <a:pt x="131373" y="50129"/>
                </a:lnTo>
                <a:close/>
                <a:moveTo>
                  <a:pt x="7114" y="54008"/>
                </a:moveTo>
                <a:lnTo>
                  <a:pt x="7114" y="57748"/>
                </a:lnTo>
                <a:lnTo>
                  <a:pt x="3376" y="57748"/>
                </a:lnTo>
                <a:lnTo>
                  <a:pt x="3376" y="54008"/>
                </a:lnTo>
                <a:close/>
                <a:moveTo>
                  <a:pt x="10993" y="54008"/>
                </a:moveTo>
                <a:lnTo>
                  <a:pt x="10993" y="57748"/>
                </a:lnTo>
                <a:lnTo>
                  <a:pt x="7256" y="57748"/>
                </a:lnTo>
                <a:lnTo>
                  <a:pt x="7256" y="54008"/>
                </a:lnTo>
                <a:close/>
                <a:moveTo>
                  <a:pt x="14873" y="54008"/>
                </a:moveTo>
                <a:lnTo>
                  <a:pt x="14873" y="57748"/>
                </a:lnTo>
                <a:lnTo>
                  <a:pt x="11135" y="57748"/>
                </a:lnTo>
                <a:lnTo>
                  <a:pt x="11135" y="54008"/>
                </a:lnTo>
                <a:close/>
                <a:moveTo>
                  <a:pt x="18752" y="54008"/>
                </a:moveTo>
                <a:lnTo>
                  <a:pt x="18752" y="57748"/>
                </a:lnTo>
                <a:lnTo>
                  <a:pt x="15015" y="57748"/>
                </a:lnTo>
                <a:lnTo>
                  <a:pt x="15015" y="54008"/>
                </a:lnTo>
                <a:close/>
                <a:moveTo>
                  <a:pt x="22632" y="54008"/>
                </a:moveTo>
                <a:lnTo>
                  <a:pt x="22632" y="57748"/>
                </a:lnTo>
                <a:lnTo>
                  <a:pt x="18894" y="57748"/>
                </a:lnTo>
                <a:lnTo>
                  <a:pt x="18894" y="54008"/>
                </a:lnTo>
                <a:close/>
                <a:moveTo>
                  <a:pt x="26514" y="54008"/>
                </a:moveTo>
                <a:lnTo>
                  <a:pt x="26514" y="57748"/>
                </a:lnTo>
                <a:lnTo>
                  <a:pt x="22775" y="57748"/>
                </a:lnTo>
                <a:lnTo>
                  <a:pt x="22775" y="54008"/>
                </a:lnTo>
                <a:close/>
                <a:moveTo>
                  <a:pt x="30394" y="54008"/>
                </a:moveTo>
                <a:lnTo>
                  <a:pt x="30394" y="57748"/>
                </a:lnTo>
                <a:lnTo>
                  <a:pt x="26654" y="57748"/>
                </a:lnTo>
                <a:lnTo>
                  <a:pt x="26654" y="54008"/>
                </a:lnTo>
                <a:close/>
                <a:moveTo>
                  <a:pt x="34273" y="54008"/>
                </a:moveTo>
                <a:lnTo>
                  <a:pt x="34273" y="57748"/>
                </a:lnTo>
                <a:lnTo>
                  <a:pt x="30534" y="57748"/>
                </a:lnTo>
                <a:lnTo>
                  <a:pt x="30534" y="54008"/>
                </a:lnTo>
                <a:close/>
                <a:moveTo>
                  <a:pt x="38153" y="54008"/>
                </a:moveTo>
                <a:lnTo>
                  <a:pt x="38153" y="57748"/>
                </a:lnTo>
                <a:lnTo>
                  <a:pt x="34413" y="57748"/>
                </a:lnTo>
                <a:lnTo>
                  <a:pt x="34413" y="54008"/>
                </a:lnTo>
                <a:close/>
                <a:moveTo>
                  <a:pt x="42032" y="54008"/>
                </a:moveTo>
                <a:lnTo>
                  <a:pt x="42032" y="57748"/>
                </a:lnTo>
                <a:lnTo>
                  <a:pt x="38293" y="57748"/>
                </a:lnTo>
                <a:lnTo>
                  <a:pt x="38293" y="54008"/>
                </a:lnTo>
                <a:close/>
                <a:moveTo>
                  <a:pt x="45912" y="54008"/>
                </a:moveTo>
                <a:lnTo>
                  <a:pt x="45912" y="57748"/>
                </a:lnTo>
                <a:lnTo>
                  <a:pt x="42171" y="57748"/>
                </a:lnTo>
                <a:lnTo>
                  <a:pt x="42171" y="54008"/>
                </a:lnTo>
                <a:close/>
                <a:moveTo>
                  <a:pt x="49788" y="54008"/>
                </a:moveTo>
                <a:lnTo>
                  <a:pt x="49788" y="57748"/>
                </a:lnTo>
                <a:lnTo>
                  <a:pt x="46049" y="57748"/>
                </a:lnTo>
                <a:lnTo>
                  <a:pt x="46049" y="54008"/>
                </a:lnTo>
                <a:close/>
                <a:moveTo>
                  <a:pt x="53671" y="54008"/>
                </a:moveTo>
                <a:lnTo>
                  <a:pt x="53671" y="57748"/>
                </a:lnTo>
                <a:lnTo>
                  <a:pt x="49930" y="57748"/>
                </a:lnTo>
                <a:lnTo>
                  <a:pt x="49930" y="54008"/>
                </a:lnTo>
                <a:close/>
                <a:moveTo>
                  <a:pt x="57524" y="54008"/>
                </a:moveTo>
                <a:lnTo>
                  <a:pt x="57524" y="57748"/>
                </a:lnTo>
                <a:lnTo>
                  <a:pt x="53809" y="57748"/>
                </a:lnTo>
                <a:lnTo>
                  <a:pt x="53809" y="54008"/>
                </a:lnTo>
                <a:close/>
                <a:moveTo>
                  <a:pt x="61404" y="54008"/>
                </a:moveTo>
                <a:lnTo>
                  <a:pt x="61404" y="57748"/>
                </a:lnTo>
                <a:lnTo>
                  <a:pt x="57666" y="57748"/>
                </a:lnTo>
                <a:lnTo>
                  <a:pt x="57666" y="54008"/>
                </a:lnTo>
                <a:close/>
                <a:moveTo>
                  <a:pt x="65283" y="54008"/>
                </a:moveTo>
                <a:lnTo>
                  <a:pt x="65283" y="57748"/>
                </a:lnTo>
                <a:lnTo>
                  <a:pt x="61545" y="57748"/>
                </a:lnTo>
                <a:lnTo>
                  <a:pt x="61545" y="54008"/>
                </a:lnTo>
                <a:close/>
                <a:moveTo>
                  <a:pt x="69163" y="54008"/>
                </a:moveTo>
                <a:lnTo>
                  <a:pt x="69163" y="57748"/>
                </a:lnTo>
                <a:lnTo>
                  <a:pt x="65425" y="57748"/>
                </a:lnTo>
                <a:lnTo>
                  <a:pt x="65425" y="54008"/>
                </a:lnTo>
                <a:close/>
                <a:moveTo>
                  <a:pt x="73042" y="54008"/>
                </a:moveTo>
                <a:lnTo>
                  <a:pt x="73042" y="57748"/>
                </a:lnTo>
                <a:lnTo>
                  <a:pt x="69304" y="57748"/>
                </a:lnTo>
                <a:lnTo>
                  <a:pt x="69304" y="54008"/>
                </a:lnTo>
                <a:close/>
                <a:moveTo>
                  <a:pt x="76922" y="54008"/>
                </a:moveTo>
                <a:lnTo>
                  <a:pt x="76922" y="57748"/>
                </a:lnTo>
                <a:lnTo>
                  <a:pt x="73182" y="57748"/>
                </a:lnTo>
                <a:lnTo>
                  <a:pt x="73182" y="54008"/>
                </a:lnTo>
                <a:close/>
                <a:moveTo>
                  <a:pt x="80801" y="54008"/>
                </a:moveTo>
                <a:lnTo>
                  <a:pt x="80801" y="57748"/>
                </a:lnTo>
                <a:lnTo>
                  <a:pt x="77063" y="57748"/>
                </a:lnTo>
                <a:lnTo>
                  <a:pt x="77063" y="54008"/>
                </a:lnTo>
                <a:close/>
                <a:moveTo>
                  <a:pt x="84681" y="54008"/>
                </a:moveTo>
                <a:lnTo>
                  <a:pt x="84681" y="57748"/>
                </a:lnTo>
                <a:lnTo>
                  <a:pt x="80943" y="57748"/>
                </a:lnTo>
                <a:lnTo>
                  <a:pt x="80943" y="54008"/>
                </a:lnTo>
                <a:close/>
                <a:moveTo>
                  <a:pt x="88560" y="54008"/>
                </a:moveTo>
                <a:lnTo>
                  <a:pt x="88560" y="57748"/>
                </a:lnTo>
                <a:lnTo>
                  <a:pt x="84822" y="57748"/>
                </a:lnTo>
                <a:lnTo>
                  <a:pt x="84822" y="54008"/>
                </a:lnTo>
                <a:close/>
                <a:moveTo>
                  <a:pt x="92440" y="54008"/>
                </a:moveTo>
                <a:lnTo>
                  <a:pt x="92440" y="57748"/>
                </a:lnTo>
                <a:lnTo>
                  <a:pt x="88702" y="57748"/>
                </a:lnTo>
                <a:lnTo>
                  <a:pt x="88702" y="54008"/>
                </a:lnTo>
                <a:close/>
                <a:moveTo>
                  <a:pt x="96319" y="54008"/>
                </a:moveTo>
                <a:lnTo>
                  <a:pt x="96319" y="57748"/>
                </a:lnTo>
                <a:lnTo>
                  <a:pt x="92581" y="57748"/>
                </a:lnTo>
                <a:lnTo>
                  <a:pt x="92581" y="54008"/>
                </a:lnTo>
                <a:close/>
                <a:moveTo>
                  <a:pt x="100199" y="54008"/>
                </a:moveTo>
                <a:lnTo>
                  <a:pt x="100199" y="57748"/>
                </a:lnTo>
                <a:lnTo>
                  <a:pt x="96461" y="57748"/>
                </a:lnTo>
                <a:lnTo>
                  <a:pt x="96461" y="54008"/>
                </a:lnTo>
                <a:close/>
                <a:moveTo>
                  <a:pt x="104078" y="54008"/>
                </a:moveTo>
                <a:lnTo>
                  <a:pt x="104078" y="57748"/>
                </a:lnTo>
                <a:lnTo>
                  <a:pt x="100340" y="57748"/>
                </a:lnTo>
                <a:lnTo>
                  <a:pt x="100340" y="54008"/>
                </a:lnTo>
                <a:close/>
                <a:moveTo>
                  <a:pt x="107958" y="54008"/>
                </a:moveTo>
                <a:lnTo>
                  <a:pt x="107958" y="57748"/>
                </a:lnTo>
                <a:lnTo>
                  <a:pt x="104220" y="57748"/>
                </a:lnTo>
                <a:lnTo>
                  <a:pt x="104220" y="54008"/>
                </a:lnTo>
                <a:close/>
                <a:moveTo>
                  <a:pt x="111837" y="54008"/>
                </a:moveTo>
                <a:lnTo>
                  <a:pt x="111837" y="57748"/>
                </a:lnTo>
                <a:lnTo>
                  <a:pt x="108099" y="57748"/>
                </a:lnTo>
                <a:lnTo>
                  <a:pt x="108099" y="54008"/>
                </a:lnTo>
                <a:close/>
                <a:moveTo>
                  <a:pt x="115717" y="54008"/>
                </a:moveTo>
                <a:lnTo>
                  <a:pt x="115717" y="57748"/>
                </a:lnTo>
                <a:lnTo>
                  <a:pt x="111979" y="57748"/>
                </a:lnTo>
                <a:lnTo>
                  <a:pt x="111979" y="54008"/>
                </a:lnTo>
                <a:close/>
                <a:moveTo>
                  <a:pt x="119596" y="54008"/>
                </a:moveTo>
                <a:lnTo>
                  <a:pt x="119596" y="57748"/>
                </a:lnTo>
                <a:lnTo>
                  <a:pt x="115855" y="57748"/>
                </a:lnTo>
                <a:lnTo>
                  <a:pt x="115855" y="54008"/>
                </a:lnTo>
                <a:close/>
                <a:moveTo>
                  <a:pt x="123476" y="54008"/>
                </a:moveTo>
                <a:lnTo>
                  <a:pt x="123476" y="57748"/>
                </a:lnTo>
                <a:lnTo>
                  <a:pt x="119735" y="57748"/>
                </a:lnTo>
                <a:lnTo>
                  <a:pt x="119735" y="54008"/>
                </a:lnTo>
                <a:close/>
                <a:moveTo>
                  <a:pt x="127355" y="54008"/>
                </a:moveTo>
                <a:lnTo>
                  <a:pt x="127355" y="57748"/>
                </a:lnTo>
                <a:lnTo>
                  <a:pt x="123614" y="57748"/>
                </a:lnTo>
                <a:lnTo>
                  <a:pt x="123614" y="54008"/>
                </a:lnTo>
                <a:close/>
                <a:moveTo>
                  <a:pt x="131235" y="54008"/>
                </a:moveTo>
                <a:lnTo>
                  <a:pt x="131235" y="57748"/>
                </a:lnTo>
                <a:lnTo>
                  <a:pt x="127494" y="57748"/>
                </a:lnTo>
                <a:lnTo>
                  <a:pt x="127494" y="54008"/>
                </a:lnTo>
                <a:close/>
                <a:moveTo>
                  <a:pt x="135114" y="54008"/>
                </a:moveTo>
                <a:lnTo>
                  <a:pt x="135114" y="57748"/>
                </a:lnTo>
                <a:lnTo>
                  <a:pt x="131373" y="57748"/>
                </a:lnTo>
                <a:lnTo>
                  <a:pt x="131373" y="54008"/>
                </a:lnTo>
                <a:close/>
                <a:moveTo>
                  <a:pt x="7114" y="57885"/>
                </a:moveTo>
                <a:lnTo>
                  <a:pt x="7114" y="61600"/>
                </a:lnTo>
                <a:lnTo>
                  <a:pt x="3376" y="61600"/>
                </a:lnTo>
                <a:lnTo>
                  <a:pt x="3376" y="57885"/>
                </a:lnTo>
                <a:close/>
                <a:moveTo>
                  <a:pt x="10993" y="57885"/>
                </a:moveTo>
                <a:lnTo>
                  <a:pt x="10993" y="61600"/>
                </a:lnTo>
                <a:lnTo>
                  <a:pt x="7256" y="61600"/>
                </a:lnTo>
                <a:lnTo>
                  <a:pt x="7256" y="57885"/>
                </a:lnTo>
                <a:close/>
                <a:moveTo>
                  <a:pt x="14873" y="57885"/>
                </a:moveTo>
                <a:lnTo>
                  <a:pt x="14873" y="61600"/>
                </a:lnTo>
                <a:lnTo>
                  <a:pt x="11135" y="61600"/>
                </a:lnTo>
                <a:lnTo>
                  <a:pt x="11135" y="57885"/>
                </a:lnTo>
                <a:close/>
                <a:moveTo>
                  <a:pt x="18752" y="57885"/>
                </a:moveTo>
                <a:lnTo>
                  <a:pt x="18752" y="61600"/>
                </a:lnTo>
                <a:lnTo>
                  <a:pt x="15015" y="61600"/>
                </a:lnTo>
                <a:lnTo>
                  <a:pt x="15015" y="57885"/>
                </a:lnTo>
                <a:close/>
                <a:moveTo>
                  <a:pt x="22632" y="57885"/>
                </a:moveTo>
                <a:lnTo>
                  <a:pt x="22632" y="61600"/>
                </a:lnTo>
                <a:lnTo>
                  <a:pt x="18894" y="61600"/>
                </a:lnTo>
                <a:lnTo>
                  <a:pt x="18894" y="57885"/>
                </a:lnTo>
                <a:close/>
                <a:moveTo>
                  <a:pt x="26514" y="57885"/>
                </a:moveTo>
                <a:lnTo>
                  <a:pt x="26514" y="61600"/>
                </a:lnTo>
                <a:lnTo>
                  <a:pt x="22775" y="61600"/>
                </a:lnTo>
                <a:lnTo>
                  <a:pt x="22775" y="57885"/>
                </a:lnTo>
                <a:close/>
                <a:moveTo>
                  <a:pt x="30394" y="57885"/>
                </a:moveTo>
                <a:lnTo>
                  <a:pt x="30394" y="61600"/>
                </a:lnTo>
                <a:lnTo>
                  <a:pt x="26654" y="61600"/>
                </a:lnTo>
                <a:lnTo>
                  <a:pt x="26654" y="57885"/>
                </a:lnTo>
                <a:close/>
                <a:moveTo>
                  <a:pt x="34273" y="57885"/>
                </a:moveTo>
                <a:lnTo>
                  <a:pt x="34273" y="61600"/>
                </a:lnTo>
                <a:lnTo>
                  <a:pt x="30534" y="61600"/>
                </a:lnTo>
                <a:lnTo>
                  <a:pt x="30534" y="57885"/>
                </a:lnTo>
                <a:close/>
                <a:moveTo>
                  <a:pt x="38153" y="57885"/>
                </a:moveTo>
                <a:lnTo>
                  <a:pt x="38153" y="61600"/>
                </a:lnTo>
                <a:lnTo>
                  <a:pt x="34413" y="61600"/>
                </a:lnTo>
                <a:lnTo>
                  <a:pt x="34413" y="57885"/>
                </a:lnTo>
                <a:close/>
                <a:moveTo>
                  <a:pt x="42032" y="57885"/>
                </a:moveTo>
                <a:lnTo>
                  <a:pt x="42032" y="61600"/>
                </a:lnTo>
                <a:lnTo>
                  <a:pt x="38293" y="61600"/>
                </a:lnTo>
                <a:lnTo>
                  <a:pt x="38293" y="57885"/>
                </a:lnTo>
                <a:close/>
                <a:moveTo>
                  <a:pt x="45912" y="57885"/>
                </a:moveTo>
                <a:lnTo>
                  <a:pt x="45912" y="61600"/>
                </a:lnTo>
                <a:lnTo>
                  <a:pt x="42171" y="61600"/>
                </a:lnTo>
                <a:lnTo>
                  <a:pt x="42171" y="57885"/>
                </a:lnTo>
                <a:close/>
                <a:moveTo>
                  <a:pt x="49788" y="57885"/>
                </a:moveTo>
                <a:lnTo>
                  <a:pt x="49788" y="61600"/>
                </a:lnTo>
                <a:lnTo>
                  <a:pt x="46049" y="61600"/>
                </a:lnTo>
                <a:lnTo>
                  <a:pt x="46049" y="57885"/>
                </a:lnTo>
                <a:close/>
                <a:moveTo>
                  <a:pt x="53671" y="57885"/>
                </a:moveTo>
                <a:lnTo>
                  <a:pt x="53671" y="61600"/>
                </a:lnTo>
                <a:lnTo>
                  <a:pt x="49930" y="61600"/>
                </a:lnTo>
                <a:lnTo>
                  <a:pt x="49930" y="57885"/>
                </a:lnTo>
                <a:close/>
                <a:moveTo>
                  <a:pt x="57524" y="57885"/>
                </a:moveTo>
                <a:lnTo>
                  <a:pt x="57524" y="61600"/>
                </a:lnTo>
                <a:lnTo>
                  <a:pt x="53809" y="61600"/>
                </a:lnTo>
                <a:lnTo>
                  <a:pt x="53809" y="57885"/>
                </a:lnTo>
                <a:close/>
                <a:moveTo>
                  <a:pt x="61404" y="57885"/>
                </a:moveTo>
                <a:lnTo>
                  <a:pt x="61404" y="61600"/>
                </a:lnTo>
                <a:lnTo>
                  <a:pt x="57666" y="61600"/>
                </a:lnTo>
                <a:lnTo>
                  <a:pt x="57666" y="57885"/>
                </a:lnTo>
                <a:close/>
                <a:moveTo>
                  <a:pt x="65283" y="57885"/>
                </a:moveTo>
                <a:lnTo>
                  <a:pt x="65283" y="61600"/>
                </a:lnTo>
                <a:lnTo>
                  <a:pt x="61545" y="61600"/>
                </a:lnTo>
                <a:lnTo>
                  <a:pt x="61545" y="57885"/>
                </a:lnTo>
                <a:close/>
                <a:moveTo>
                  <a:pt x="69163" y="57885"/>
                </a:moveTo>
                <a:lnTo>
                  <a:pt x="69163" y="61600"/>
                </a:lnTo>
                <a:lnTo>
                  <a:pt x="65425" y="61600"/>
                </a:lnTo>
                <a:lnTo>
                  <a:pt x="65425" y="57885"/>
                </a:lnTo>
                <a:close/>
                <a:moveTo>
                  <a:pt x="73042" y="57885"/>
                </a:moveTo>
                <a:lnTo>
                  <a:pt x="73042" y="61600"/>
                </a:lnTo>
                <a:lnTo>
                  <a:pt x="69304" y="61600"/>
                </a:lnTo>
                <a:lnTo>
                  <a:pt x="69304" y="57885"/>
                </a:lnTo>
                <a:close/>
                <a:moveTo>
                  <a:pt x="76922" y="57885"/>
                </a:moveTo>
                <a:lnTo>
                  <a:pt x="76922" y="61600"/>
                </a:lnTo>
                <a:lnTo>
                  <a:pt x="73182" y="61600"/>
                </a:lnTo>
                <a:lnTo>
                  <a:pt x="73182" y="57885"/>
                </a:lnTo>
                <a:close/>
                <a:moveTo>
                  <a:pt x="80801" y="57885"/>
                </a:moveTo>
                <a:lnTo>
                  <a:pt x="80801" y="61600"/>
                </a:lnTo>
                <a:lnTo>
                  <a:pt x="77063" y="61600"/>
                </a:lnTo>
                <a:lnTo>
                  <a:pt x="77063" y="57885"/>
                </a:lnTo>
                <a:close/>
                <a:moveTo>
                  <a:pt x="84681" y="57885"/>
                </a:moveTo>
                <a:lnTo>
                  <a:pt x="84681" y="61600"/>
                </a:lnTo>
                <a:lnTo>
                  <a:pt x="80943" y="61600"/>
                </a:lnTo>
                <a:lnTo>
                  <a:pt x="80943" y="57885"/>
                </a:lnTo>
                <a:close/>
                <a:moveTo>
                  <a:pt x="88560" y="57885"/>
                </a:moveTo>
                <a:lnTo>
                  <a:pt x="88560" y="61600"/>
                </a:lnTo>
                <a:lnTo>
                  <a:pt x="84822" y="61600"/>
                </a:lnTo>
                <a:lnTo>
                  <a:pt x="84822" y="57885"/>
                </a:lnTo>
                <a:close/>
                <a:moveTo>
                  <a:pt x="92440" y="57885"/>
                </a:moveTo>
                <a:lnTo>
                  <a:pt x="92440" y="61600"/>
                </a:lnTo>
                <a:lnTo>
                  <a:pt x="88702" y="61600"/>
                </a:lnTo>
                <a:lnTo>
                  <a:pt x="88702" y="57885"/>
                </a:lnTo>
                <a:close/>
                <a:moveTo>
                  <a:pt x="96319" y="57885"/>
                </a:moveTo>
                <a:lnTo>
                  <a:pt x="96319" y="61600"/>
                </a:lnTo>
                <a:lnTo>
                  <a:pt x="92581" y="61600"/>
                </a:lnTo>
                <a:lnTo>
                  <a:pt x="92581" y="57885"/>
                </a:lnTo>
                <a:close/>
                <a:moveTo>
                  <a:pt x="100199" y="57885"/>
                </a:moveTo>
                <a:lnTo>
                  <a:pt x="100199" y="61600"/>
                </a:lnTo>
                <a:lnTo>
                  <a:pt x="96461" y="61600"/>
                </a:lnTo>
                <a:lnTo>
                  <a:pt x="96461" y="57885"/>
                </a:lnTo>
                <a:close/>
                <a:moveTo>
                  <a:pt x="104078" y="57885"/>
                </a:moveTo>
                <a:lnTo>
                  <a:pt x="104078" y="61600"/>
                </a:lnTo>
                <a:lnTo>
                  <a:pt x="100340" y="61600"/>
                </a:lnTo>
                <a:lnTo>
                  <a:pt x="100340" y="57885"/>
                </a:lnTo>
                <a:close/>
                <a:moveTo>
                  <a:pt x="107958" y="57885"/>
                </a:moveTo>
                <a:lnTo>
                  <a:pt x="107958" y="61600"/>
                </a:lnTo>
                <a:lnTo>
                  <a:pt x="104220" y="61600"/>
                </a:lnTo>
                <a:lnTo>
                  <a:pt x="104220" y="57885"/>
                </a:lnTo>
                <a:close/>
                <a:moveTo>
                  <a:pt x="111837" y="57885"/>
                </a:moveTo>
                <a:lnTo>
                  <a:pt x="111837" y="61600"/>
                </a:lnTo>
                <a:lnTo>
                  <a:pt x="108099" y="61600"/>
                </a:lnTo>
                <a:lnTo>
                  <a:pt x="108099" y="57885"/>
                </a:lnTo>
                <a:close/>
                <a:moveTo>
                  <a:pt x="115717" y="57885"/>
                </a:moveTo>
                <a:lnTo>
                  <a:pt x="115717" y="61600"/>
                </a:lnTo>
                <a:lnTo>
                  <a:pt x="111979" y="61600"/>
                </a:lnTo>
                <a:lnTo>
                  <a:pt x="111979" y="57885"/>
                </a:lnTo>
                <a:close/>
                <a:moveTo>
                  <a:pt x="119596" y="57885"/>
                </a:moveTo>
                <a:lnTo>
                  <a:pt x="119596" y="61600"/>
                </a:lnTo>
                <a:lnTo>
                  <a:pt x="115855" y="61600"/>
                </a:lnTo>
                <a:lnTo>
                  <a:pt x="115855" y="57885"/>
                </a:lnTo>
                <a:close/>
                <a:moveTo>
                  <a:pt x="123476" y="57885"/>
                </a:moveTo>
                <a:lnTo>
                  <a:pt x="123476" y="61600"/>
                </a:lnTo>
                <a:lnTo>
                  <a:pt x="119735" y="61600"/>
                </a:lnTo>
                <a:lnTo>
                  <a:pt x="119735" y="57885"/>
                </a:lnTo>
                <a:close/>
                <a:moveTo>
                  <a:pt x="127355" y="57885"/>
                </a:moveTo>
                <a:lnTo>
                  <a:pt x="127355" y="61600"/>
                </a:lnTo>
                <a:lnTo>
                  <a:pt x="123614" y="61600"/>
                </a:lnTo>
                <a:lnTo>
                  <a:pt x="123614" y="57885"/>
                </a:lnTo>
                <a:close/>
                <a:moveTo>
                  <a:pt x="131235" y="57885"/>
                </a:moveTo>
                <a:lnTo>
                  <a:pt x="131235" y="61600"/>
                </a:lnTo>
                <a:lnTo>
                  <a:pt x="127494" y="61600"/>
                </a:lnTo>
                <a:lnTo>
                  <a:pt x="127494" y="57885"/>
                </a:lnTo>
                <a:close/>
                <a:moveTo>
                  <a:pt x="135114" y="57885"/>
                </a:moveTo>
                <a:lnTo>
                  <a:pt x="135114" y="61600"/>
                </a:lnTo>
                <a:lnTo>
                  <a:pt x="131373" y="61600"/>
                </a:lnTo>
                <a:lnTo>
                  <a:pt x="131373" y="57885"/>
                </a:lnTo>
                <a:close/>
                <a:moveTo>
                  <a:pt x="7114" y="61740"/>
                </a:moveTo>
                <a:lnTo>
                  <a:pt x="7114" y="65479"/>
                </a:lnTo>
                <a:lnTo>
                  <a:pt x="3376" y="65479"/>
                </a:lnTo>
                <a:lnTo>
                  <a:pt x="3376" y="61740"/>
                </a:lnTo>
                <a:close/>
                <a:moveTo>
                  <a:pt x="10993" y="61740"/>
                </a:moveTo>
                <a:lnTo>
                  <a:pt x="10993" y="65479"/>
                </a:lnTo>
                <a:lnTo>
                  <a:pt x="7256" y="65479"/>
                </a:lnTo>
                <a:lnTo>
                  <a:pt x="7256" y="61740"/>
                </a:lnTo>
                <a:close/>
                <a:moveTo>
                  <a:pt x="14873" y="61740"/>
                </a:moveTo>
                <a:lnTo>
                  <a:pt x="14873" y="65479"/>
                </a:lnTo>
                <a:lnTo>
                  <a:pt x="11135" y="65479"/>
                </a:lnTo>
                <a:lnTo>
                  <a:pt x="11135" y="61740"/>
                </a:lnTo>
                <a:close/>
                <a:moveTo>
                  <a:pt x="18752" y="61740"/>
                </a:moveTo>
                <a:lnTo>
                  <a:pt x="18752" y="65479"/>
                </a:lnTo>
                <a:lnTo>
                  <a:pt x="15015" y="65479"/>
                </a:lnTo>
                <a:lnTo>
                  <a:pt x="15015" y="61740"/>
                </a:lnTo>
                <a:close/>
                <a:moveTo>
                  <a:pt x="22632" y="61740"/>
                </a:moveTo>
                <a:lnTo>
                  <a:pt x="22632" y="65479"/>
                </a:lnTo>
                <a:lnTo>
                  <a:pt x="18894" y="65479"/>
                </a:lnTo>
                <a:lnTo>
                  <a:pt x="18894" y="61740"/>
                </a:lnTo>
                <a:close/>
                <a:moveTo>
                  <a:pt x="26514" y="61740"/>
                </a:moveTo>
                <a:lnTo>
                  <a:pt x="26514" y="65479"/>
                </a:lnTo>
                <a:lnTo>
                  <a:pt x="22775" y="65479"/>
                </a:lnTo>
                <a:lnTo>
                  <a:pt x="22775" y="61740"/>
                </a:lnTo>
                <a:close/>
                <a:moveTo>
                  <a:pt x="30394" y="61740"/>
                </a:moveTo>
                <a:lnTo>
                  <a:pt x="30394" y="65479"/>
                </a:lnTo>
                <a:lnTo>
                  <a:pt x="26654" y="65479"/>
                </a:lnTo>
                <a:lnTo>
                  <a:pt x="26654" y="61740"/>
                </a:lnTo>
                <a:close/>
                <a:moveTo>
                  <a:pt x="34273" y="61740"/>
                </a:moveTo>
                <a:lnTo>
                  <a:pt x="34273" y="65479"/>
                </a:lnTo>
                <a:lnTo>
                  <a:pt x="30534" y="65479"/>
                </a:lnTo>
                <a:lnTo>
                  <a:pt x="30534" y="61740"/>
                </a:lnTo>
                <a:close/>
                <a:moveTo>
                  <a:pt x="38153" y="61740"/>
                </a:moveTo>
                <a:lnTo>
                  <a:pt x="38153" y="65479"/>
                </a:lnTo>
                <a:lnTo>
                  <a:pt x="34413" y="65479"/>
                </a:lnTo>
                <a:lnTo>
                  <a:pt x="34413" y="61740"/>
                </a:lnTo>
                <a:close/>
                <a:moveTo>
                  <a:pt x="42032" y="61740"/>
                </a:moveTo>
                <a:lnTo>
                  <a:pt x="42032" y="65479"/>
                </a:lnTo>
                <a:lnTo>
                  <a:pt x="38293" y="65479"/>
                </a:lnTo>
                <a:lnTo>
                  <a:pt x="38293" y="61740"/>
                </a:lnTo>
                <a:close/>
                <a:moveTo>
                  <a:pt x="45912" y="61740"/>
                </a:moveTo>
                <a:lnTo>
                  <a:pt x="45912" y="65479"/>
                </a:lnTo>
                <a:lnTo>
                  <a:pt x="42171" y="65479"/>
                </a:lnTo>
                <a:lnTo>
                  <a:pt x="42171" y="61740"/>
                </a:lnTo>
                <a:close/>
                <a:moveTo>
                  <a:pt x="49788" y="61740"/>
                </a:moveTo>
                <a:lnTo>
                  <a:pt x="49788" y="65479"/>
                </a:lnTo>
                <a:lnTo>
                  <a:pt x="46049" y="65479"/>
                </a:lnTo>
                <a:lnTo>
                  <a:pt x="46049" y="61740"/>
                </a:lnTo>
                <a:close/>
                <a:moveTo>
                  <a:pt x="53671" y="61740"/>
                </a:moveTo>
                <a:lnTo>
                  <a:pt x="53671" y="65479"/>
                </a:lnTo>
                <a:lnTo>
                  <a:pt x="49930" y="65479"/>
                </a:lnTo>
                <a:lnTo>
                  <a:pt x="49930" y="61740"/>
                </a:lnTo>
                <a:close/>
                <a:moveTo>
                  <a:pt x="57524" y="61740"/>
                </a:moveTo>
                <a:lnTo>
                  <a:pt x="57524" y="65479"/>
                </a:lnTo>
                <a:lnTo>
                  <a:pt x="53809" y="65479"/>
                </a:lnTo>
                <a:lnTo>
                  <a:pt x="53809" y="61740"/>
                </a:lnTo>
                <a:close/>
                <a:moveTo>
                  <a:pt x="61404" y="61740"/>
                </a:moveTo>
                <a:lnTo>
                  <a:pt x="61404" y="65479"/>
                </a:lnTo>
                <a:lnTo>
                  <a:pt x="57666" y="65479"/>
                </a:lnTo>
                <a:lnTo>
                  <a:pt x="57666" y="61740"/>
                </a:lnTo>
                <a:close/>
                <a:moveTo>
                  <a:pt x="65283" y="61740"/>
                </a:moveTo>
                <a:lnTo>
                  <a:pt x="65283" y="65479"/>
                </a:lnTo>
                <a:lnTo>
                  <a:pt x="61545" y="65479"/>
                </a:lnTo>
                <a:lnTo>
                  <a:pt x="61545" y="61740"/>
                </a:lnTo>
                <a:close/>
                <a:moveTo>
                  <a:pt x="69163" y="61740"/>
                </a:moveTo>
                <a:lnTo>
                  <a:pt x="69163" y="65479"/>
                </a:lnTo>
                <a:lnTo>
                  <a:pt x="65425" y="65479"/>
                </a:lnTo>
                <a:lnTo>
                  <a:pt x="65425" y="61740"/>
                </a:lnTo>
                <a:close/>
                <a:moveTo>
                  <a:pt x="73042" y="61740"/>
                </a:moveTo>
                <a:lnTo>
                  <a:pt x="73042" y="65479"/>
                </a:lnTo>
                <a:lnTo>
                  <a:pt x="69304" y="65479"/>
                </a:lnTo>
                <a:lnTo>
                  <a:pt x="69304" y="61740"/>
                </a:lnTo>
                <a:close/>
                <a:moveTo>
                  <a:pt x="76922" y="61740"/>
                </a:moveTo>
                <a:lnTo>
                  <a:pt x="76922" y="65479"/>
                </a:lnTo>
                <a:lnTo>
                  <a:pt x="73182" y="65479"/>
                </a:lnTo>
                <a:lnTo>
                  <a:pt x="73182" y="61740"/>
                </a:lnTo>
                <a:close/>
                <a:moveTo>
                  <a:pt x="80801" y="61740"/>
                </a:moveTo>
                <a:lnTo>
                  <a:pt x="80801" y="65479"/>
                </a:lnTo>
                <a:lnTo>
                  <a:pt x="77063" y="65479"/>
                </a:lnTo>
                <a:lnTo>
                  <a:pt x="77063" y="61740"/>
                </a:lnTo>
                <a:close/>
                <a:moveTo>
                  <a:pt x="84681" y="61740"/>
                </a:moveTo>
                <a:lnTo>
                  <a:pt x="84681" y="65479"/>
                </a:lnTo>
                <a:lnTo>
                  <a:pt x="80943" y="65479"/>
                </a:lnTo>
                <a:lnTo>
                  <a:pt x="80943" y="61740"/>
                </a:lnTo>
                <a:close/>
                <a:moveTo>
                  <a:pt x="88560" y="61740"/>
                </a:moveTo>
                <a:lnTo>
                  <a:pt x="88560" y="65479"/>
                </a:lnTo>
                <a:lnTo>
                  <a:pt x="84822" y="65479"/>
                </a:lnTo>
                <a:lnTo>
                  <a:pt x="84822" y="61740"/>
                </a:lnTo>
                <a:close/>
                <a:moveTo>
                  <a:pt x="92440" y="61740"/>
                </a:moveTo>
                <a:lnTo>
                  <a:pt x="92440" y="65479"/>
                </a:lnTo>
                <a:lnTo>
                  <a:pt x="88702" y="65479"/>
                </a:lnTo>
                <a:lnTo>
                  <a:pt x="88702" y="61740"/>
                </a:lnTo>
                <a:close/>
                <a:moveTo>
                  <a:pt x="96319" y="61740"/>
                </a:moveTo>
                <a:lnTo>
                  <a:pt x="96319" y="65479"/>
                </a:lnTo>
                <a:lnTo>
                  <a:pt x="92581" y="65479"/>
                </a:lnTo>
                <a:lnTo>
                  <a:pt x="92581" y="61740"/>
                </a:lnTo>
                <a:close/>
                <a:moveTo>
                  <a:pt x="100199" y="61740"/>
                </a:moveTo>
                <a:lnTo>
                  <a:pt x="100199" y="65479"/>
                </a:lnTo>
                <a:lnTo>
                  <a:pt x="96461" y="65479"/>
                </a:lnTo>
                <a:lnTo>
                  <a:pt x="96461" y="61740"/>
                </a:lnTo>
                <a:close/>
                <a:moveTo>
                  <a:pt x="104078" y="61740"/>
                </a:moveTo>
                <a:lnTo>
                  <a:pt x="104078" y="65479"/>
                </a:lnTo>
                <a:lnTo>
                  <a:pt x="100340" y="65479"/>
                </a:lnTo>
                <a:lnTo>
                  <a:pt x="100340" y="61740"/>
                </a:lnTo>
                <a:close/>
                <a:moveTo>
                  <a:pt x="107958" y="61740"/>
                </a:moveTo>
                <a:lnTo>
                  <a:pt x="107958" y="65479"/>
                </a:lnTo>
                <a:lnTo>
                  <a:pt x="104220" y="65479"/>
                </a:lnTo>
                <a:lnTo>
                  <a:pt x="104220" y="61740"/>
                </a:lnTo>
                <a:close/>
                <a:moveTo>
                  <a:pt x="111837" y="61740"/>
                </a:moveTo>
                <a:lnTo>
                  <a:pt x="111837" y="65479"/>
                </a:lnTo>
                <a:lnTo>
                  <a:pt x="108099" y="65479"/>
                </a:lnTo>
                <a:lnTo>
                  <a:pt x="108099" y="61740"/>
                </a:lnTo>
                <a:close/>
                <a:moveTo>
                  <a:pt x="115717" y="61740"/>
                </a:moveTo>
                <a:lnTo>
                  <a:pt x="115717" y="65479"/>
                </a:lnTo>
                <a:lnTo>
                  <a:pt x="111979" y="65479"/>
                </a:lnTo>
                <a:lnTo>
                  <a:pt x="111979" y="61740"/>
                </a:lnTo>
                <a:close/>
                <a:moveTo>
                  <a:pt x="119596" y="61740"/>
                </a:moveTo>
                <a:lnTo>
                  <a:pt x="119596" y="65479"/>
                </a:lnTo>
                <a:lnTo>
                  <a:pt x="115855" y="65479"/>
                </a:lnTo>
                <a:lnTo>
                  <a:pt x="115855" y="61740"/>
                </a:lnTo>
                <a:close/>
                <a:moveTo>
                  <a:pt x="123476" y="61740"/>
                </a:moveTo>
                <a:lnTo>
                  <a:pt x="123476" y="65479"/>
                </a:lnTo>
                <a:lnTo>
                  <a:pt x="119735" y="65479"/>
                </a:lnTo>
                <a:lnTo>
                  <a:pt x="119735" y="61740"/>
                </a:lnTo>
                <a:close/>
                <a:moveTo>
                  <a:pt x="127355" y="61740"/>
                </a:moveTo>
                <a:lnTo>
                  <a:pt x="127355" y="65479"/>
                </a:lnTo>
                <a:lnTo>
                  <a:pt x="123614" y="65479"/>
                </a:lnTo>
                <a:lnTo>
                  <a:pt x="123614" y="61740"/>
                </a:lnTo>
                <a:close/>
                <a:moveTo>
                  <a:pt x="131235" y="61740"/>
                </a:moveTo>
                <a:lnTo>
                  <a:pt x="131235" y="65479"/>
                </a:lnTo>
                <a:lnTo>
                  <a:pt x="127494" y="65479"/>
                </a:lnTo>
                <a:lnTo>
                  <a:pt x="127494" y="61740"/>
                </a:lnTo>
                <a:close/>
                <a:moveTo>
                  <a:pt x="135114" y="61740"/>
                </a:moveTo>
                <a:lnTo>
                  <a:pt x="135114" y="65479"/>
                </a:lnTo>
                <a:lnTo>
                  <a:pt x="131373" y="65479"/>
                </a:lnTo>
                <a:lnTo>
                  <a:pt x="131373" y="61740"/>
                </a:lnTo>
                <a:close/>
                <a:moveTo>
                  <a:pt x="7114" y="65619"/>
                </a:moveTo>
                <a:lnTo>
                  <a:pt x="7114" y="69359"/>
                </a:lnTo>
                <a:lnTo>
                  <a:pt x="3376" y="69359"/>
                </a:lnTo>
                <a:lnTo>
                  <a:pt x="3376" y="65619"/>
                </a:lnTo>
                <a:close/>
                <a:moveTo>
                  <a:pt x="10993" y="65619"/>
                </a:moveTo>
                <a:lnTo>
                  <a:pt x="10993" y="69359"/>
                </a:lnTo>
                <a:lnTo>
                  <a:pt x="7256" y="69359"/>
                </a:lnTo>
                <a:lnTo>
                  <a:pt x="7256" y="65619"/>
                </a:lnTo>
                <a:close/>
                <a:moveTo>
                  <a:pt x="14873" y="65619"/>
                </a:moveTo>
                <a:lnTo>
                  <a:pt x="14873" y="69359"/>
                </a:lnTo>
                <a:lnTo>
                  <a:pt x="11135" y="69359"/>
                </a:lnTo>
                <a:lnTo>
                  <a:pt x="11135" y="65619"/>
                </a:lnTo>
                <a:close/>
                <a:moveTo>
                  <a:pt x="18752" y="65619"/>
                </a:moveTo>
                <a:lnTo>
                  <a:pt x="18752" y="69359"/>
                </a:lnTo>
                <a:lnTo>
                  <a:pt x="15015" y="69359"/>
                </a:lnTo>
                <a:lnTo>
                  <a:pt x="15015" y="65619"/>
                </a:lnTo>
                <a:close/>
                <a:moveTo>
                  <a:pt x="22632" y="65619"/>
                </a:moveTo>
                <a:lnTo>
                  <a:pt x="22632" y="69359"/>
                </a:lnTo>
                <a:lnTo>
                  <a:pt x="18894" y="69359"/>
                </a:lnTo>
                <a:lnTo>
                  <a:pt x="18894" y="65619"/>
                </a:lnTo>
                <a:close/>
                <a:moveTo>
                  <a:pt x="26514" y="65619"/>
                </a:moveTo>
                <a:lnTo>
                  <a:pt x="26514" y="69359"/>
                </a:lnTo>
                <a:lnTo>
                  <a:pt x="22775" y="69359"/>
                </a:lnTo>
                <a:lnTo>
                  <a:pt x="22775" y="65619"/>
                </a:lnTo>
                <a:close/>
                <a:moveTo>
                  <a:pt x="30394" y="65619"/>
                </a:moveTo>
                <a:lnTo>
                  <a:pt x="30394" y="69359"/>
                </a:lnTo>
                <a:lnTo>
                  <a:pt x="26654" y="69359"/>
                </a:lnTo>
                <a:lnTo>
                  <a:pt x="26654" y="65619"/>
                </a:lnTo>
                <a:close/>
                <a:moveTo>
                  <a:pt x="34273" y="65619"/>
                </a:moveTo>
                <a:lnTo>
                  <a:pt x="34273" y="69359"/>
                </a:lnTo>
                <a:lnTo>
                  <a:pt x="30534" y="69359"/>
                </a:lnTo>
                <a:lnTo>
                  <a:pt x="30534" y="65619"/>
                </a:lnTo>
                <a:close/>
                <a:moveTo>
                  <a:pt x="38153" y="65619"/>
                </a:moveTo>
                <a:lnTo>
                  <a:pt x="38153" y="69359"/>
                </a:lnTo>
                <a:lnTo>
                  <a:pt x="34413" y="69359"/>
                </a:lnTo>
                <a:lnTo>
                  <a:pt x="34413" y="65619"/>
                </a:lnTo>
                <a:close/>
                <a:moveTo>
                  <a:pt x="42032" y="65619"/>
                </a:moveTo>
                <a:lnTo>
                  <a:pt x="42032" y="69359"/>
                </a:lnTo>
                <a:lnTo>
                  <a:pt x="38293" y="69359"/>
                </a:lnTo>
                <a:lnTo>
                  <a:pt x="38293" y="65619"/>
                </a:lnTo>
                <a:close/>
                <a:moveTo>
                  <a:pt x="45912" y="65619"/>
                </a:moveTo>
                <a:lnTo>
                  <a:pt x="45912" y="69359"/>
                </a:lnTo>
                <a:lnTo>
                  <a:pt x="42171" y="69359"/>
                </a:lnTo>
                <a:lnTo>
                  <a:pt x="42171" y="65619"/>
                </a:lnTo>
                <a:close/>
                <a:moveTo>
                  <a:pt x="49788" y="65619"/>
                </a:moveTo>
                <a:lnTo>
                  <a:pt x="49788" y="69359"/>
                </a:lnTo>
                <a:lnTo>
                  <a:pt x="46049" y="69359"/>
                </a:lnTo>
                <a:lnTo>
                  <a:pt x="46049" y="65619"/>
                </a:lnTo>
                <a:close/>
                <a:moveTo>
                  <a:pt x="53671" y="65619"/>
                </a:moveTo>
                <a:lnTo>
                  <a:pt x="53671" y="69359"/>
                </a:lnTo>
                <a:lnTo>
                  <a:pt x="49930" y="69359"/>
                </a:lnTo>
                <a:lnTo>
                  <a:pt x="49930" y="65619"/>
                </a:lnTo>
                <a:close/>
                <a:moveTo>
                  <a:pt x="57524" y="65619"/>
                </a:moveTo>
                <a:lnTo>
                  <a:pt x="57524" y="69359"/>
                </a:lnTo>
                <a:lnTo>
                  <a:pt x="53809" y="69359"/>
                </a:lnTo>
                <a:lnTo>
                  <a:pt x="53809" y="65619"/>
                </a:lnTo>
                <a:close/>
                <a:moveTo>
                  <a:pt x="61404" y="65619"/>
                </a:moveTo>
                <a:lnTo>
                  <a:pt x="61404" y="69359"/>
                </a:lnTo>
                <a:lnTo>
                  <a:pt x="57666" y="69359"/>
                </a:lnTo>
                <a:lnTo>
                  <a:pt x="57666" y="65619"/>
                </a:lnTo>
                <a:close/>
                <a:moveTo>
                  <a:pt x="65283" y="65619"/>
                </a:moveTo>
                <a:lnTo>
                  <a:pt x="65283" y="69359"/>
                </a:lnTo>
                <a:lnTo>
                  <a:pt x="61545" y="69359"/>
                </a:lnTo>
                <a:lnTo>
                  <a:pt x="61545" y="65619"/>
                </a:lnTo>
                <a:close/>
                <a:moveTo>
                  <a:pt x="69163" y="65619"/>
                </a:moveTo>
                <a:lnTo>
                  <a:pt x="69163" y="69359"/>
                </a:lnTo>
                <a:lnTo>
                  <a:pt x="65425" y="69359"/>
                </a:lnTo>
                <a:lnTo>
                  <a:pt x="65425" y="65619"/>
                </a:lnTo>
                <a:close/>
                <a:moveTo>
                  <a:pt x="73042" y="65619"/>
                </a:moveTo>
                <a:lnTo>
                  <a:pt x="73042" y="69359"/>
                </a:lnTo>
                <a:lnTo>
                  <a:pt x="69304" y="69359"/>
                </a:lnTo>
                <a:lnTo>
                  <a:pt x="69304" y="65619"/>
                </a:lnTo>
                <a:close/>
                <a:moveTo>
                  <a:pt x="76922" y="65619"/>
                </a:moveTo>
                <a:lnTo>
                  <a:pt x="76922" y="69359"/>
                </a:lnTo>
                <a:lnTo>
                  <a:pt x="73182" y="69359"/>
                </a:lnTo>
                <a:lnTo>
                  <a:pt x="73182" y="65619"/>
                </a:lnTo>
                <a:close/>
                <a:moveTo>
                  <a:pt x="80801" y="65619"/>
                </a:moveTo>
                <a:lnTo>
                  <a:pt x="80801" y="69359"/>
                </a:lnTo>
                <a:lnTo>
                  <a:pt x="77063" y="69359"/>
                </a:lnTo>
                <a:lnTo>
                  <a:pt x="77063" y="65619"/>
                </a:lnTo>
                <a:close/>
                <a:moveTo>
                  <a:pt x="84681" y="65619"/>
                </a:moveTo>
                <a:lnTo>
                  <a:pt x="84681" y="69359"/>
                </a:lnTo>
                <a:lnTo>
                  <a:pt x="80943" y="69359"/>
                </a:lnTo>
                <a:lnTo>
                  <a:pt x="80943" y="65619"/>
                </a:lnTo>
                <a:close/>
                <a:moveTo>
                  <a:pt x="88560" y="65619"/>
                </a:moveTo>
                <a:lnTo>
                  <a:pt x="88560" y="69359"/>
                </a:lnTo>
                <a:lnTo>
                  <a:pt x="84822" y="69359"/>
                </a:lnTo>
                <a:lnTo>
                  <a:pt x="84822" y="65619"/>
                </a:lnTo>
                <a:close/>
                <a:moveTo>
                  <a:pt x="92440" y="65619"/>
                </a:moveTo>
                <a:lnTo>
                  <a:pt x="92440" y="69359"/>
                </a:lnTo>
                <a:lnTo>
                  <a:pt x="88702" y="69359"/>
                </a:lnTo>
                <a:lnTo>
                  <a:pt x="88702" y="65619"/>
                </a:lnTo>
                <a:close/>
                <a:moveTo>
                  <a:pt x="96319" y="65619"/>
                </a:moveTo>
                <a:lnTo>
                  <a:pt x="96319" y="69359"/>
                </a:lnTo>
                <a:lnTo>
                  <a:pt x="92581" y="69359"/>
                </a:lnTo>
                <a:lnTo>
                  <a:pt x="92581" y="65619"/>
                </a:lnTo>
                <a:close/>
                <a:moveTo>
                  <a:pt x="100199" y="65619"/>
                </a:moveTo>
                <a:lnTo>
                  <a:pt x="100199" y="69359"/>
                </a:lnTo>
                <a:lnTo>
                  <a:pt x="96461" y="69359"/>
                </a:lnTo>
                <a:lnTo>
                  <a:pt x="96461" y="65619"/>
                </a:lnTo>
                <a:close/>
                <a:moveTo>
                  <a:pt x="104078" y="65619"/>
                </a:moveTo>
                <a:lnTo>
                  <a:pt x="104078" y="69359"/>
                </a:lnTo>
                <a:lnTo>
                  <a:pt x="100340" y="69359"/>
                </a:lnTo>
                <a:lnTo>
                  <a:pt x="100340" y="65619"/>
                </a:lnTo>
                <a:close/>
                <a:moveTo>
                  <a:pt x="107958" y="65619"/>
                </a:moveTo>
                <a:lnTo>
                  <a:pt x="107958" y="69359"/>
                </a:lnTo>
                <a:lnTo>
                  <a:pt x="104220" y="69359"/>
                </a:lnTo>
                <a:lnTo>
                  <a:pt x="104220" y="65619"/>
                </a:lnTo>
                <a:close/>
                <a:moveTo>
                  <a:pt x="111837" y="65619"/>
                </a:moveTo>
                <a:lnTo>
                  <a:pt x="111837" y="69359"/>
                </a:lnTo>
                <a:lnTo>
                  <a:pt x="108099" y="69359"/>
                </a:lnTo>
                <a:lnTo>
                  <a:pt x="108099" y="65619"/>
                </a:lnTo>
                <a:close/>
                <a:moveTo>
                  <a:pt x="115717" y="65619"/>
                </a:moveTo>
                <a:lnTo>
                  <a:pt x="115717" y="69359"/>
                </a:lnTo>
                <a:lnTo>
                  <a:pt x="111979" y="69359"/>
                </a:lnTo>
                <a:lnTo>
                  <a:pt x="111979" y="65619"/>
                </a:lnTo>
                <a:close/>
                <a:moveTo>
                  <a:pt x="119596" y="65619"/>
                </a:moveTo>
                <a:lnTo>
                  <a:pt x="119596" y="69359"/>
                </a:lnTo>
                <a:lnTo>
                  <a:pt x="115855" y="69359"/>
                </a:lnTo>
                <a:lnTo>
                  <a:pt x="115855" y="65619"/>
                </a:lnTo>
                <a:close/>
                <a:moveTo>
                  <a:pt x="123476" y="65619"/>
                </a:moveTo>
                <a:lnTo>
                  <a:pt x="123476" y="69359"/>
                </a:lnTo>
                <a:lnTo>
                  <a:pt x="119735" y="69359"/>
                </a:lnTo>
                <a:lnTo>
                  <a:pt x="119735" y="65619"/>
                </a:lnTo>
                <a:close/>
                <a:moveTo>
                  <a:pt x="127355" y="65619"/>
                </a:moveTo>
                <a:lnTo>
                  <a:pt x="127355" y="69359"/>
                </a:lnTo>
                <a:lnTo>
                  <a:pt x="123614" y="69359"/>
                </a:lnTo>
                <a:lnTo>
                  <a:pt x="123614" y="65619"/>
                </a:lnTo>
                <a:close/>
                <a:moveTo>
                  <a:pt x="131235" y="65619"/>
                </a:moveTo>
                <a:lnTo>
                  <a:pt x="131235" y="69359"/>
                </a:lnTo>
                <a:lnTo>
                  <a:pt x="127494" y="69359"/>
                </a:lnTo>
                <a:lnTo>
                  <a:pt x="127494" y="65619"/>
                </a:lnTo>
                <a:close/>
                <a:moveTo>
                  <a:pt x="135114" y="65619"/>
                </a:moveTo>
                <a:lnTo>
                  <a:pt x="135114" y="69359"/>
                </a:lnTo>
                <a:lnTo>
                  <a:pt x="131373" y="69359"/>
                </a:lnTo>
                <a:lnTo>
                  <a:pt x="131373" y="65619"/>
                </a:lnTo>
                <a:close/>
                <a:moveTo>
                  <a:pt x="7114" y="69499"/>
                </a:moveTo>
                <a:lnTo>
                  <a:pt x="7114" y="73238"/>
                </a:lnTo>
                <a:lnTo>
                  <a:pt x="3376" y="73238"/>
                </a:lnTo>
                <a:lnTo>
                  <a:pt x="3376" y="69499"/>
                </a:lnTo>
                <a:close/>
                <a:moveTo>
                  <a:pt x="10993" y="69499"/>
                </a:moveTo>
                <a:lnTo>
                  <a:pt x="10993" y="73238"/>
                </a:lnTo>
                <a:lnTo>
                  <a:pt x="7256" y="73238"/>
                </a:lnTo>
                <a:lnTo>
                  <a:pt x="7256" y="69499"/>
                </a:lnTo>
                <a:close/>
                <a:moveTo>
                  <a:pt x="14873" y="69499"/>
                </a:moveTo>
                <a:lnTo>
                  <a:pt x="14873" y="73238"/>
                </a:lnTo>
                <a:lnTo>
                  <a:pt x="11135" y="73238"/>
                </a:lnTo>
                <a:lnTo>
                  <a:pt x="11135" y="69499"/>
                </a:lnTo>
                <a:close/>
                <a:moveTo>
                  <a:pt x="18752" y="69499"/>
                </a:moveTo>
                <a:lnTo>
                  <a:pt x="18752" y="73238"/>
                </a:lnTo>
                <a:lnTo>
                  <a:pt x="15015" y="73238"/>
                </a:lnTo>
                <a:lnTo>
                  <a:pt x="15015" y="69499"/>
                </a:lnTo>
                <a:close/>
                <a:moveTo>
                  <a:pt x="22632" y="69499"/>
                </a:moveTo>
                <a:lnTo>
                  <a:pt x="22632" y="73238"/>
                </a:lnTo>
                <a:lnTo>
                  <a:pt x="18894" y="73238"/>
                </a:lnTo>
                <a:lnTo>
                  <a:pt x="18894" y="69499"/>
                </a:lnTo>
                <a:close/>
                <a:moveTo>
                  <a:pt x="26514" y="69499"/>
                </a:moveTo>
                <a:lnTo>
                  <a:pt x="26514" y="73238"/>
                </a:lnTo>
                <a:lnTo>
                  <a:pt x="22775" y="73238"/>
                </a:lnTo>
                <a:lnTo>
                  <a:pt x="22775" y="69499"/>
                </a:lnTo>
                <a:close/>
                <a:moveTo>
                  <a:pt x="30394" y="69499"/>
                </a:moveTo>
                <a:lnTo>
                  <a:pt x="30394" y="73238"/>
                </a:lnTo>
                <a:lnTo>
                  <a:pt x="26654" y="73238"/>
                </a:lnTo>
                <a:lnTo>
                  <a:pt x="26654" y="69499"/>
                </a:lnTo>
                <a:close/>
                <a:moveTo>
                  <a:pt x="34273" y="69499"/>
                </a:moveTo>
                <a:lnTo>
                  <a:pt x="34273" y="73238"/>
                </a:lnTo>
                <a:lnTo>
                  <a:pt x="30534" y="73238"/>
                </a:lnTo>
                <a:lnTo>
                  <a:pt x="30534" y="69499"/>
                </a:lnTo>
                <a:close/>
                <a:moveTo>
                  <a:pt x="38153" y="69499"/>
                </a:moveTo>
                <a:lnTo>
                  <a:pt x="38153" y="73238"/>
                </a:lnTo>
                <a:lnTo>
                  <a:pt x="34413" y="73238"/>
                </a:lnTo>
                <a:lnTo>
                  <a:pt x="34413" y="69499"/>
                </a:lnTo>
                <a:close/>
                <a:moveTo>
                  <a:pt x="42032" y="69499"/>
                </a:moveTo>
                <a:lnTo>
                  <a:pt x="42032" y="73238"/>
                </a:lnTo>
                <a:lnTo>
                  <a:pt x="38293" y="73238"/>
                </a:lnTo>
                <a:lnTo>
                  <a:pt x="38293" y="69499"/>
                </a:lnTo>
                <a:close/>
                <a:moveTo>
                  <a:pt x="45912" y="69499"/>
                </a:moveTo>
                <a:lnTo>
                  <a:pt x="45912" y="73238"/>
                </a:lnTo>
                <a:lnTo>
                  <a:pt x="42171" y="73238"/>
                </a:lnTo>
                <a:lnTo>
                  <a:pt x="42171" y="69499"/>
                </a:lnTo>
                <a:close/>
                <a:moveTo>
                  <a:pt x="49788" y="69499"/>
                </a:moveTo>
                <a:lnTo>
                  <a:pt x="49788" y="73238"/>
                </a:lnTo>
                <a:lnTo>
                  <a:pt x="46049" y="73238"/>
                </a:lnTo>
                <a:lnTo>
                  <a:pt x="46049" y="69499"/>
                </a:lnTo>
                <a:close/>
                <a:moveTo>
                  <a:pt x="53671" y="69499"/>
                </a:moveTo>
                <a:lnTo>
                  <a:pt x="53671" y="73238"/>
                </a:lnTo>
                <a:lnTo>
                  <a:pt x="49930" y="73238"/>
                </a:lnTo>
                <a:lnTo>
                  <a:pt x="49930" y="69499"/>
                </a:lnTo>
                <a:close/>
                <a:moveTo>
                  <a:pt x="57524" y="69499"/>
                </a:moveTo>
                <a:lnTo>
                  <a:pt x="57524" y="73238"/>
                </a:lnTo>
                <a:lnTo>
                  <a:pt x="53809" y="73238"/>
                </a:lnTo>
                <a:lnTo>
                  <a:pt x="53809" y="69499"/>
                </a:lnTo>
                <a:close/>
                <a:moveTo>
                  <a:pt x="61404" y="69499"/>
                </a:moveTo>
                <a:lnTo>
                  <a:pt x="61404" y="73238"/>
                </a:lnTo>
                <a:lnTo>
                  <a:pt x="57666" y="73238"/>
                </a:lnTo>
                <a:lnTo>
                  <a:pt x="57666" y="69499"/>
                </a:lnTo>
                <a:close/>
                <a:moveTo>
                  <a:pt x="65283" y="69499"/>
                </a:moveTo>
                <a:lnTo>
                  <a:pt x="65283" y="73238"/>
                </a:lnTo>
                <a:lnTo>
                  <a:pt x="61545" y="73238"/>
                </a:lnTo>
                <a:lnTo>
                  <a:pt x="61545" y="69499"/>
                </a:lnTo>
                <a:close/>
                <a:moveTo>
                  <a:pt x="69163" y="69499"/>
                </a:moveTo>
                <a:lnTo>
                  <a:pt x="69163" y="73238"/>
                </a:lnTo>
                <a:lnTo>
                  <a:pt x="65425" y="73238"/>
                </a:lnTo>
                <a:lnTo>
                  <a:pt x="65425" y="69499"/>
                </a:lnTo>
                <a:close/>
                <a:moveTo>
                  <a:pt x="73042" y="69499"/>
                </a:moveTo>
                <a:lnTo>
                  <a:pt x="73042" y="73238"/>
                </a:lnTo>
                <a:lnTo>
                  <a:pt x="69304" y="73238"/>
                </a:lnTo>
                <a:lnTo>
                  <a:pt x="69304" y="69499"/>
                </a:lnTo>
                <a:close/>
                <a:moveTo>
                  <a:pt x="76922" y="69499"/>
                </a:moveTo>
                <a:lnTo>
                  <a:pt x="76922" y="73238"/>
                </a:lnTo>
                <a:lnTo>
                  <a:pt x="73182" y="73238"/>
                </a:lnTo>
                <a:lnTo>
                  <a:pt x="73182" y="69499"/>
                </a:lnTo>
                <a:close/>
                <a:moveTo>
                  <a:pt x="80801" y="69499"/>
                </a:moveTo>
                <a:lnTo>
                  <a:pt x="80801" y="73238"/>
                </a:lnTo>
                <a:lnTo>
                  <a:pt x="77063" y="73238"/>
                </a:lnTo>
                <a:lnTo>
                  <a:pt x="77063" y="69499"/>
                </a:lnTo>
                <a:close/>
                <a:moveTo>
                  <a:pt x="84681" y="69499"/>
                </a:moveTo>
                <a:lnTo>
                  <a:pt x="84681" y="73238"/>
                </a:lnTo>
                <a:lnTo>
                  <a:pt x="80943" y="73238"/>
                </a:lnTo>
                <a:lnTo>
                  <a:pt x="80943" y="69499"/>
                </a:lnTo>
                <a:close/>
                <a:moveTo>
                  <a:pt x="88560" y="69499"/>
                </a:moveTo>
                <a:lnTo>
                  <a:pt x="88560" y="73238"/>
                </a:lnTo>
                <a:lnTo>
                  <a:pt x="84822" y="73238"/>
                </a:lnTo>
                <a:lnTo>
                  <a:pt x="84822" y="69499"/>
                </a:lnTo>
                <a:close/>
                <a:moveTo>
                  <a:pt x="92440" y="69499"/>
                </a:moveTo>
                <a:lnTo>
                  <a:pt x="92440" y="73238"/>
                </a:lnTo>
                <a:lnTo>
                  <a:pt x="88702" y="73238"/>
                </a:lnTo>
                <a:lnTo>
                  <a:pt x="88702" y="69499"/>
                </a:lnTo>
                <a:close/>
                <a:moveTo>
                  <a:pt x="96319" y="69499"/>
                </a:moveTo>
                <a:lnTo>
                  <a:pt x="96319" y="73238"/>
                </a:lnTo>
                <a:lnTo>
                  <a:pt x="92581" y="73238"/>
                </a:lnTo>
                <a:lnTo>
                  <a:pt x="92581" y="69499"/>
                </a:lnTo>
                <a:close/>
                <a:moveTo>
                  <a:pt x="100199" y="69499"/>
                </a:moveTo>
                <a:lnTo>
                  <a:pt x="100199" y="73238"/>
                </a:lnTo>
                <a:lnTo>
                  <a:pt x="96461" y="73238"/>
                </a:lnTo>
                <a:lnTo>
                  <a:pt x="96461" y="69499"/>
                </a:lnTo>
                <a:close/>
                <a:moveTo>
                  <a:pt x="104078" y="69499"/>
                </a:moveTo>
                <a:lnTo>
                  <a:pt x="104078" y="73238"/>
                </a:lnTo>
                <a:lnTo>
                  <a:pt x="100340" y="73238"/>
                </a:lnTo>
                <a:lnTo>
                  <a:pt x="100340" y="69499"/>
                </a:lnTo>
                <a:close/>
                <a:moveTo>
                  <a:pt x="107958" y="69499"/>
                </a:moveTo>
                <a:lnTo>
                  <a:pt x="107958" y="73238"/>
                </a:lnTo>
                <a:lnTo>
                  <a:pt x="104220" y="73238"/>
                </a:lnTo>
                <a:lnTo>
                  <a:pt x="104220" y="69499"/>
                </a:lnTo>
                <a:close/>
                <a:moveTo>
                  <a:pt x="111837" y="69499"/>
                </a:moveTo>
                <a:lnTo>
                  <a:pt x="111837" y="73238"/>
                </a:lnTo>
                <a:lnTo>
                  <a:pt x="108099" y="73238"/>
                </a:lnTo>
                <a:lnTo>
                  <a:pt x="108099" y="69499"/>
                </a:lnTo>
                <a:close/>
                <a:moveTo>
                  <a:pt x="115717" y="69499"/>
                </a:moveTo>
                <a:lnTo>
                  <a:pt x="115717" y="73238"/>
                </a:lnTo>
                <a:lnTo>
                  <a:pt x="111979" y="73238"/>
                </a:lnTo>
                <a:lnTo>
                  <a:pt x="111979" y="69499"/>
                </a:lnTo>
                <a:close/>
                <a:moveTo>
                  <a:pt x="119596" y="69499"/>
                </a:moveTo>
                <a:lnTo>
                  <a:pt x="119596" y="73238"/>
                </a:lnTo>
                <a:lnTo>
                  <a:pt x="115855" y="73238"/>
                </a:lnTo>
                <a:lnTo>
                  <a:pt x="115855" y="69499"/>
                </a:lnTo>
                <a:close/>
                <a:moveTo>
                  <a:pt x="123476" y="69499"/>
                </a:moveTo>
                <a:lnTo>
                  <a:pt x="123476" y="73238"/>
                </a:lnTo>
                <a:lnTo>
                  <a:pt x="119735" y="73238"/>
                </a:lnTo>
                <a:lnTo>
                  <a:pt x="119735" y="69499"/>
                </a:lnTo>
                <a:close/>
                <a:moveTo>
                  <a:pt x="127355" y="69499"/>
                </a:moveTo>
                <a:lnTo>
                  <a:pt x="127355" y="73238"/>
                </a:lnTo>
                <a:lnTo>
                  <a:pt x="123614" y="73238"/>
                </a:lnTo>
                <a:lnTo>
                  <a:pt x="123614" y="69499"/>
                </a:lnTo>
                <a:close/>
                <a:moveTo>
                  <a:pt x="131235" y="69499"/>
                </a:moveTo>
                <a:lnTo>
                  <a:pt x="131235" y="73238"/>
                </a:lnTo>
                <a:lnTo>
                  <a:pt x="127494" y="73238"/>
                </a:lnTo>
                <a:lnTo>
                  <a:pt x="127494" y="69499"/>
                </a:lnTo>
                <a:close/>
                <a:moveTo>
                  <a:pt x="135114" y="69499"/>
                </a:moveTo>
                <a:lnTo>
                  <a:pt x="135114" y="73238"/>
                </a:lnTo>
                <a:lnTo>
                  <a:pt x="131373" y="73238"/>
                </a:lnTo>
                <a:lnTo>
                  <a:pt x="131373" y="69499"/>
                </a:lnTo>
                <a:close/>
                <a:moveTo>
                  <a:pt x="7114" y="73380"/>
                </a:moveTo>
                <a:lnTo>
                  <a:pt x="7114" y="77119"/>
                </a:lnTo>
                <a:lnTo>
                  <a:pt x="3376" y="77119"/>
                </a:lnTo>
                <a:lnTo>
                  <a:pt x="3376" y="73380"/>
                </a:lnTo>
                <a:close/>
                <a:moveTo>
                  <a:pt x="10993" y="73380"/>
                </a:moveTo>
                <a:lnTo>
                  <a:pt x="10993" y="77119"/>
                </a:lnTo>
                <a:lnTo>
                  <a:pt x="7256" y="77119"/>
                </a:lnTo>
                <a:lnTo>
                  <a:pt x="7256" y="73380"/>
                </a:lnTo>
                <a:close/>
                <a:moveTo>
                  <a:pt x="14873" y="73380"/>
                </a:moveTo>
                <a:lnTo>
                  <a:pt x="14873" y="77119"/>
                </a:lnTo>
                <a:lnTo>
                  <a:pt x="11135" y="77119"/>
                </a:lnTo>
                <a:lnTo>
                  <a:pt x="11135" y="73380"/>
                </a:lnTo>
                <a:close/>
                <a:moveTo>
                  <a:pt x="18752" y="73380"/>
                </a:moveTo>
                <a:lnTo>
                  <a:pt x="18752" y="77119"/>
                </a:lnTo>
                <a:lnTo>
                  <a:pt x="15015" y="77119"/>
                </a:lnTo>
                <a:lnTo>
                  <a:pt x="15015" y="73380"/>
                </a:lnTo>
                <a:close/>
                <a:moveTo>
                  <a:pt x="22632" y="73380"/>
                </a:moveTo>
                <a:lnTo>
                  <a:pt x="22632" y="77119"/>
                </a:lnTo>
                <a:lnTo>
                  <a:pt x="18894" y="77119"/>
                </a:lnTo>
                <a:lnTo>
                  <a:pt x="18894" y="73380"/>
                </a:lnTo>
                <a:close/>
                <a:moveTo>
                  <a:pt x="26514" y="73380"/>
                </a:moveTo>
                <a:lnTo>
                  <a:pt x="26514" y="77119"/>
                </a:lnTo>
                <a:lnTo>
                  <a:pt x="22775" y="77119"/>
                </a:lnTo>
                <a:lnTo>
                  <a:pt x="22775" y="73380"/>
                </a:lnTo>
                <a:close/>
                <a:moveTo>
                  <a:pt x="30394" y="73380"/>
                </a:moveTo>
                <a:lnTo>
                  <a:pt x="30394" y="77119"/>
                </a:lnTo>
                <a:lnTo>
                  <a:pt x="26654" y="77119"/>
                </a:lnTo>
                <a:lnTo>
                  <a:pt x="26654" y="73380"/>
                </a:lnTo>
                <a:close/>
                <a:moveTo>
                  <a:pt x="34273" y="73380"/>
                </a:moveTo>
                <a:lnTo>
                  <a:pt x="34273" y="77119"/>
                </a:lnTo>
                <a:lnTo>
                  <a:pt x="30534" y="77119"/>
                </a:lnTo>
                <a:lnTo>
                  <a:pt x="30534" y="73380"/>
                </a:lnTo>
                <a:close/>
                <a:moveTo>
                  <a:pt x="38153" y="73380"/>
                </a:moveTo>
                <a:lnTo>
                  <a:pt x="38153" y="77119"/>
                </a:lnTo>
                <a:lnTo>
                  <a:pt x="34413" y="77119"/>
                </a:lnTo>
                <a:lnTo>
                  <a:pt x="34413" y="73380"/>
                </a:lnTo>
                <a:close/>
                <a:moveTo>
                  <a:pt x="42032" y="73380"/>
                </a:moveTo>
                <a:lnTo>
                  <a:pt x="42032" y="77119"/>
                </a:lnTo>
                <a:lnTo>
                  <a:pt x="38293" y="77119"/>
                </a:lnTo>
                <a:lnTo>
                  <a:pt x="38293" y="73380"/>
                </a:lnTo>
                <a:close/>
                <a:moveTo>
                  <a:pt x="45912" y="73380"/>
                </a:moveTo>
                <a:lnTo>
                  <a:pt x="45912" y="77119"/>
                </a:lnTo>
                <a:lnTo>
                  <a:pt x="42171" y="77119"/>
                </a:lnTo>
                <a:lnTo>
                  <a:pt x="42171" y="73380"/>
                </a:lnTo>
                <a:close/>
                <a:moveTo>
                  <a:pt x="49788" y="73380"/>
                </a:moveTo>
                <a:lnTo>
                  <a:pt x="49788" y="77119"/>
                </a:lnTo>
                <a:lnTo>
                  <a:pt x="46049" y="77119"/>
                </a:lnTo>
                <a:lnTo>
                  <a:pt x="46049" y="73380"/>
                </a:lnTo>
                <a:close/>
                <a:moveTo>
                  <a:pt x="53671" y="73380"/>
                </a:moveTo>
                <a:lnTo>
                  <a:pt x="53671" y="77119"/>
                </a:lnTo>
                <a:lnTo>
                  <a:pt x="49930" y="77119"/>
                </a:lnTo>
                <a:lnTo>
                  <a:pt x="49930" y="73380"/>
                </a:lnTo>
                <a:close/>
                <a:moveTo>
                  <a:pt x="57524" y="73380"/>
                </a:moveTo>
                <a:lnTo>
                  <a:pt x="57524" y="77119"/>
                </a:lnTo>
                <a:lnTo>
                  <a:pt x="53809" y="77119"/>
                </a:lnTo>
                <a:lnTo>
                  <a:pt x="53809" y="73380"/>
                </a:lnTo>
                <a:close/>
                <a:moveTo>
                  <a:pt x="61404" y="73380"/>
                </a:moveTo>
                <a:lnTo>
                  <a:pt x="61404" y="77119"/>
                </a:lnTo>
                <a:lnTo>
                  <a:pt x="57666" y="77119"/>
                </a:lnTo>
                <a:lnTo>
                  <a:pt x="57666" y="73380"/>
                </a:lnTo>
                <a:close/>
                <a:moveTo>
                  <a:pt x="65283" y="73380"/>
                </a:moveTo>
                <a:lnTo>
                  <a:pt x="65283" y="77119"/>
                </a:lnTo>
                <a:lnTo>
                  <a:pt x="61545" y="77119"/>
                </a:lnTo>
                <a:lnTo>
                  <a:pt x="61545" y="73380"/>
                </a:lnTo>
                <a:close/>
                <a:moveTo>
                  <a:pt x="69163" y="73380"/>
                </a:moveTo>
                <a:lnTo>
                  <a:pt x="69163" y="77119"/>
                </a:lnTo>
                <a:lnTo>
                  <a:pt x="65425" y="77119"/>
                </a:lnTo>
                <a:lnTo>
                  <a:pt x="65425" y="73380"/>
                </a:lnTo>
                <a:close/>
                <a:moveTo>
                  <a:pt x="73042" y="73380"/>
                </a:moveTo>
                <a:lnTo>
                  <a:pt x="73042" y="77119"/>
                </a:lnTo>
                <a:lnTo>
                  <a:pt x="69304" y="77119"/>
                </a:lnTo>
                <a:lnTo>
                  <a:pt x="69304" y="73380"/>
                </a:lnTo>
                <a:close/>
                <a:moveTo>
                  <a:pt x="76922" y="73380"/>
                </a:moveTo>
                <a:lnTo>
                  <a:pt x="76922" y="77119"/>
                </a:lnTo>
                <a:lnTo>
                  <a:pt x="73182" y="77119"/>
                </a:lnTo>
                <a:lnTo>
                  <a:pt x="73182" y="73380"/>
                </a:lnTo>
                <a:close/>
                <a:moveTo>
                  <a:pt x="80801" y="73380"/>
                </a:moveTo>
                <a:lnTo>
                  <a:pt x="80801" y="77119"/>
                </a:lnTo>
                <a:lnTo>
                  <a:pt x="77063" y="77119"/>
                </a:lnTo>
                <a:lnTo>
                  <a:pt x="77063" y="73380"/>
                </a:lnTo>
                <a:close/>
                <a:moveTo>
                  <a:pt x="84681" y="73380"/>
                </a:moveTo>
                <a:lnTo>
                  <a:pt x="84681" y="77119"/>
                </a:lnTo>
                <a:lnTo>
                  <a:pt x="80943" y="77119"/>
                </a:lnTo>
                <a:lnTo>
                  <a:pt x="80943" y="73380"/>
                </a:lnTo>
                <a:close/>
                <a:moveTo>
                  <a:pt x="88560" y="73380"/>
                </a:moveTo>
                <a:lnTo>
                  <a:pt x="88560" y="77119"/>
                </a:lnTo>
                <a:lnTo>
                  <a:pt x="84822" y="77119"/>
                </a:lnTo>
                <a:lnTo>
                  <a:pt x="84822" y="73380"/>
                </a:lnTo>
                <a:close/>
                <a:moveTo>
                  <a:pt x="92440" y="73380"/>
                </a:moveTo>
                <a:lnTo>
                  <a:pt x="92440" y="77119"/>
                </a:lnTo>
                <a:lnTo>
                  <a:pt x="88702" y="77119"/>
                </a:lnTo>
                <a:lnTo>
                  <a:pt x="88702" y="73380"/>
                </a:lnTo>
                <a:close/>
                <a:moveTo>
                  <a:pt x="96319" y="73380"/>
                </a:moveTo>
                <a:lnTo>
                  <a:pt x="96319" y="77119"/>
                </a:lnTo>
                <a:lnTo>
                  <a:pt x="92581" y="77119"/>
                </a:lnTo>
                <a:lnTo>
                  <a:pt x="92581" y="73380"/>
                </a:lnTo>
                <a:close/>
                <a:moveTo>
                  <a:pt x="100199" y="73380"/>
                </a:moveTo>
                <a:lnTo>
                  <a:pt x="100199" y="77119"/>
                </a:lnTo>
                <a:lnTo>
                  <a:pt x="96461" y="77119"/>
                </a:lnTo>
                <a:lnTo>
                  <a:pt x="96461" y="73380"/>
                </a:lnTo>
                <a:close/>
                <a:moveTo>
                  <a:pt x="104078" y="73380"/>
                </a:moveTo>
                <a:lnTo>
                  <a:pt x="104078" y="77119"/>
                </a:lnTo>
                <a:lnTo>
                  <a:pt x="100340" y="77119"/>
                </a:lnTo>
                <a:lnTo>
                  <a:pt x="100340" y="73380"/>
                </a:lnTo>
                <a:close/>
                <a:moveTo>
                  <a:pt x="107958" y="73380"/>
                </a:moveTo>
                <a:lnTo>
                  <a:pt x="107958" y="77119"/>
                </a:lnTo>
                <a:lnTo>
                  <a:pt x="104220" y="77119"/>
                </a:lnTo>
                <a:lnTo>
                  <a:pt x="104220" y="73380"/>
                </a:lnTo>
                <a:close/>
                <a:moveTo>
                  <a:pt x="111837" y="73380"/>
                </a:moveTo>
                <a:lnTo>
                  <a:pt x="111837" y="77119"/>
                </a:lnTo>
                <a:lnTo>
                  <a:pt x="108099" y="77119"/>
                </a:lnTo>
                <a:lnTo>
                  <a:pt x="108099" y="73380"/>
                </a:lnTo>
                <a:close/>
                <a:moveTo>
                  <a:pt x="115717" y="73380"/>
                </a:moveTo>
                <a:lnTo>
                  <a:pt x="115717" y="77119"/>
                </a:lnTo>
                <a:lnTo>
                  <a:pt x="111979" y="77119"/>
                </a:lnTo>
                <a:lnTo>
                  <a:pt x="111979" y="73380"/>
                </a:lnTo>
                <a:close/>
                <a:moveTo>
                  <a:pt x="119596" y="73380"/>
                </a:moveTo>
                <a:lnTo>
                  <a:pt x="119596" y="77119"/>
                </a:lnTo>
                <a:lnTo>
                  <a:pt x="115855" y="77119"/>
                </a:lnTo>
                <a:lnTo>
                  <a:pt x="115855" y="73380"/>
                </a:lnTo>
                <a:close/>
                <a:moveTo>
                  <a:pt x="123476" y="73380"/>
                </a:moveTo>
                <a:lnTo>
                  <a:pt x="123476" y="77119"/>
                </a:lnTo>
                <a:lnTo>
                  <a:pt x="119735" y="77119"/>
                </a:lnTo>
                <a:lnTo>
                  <a:pt x="119735" y="73380"/>
                </a:lnTo>
                <a:close/>
                <a:moveTo>
                  <a:pt x="127355" y="73380"/>
                </a:moveTo>
                <a:lnTo>
                  <a:pt x="127355" y="77119"/>
                </a:lnTo>
                <a:lnTo>
                  <a:pt x="123614" y="77119"/>
                </a:lnTo>
                <a:lnTo>
                  <a:pt x="123614" y="73380"/>
                </a:lnTo>
                <a:close/>
                <a:moveTo>
                  <a:pt x="131235" y="73380"/>
                </a:moveTo>
                <a:lnTo>
                  <a:pt x="131235" y="77119"/>
                </a:lnTo>
                <a:lnTo>
                  <a:pt x="127494" y="77119"/>
                </a:lnTo>
                <a:lnTo>
                  <a:pt x="127494" y="73380"/>
                </a:lnTo>
                <a:close/>
                <a:moveTo>
                  <a:pt x="135114" y="73380"/>
                </a:moveTo>
                <a:lnTo>
                  <a:pt x="135114" y="77119"/>
                </a:lnTo>
                <a:lnTo>
                  <a:pt x="131373" y="77119"/>
                </a:lnTo>
                <a:lnTo>
                  <a:pt x="131373" y="73380"/>
                </a:lnTo>
                <a:close/>
                <a:moveTo>
                  <a:pt x="7114" y="77261"/>
                </a:moveTo>
                <a:lnTo>
                  <a:pt x="7114" y="80999"/>
                </a:lnTo>
                <a:lnTo>
                  <a:pt x="3376" y="80999"/>
                </a:lnTo>
                <a:lnTo>
                  <a:pt x="3376" y="77261"/>
                </a:lnTo>
                <a:close/>
                <a:moveTo>
                  <a:pt x="10993" y="77261"/>
                </a:moveTo>
                <a:lnTo>
                  <a:pt x="10993" y="80999"/>
                </a:lnTo>
                <a:lnTo>
                  <a:pt x="7256" y="80999"/>
                </a:lnTo>
                <a:lnTo>
                  <a:pt x="7256" y="77261"/>
                </a:lnTo>
                <a:close/>
                <a:moveTo>
                  <a:pt x="14873" y="77261"/>
                </a:moveTo>
                <a:lnTo>
                  <a:pt x="14873" y="80999"/>
                </a:lnTo>
                <a:lnTo>
                  <a:pt x="11135" y="80999"/>
                </a:lnTo>
                <a:lnTo>
                  <a:pt x="11135" y="77261"/>
                </a:lnTo>
                <a:close/>
                <a:moveTo>
                  <a:pt x="18752" y="77261"/>
                </a:moveTo>
                <a:lnTo>
                  <a:pt x="18752" y="80999"/>
                </a:lnTo>
                <a:lnTo>
                  <a:pt x="15015" y="80999"/>
                </a:lnTo>
                <a:lnTo>
                  <a:pt x="15015" y="77261"/>
                </a:lnTo>
                <a:close/>
                <a:moveTo>
                  <a:pt x="22632" y="77261"/>
                </a:moveTo>
                <a:lnTo>
                  <a:pt x="22632" y="80999"/>
                </a:lnTo>
                <a:lnTo>
                  <a:pt x="18894" y="80999"/>
                </a:lnTo>
                <a:lnTo>
                  <a:pt x="18894" y="77261"/>
                </a:lnTo>
                <a:close/>
                <a:moveTo>
                  <a:pt x="26514" y="77261"/>
                </a:moveTo>
                <a:lnTo>
                  <a:pt x="26514" y="80999"/>
                </a:lnTo>
                <a:lnTo>
                  <a:pt x="22775" y="80999"/>
                </a:lnTo>
                <a:lnTo>
                  <a:pt x="22775" y="77261"/>
                </a:lnTo>
                <a:close/>
                <a:moveTo>
                  <a:pt x="30394" y="77261"/>
                </a:moveTo>
                <a:lnTo>
                  <a:pt x="30394" y="80999"/>
                </a:lnTo>
                <a:lnTo>
                  <a:pt x="26654" y="80999"/>
                </a:lnTo>
                <a:lnTo>
                  <a:pt x="26654" y="77261"/>
                </a:lnTo>
                <a:close/>
                <a:moveTo>
                  <a:pt x="34273" y="77261"/>
                </a:moveTo>
                <a:lnTo>
                  <a:pt x="34273" y="80999"/>
                </a:lnTo>
                <a:lnTo>
                  <a:pt x="30534" y="80999"/>
                </a:lnTo>
                <a:lnTo>
                  <a:pt x="30534" y="77261"/>
                </a:lnTo>
                <a:close/>
                <a:moveTo>
                  <a:pt x="38153" y="77261"/>
                </a:moveTo>
                <a:lnTo>
                  <a:pt x="38153" y="80999"/>
                </a:lnTo>
                <a:lnTo>
                  <a:pt x="34413" y="80999"/>
                </a:lnTo>
                <a:lnTo>
                  <a:pt x="34413" y="77261"/>
                </a:lnTo>
                <a:close/>
                <a:moveTo>
                  <a:pt x="42032" y="77261"/>
                </a:moveTo>
                <a:lnTo>
                  <a:pt x="42032" y="80999"/>
                </a:lnTo>
                <a:lnTo>
                  <a:pt x="38293" y="80999"/>
                </a:lnTo>
                <a:lnTo>
                  <a:pt x="38293" y="77261"/>
                </a:lnTo>
                <a:close/>
                <a:moveTo>
                  <a:pt x="45912" y="77261"/>
                </a:moveTo>
                <a:lnTo>
                  <a:pt x="45912" y="80999"/>
                </a:lnTo>
                <a:lnTo>
                  <a:pt x="42171" y="80999"/>
                </a:lnTo>
                <a:lnTo>
                  <a:pt x="42171" y="77261"/>
                </a:lnTo>
                <a:close/>
                <a:moveTo>
                  <a:pt x="49788" y="77261"/>
                </a:moveTo>
                <a:lnTo>
                  <a:pt x="49788" y="80999"/>
                </a:lnTo>
                <a:lnTo>
                  <a:pt x="46049" y="80999"/>
                </a:lnTo>
                <a:lnTo>
                  <a:pt x="46049" y="77261"/>
                </a:lnTo>
                <a:close/>
                <a:moveTo>
                  <a:pt x="53671" y="77261"/>
                </a:moveTo>
                <a:lnTo>
                  <a:pt x="53671" y="80999"/>
                </a:lnTo>
                <a:lnTo>
                  <a:pt x="49930" y="80999"/>
                </a:lnTo>
                <a:lnTo>
                  <a:pt x="49930" y="77261"/>
                </a:lnTo>
                <a:close/>
                <a:moveTo>
                  <a:pt x="57524" y="77261"/>
                </a:moveTo>
                <a:lnTo>
                  <a:pt x="57524" y="80999"/>
                </a:lnTo>
                <a:lnTo>
                  <a:pt x="53809" y="80999"/>
                </a:lnTo>
                <a:lnTo>
                  <a:pt x="53809" y="77261"/>
                </a:lnTo>
                <a:close/>
                <a:moveTo>
                  <a:pt x="61404" y="77261"/>
                </a:moveTo>
                <a:lnTo>
                  <a:pt x="61404" y="80999"/>
                </a:lnTo>
                <a:lnTo>
                  <a:pt x="57666" y="80999"/>
                </a:lnTo>
                <a:lnTo>
                  <a:pt x="57666" y="77261"/>
                </a:lnTo>
                <a:close/>
                <a:moveTo>
                  <a:pt x="65283" y="77261"/>
                </a:moveTo>
                <a:lnTo>
                  <a:pt x="65283" y="80999"/>
                </a:lnTo>
                <a:lnTo>
                  <a:pt x="61545" y="80999"/>
                </a:lnTo>
                <a:lnTo>
                  <a:pt x="61545" y="77261"/>
                </a:lnTo>
                <a:close/>
                <a:moveTo>
                  <a:pt x="69163" y="77261"/>
                </a:moveTo>
                <a:lnTo>
                  <a:pt x="69163" y="80999"/>
                </a:lnTo>
                <a:lnTo>
                  <a:pt x="65425" y="80999"/>
                </a:lnTo>
                <a:lnTo>
                  <a:pt x="65425" y="77261"/>
                </a:lnTo>
                <a:close/>
                <a:moveTo>
                  <a:pt x="73042" y="77261"/>
                </a:moveTo>
                <a:lnTo>
                  <a:pt x="73042" y="80999"/>
                </a:lnTo>
                <a:lnTo>
                  <a:pt x="69304" y="80999"/>
                </a:lnTo>
                <a:lnTo>
                  <a:pt x="69304" y="77261"/>
                </a:lnTo>
                <a:close/>
                <a:moveTo>
                  <a:pt x="76922" y="77261"/>
                </a:moveTo>
                <a:lnTo>
                  <a:pt x="76922" y="80999"/>
                </a:lnTo>
                <a:lnTo>
                  <a:pt x="73182" y="80999"/>
                </a:lnTo>
                <a:lnTo>
                  <a:pt x="73182" y="77261"/>
                </a:lnTo>
                <a:close/>
                <a:moveTo>
                  <a:pt x="80801" y="77261"/>
                </a:moveTo>
                <a:lnTo>
                  <a:pt x="80801" y="80999"/>
                </a:lnTo>
                <a:lnTo>
                  <a:pt x="77063" y="80999"/>
                </a:lnTo>
                <a:lnTo>
                  <a:pt x="77063" y="77261"/>
                </a:lnTo>
                <a:close/>
                <a:moveTo>
                  <a:pt x="84681" y="77261"/>
                </a:moveTo>
                <a:lnTo>
                  <a:pt x="84681" y="80999"/>
                </a:lnTo>
                <a:lnTo>
                  <a:pt x="80943" y="80999"/>
                </a:lnTo>
                <a:lnTo>
                  <a:pt x="80943" y="77261"/>
                </a:lnTo>
                <a:close/>
                <a:moveTo>
                  <a:pt x="88560" y="77261"/>
                </a:moveTo>
                <a:lnTo>
                  <a:pt x="88560" y="80999"/>
                </a:lnTo>
                <a:lnTo>
                  <a:pt x="84822" y="80999"/>
                </a:lnTo>
                <a:lnTo>
                  <a:pt x="84822" y="77261"/>
                </a:lnTo>
                <a:close/>
                <a:moveTo>
                  <a:pt x="92440" y="77261"/>
                </a:moveTo>
                <a:lnTo>
                  <a:pt x="92440" y="80999"/>
                </a:lnTo>
                <a:lnTo>
                  <a:pt x="88702" y="80999"/>
                </a:lnTo>
                <a:lnTo>
                  <a:pt x="88702" y="77261"/>
                </a:lnTo>
                <a:close/>
                <a:moveTo>
                  <a:pt x="96319" y="77261"/>
                </a:moveTo>
                <a:lnTo>
                  <a:pt x="96319" y="80999"/>
                </a:lnTo>
                <a:lnTo>
                  <a:pt x="92581" y="80999"/>
                </a:lnTo>
                <a:lnTo>
                  <a:pt x="92581" y="77261"/>
                </a:lnTo>
                <a:close/>
                <a:moveTo>
                  <a:pt x="100199" y="77261"/>
                </a:moveTo>
                <a:lnTo>
                  <a:pt x="100199" y="80999"/>
                </a:lnTo>
                <a:lnTo>
                  <a:pt x="96461" y="80999"/>
                </a:lnTo>
                <a:lnTo>
                  <a:pt x="96461" y="77261"/>
                </a:lnTo>
                <a:close/>
                <a:moveTo>
                  <a:pt x="104078" y="77261"/>
                </a:moveTo>
                <a:lnTo>
                  <a:pt x="104078" y="80999"/>
                </a:lnTo>
                <a:lnTo>
                  <a:pt x="100340" y="80999"/>
                </a:lnTo>
                <a:lnTo>
                  <a:pt x="100340" y="77261"/>
                </a:lnTo>
                <a:close/>
                <a:moveTo>
                  <a:pt x="107958" y="77261"/>
                </a:moveTo>
                <a:lnTo>
                  <a:pt x="107958" y="80999"/>
                </a:lnTo>
                <a:lnTo>
                  <a:pt x="104220" y="80999"/>
                </a:lnTo>
                <a:lnTo>
                  <a:pt x="104220" y="77261"/>
                </a:lnTo>
                <a:close/>
                <a:moveTo>
                  <a:pt x="111837" y="77261"/>
                </a:moveTo>
                <a:lnTo>
                  <a:pt x="111837" y="80999"/>
                </a:lnTo>
                <a:lnTo>
                  <a:pt x="108099" y="80999"/>
                </a:lnTo>
                <a:lnTo>
                  <a:pt x="108099" y="77261"/>
                </a:lnTo>
                <a:close/>
                <a:moveTo>
                  <a:pt x="115717" y="77261"/>
                </a:moveTo>
                <a:lnTo>
                  <a:pt x="115717" y="80999"/>
                </a:lnTo>
                <a:lnTo>
                  <a:pt x="111979" y="80999"/>
                </a:lnTo>
                <a:lnTo>
                  <a:pt x="111979" y="77261"/>
                </a:lnTo>
                <a:close/>
                <a:moveTo>
                  <a:pt x="119596" y="77261"/>
                </a:moveTo>
                <a:lnTo>
                  <a:pt x="119596" y="80999"/>
                </a:lnTo>
                <a:lnTo>
                  <a:pt x="115855" y="80999"/>
                </a:lnTo>
                <a:lnTo>
                  <a:pt x="115855" y="77261"/>
                </a:lnTo>
                <a:close/>
                <a:moveTo>
                  <a:pt x="123476" y="77261"/>
                </a:moveTo>
                <a:lnTo>
                  <a:pt x="123476" y="80999"/>
                </a:lnTo>
                <a:lnTo>
                  <a:pt x="119735" y="80999"/>
                </a:lnTo>
                <a:lnTo>
                  <a:pt x="119735" y="77261"/>
                </a:lnTo>
                <a:close/>
                <a:moveTo>
                  <a:pt x="127355" y="77261"/>
                </a:moveTo>
                <a:lnTo>
                  <a:pt x="127355" y="80999"/>
                </a:lnTo>
                <a:lnTo>
                  <a:pt x="123614" y="80999"/>
                </a:lnTo>
                <a:lnTo>
                  <a:pt x="123614" y="77261"/>
                </a:lnTo>
                <a:close/>
                <a:moveTo>
                  <a:pt x="131235" y="77261"/>
                </a:moveTo>
                <a:lnTo>
                  <a:pt x="131235" y="80999"/>
                </a:lnTo>
                <a:lnTo>
                  <a:pt x="127494" y="80999"/>
                </a:lnTo>
                <a:lnTo>
                  <a:pt x="127494" y="77261"/>
                </a:lnTo>
                <a:close/>
                <a:moveTo>
                  <a:pt x="135114" y="77261"/>
                </a:moveTo>
                <a:lnTo>
                  <a:pt x="135114" y="80999"/>
                </a:lnTo>
                <a:lnTo>
                  <a:pt x="131373" y="80999"/>
                </a:lnTo>
                <a:lnTo>
                  <a:pt x="131373" y="77261"/>
                </a:lnTo>
                <a:close/>
                <a:moveTo>
                  <a:pt x="7114" y="81140"/>
                </a:moveTo>
                <a:lnTo>
                  <a:pt x="7114" y="84878"/>
                </a:lnTo>
                <a:lnTo>
                  <a:pt x="3376" y="84878"/>
                </a:lnTo>
                <a:lnTo>
                  <a:pt x="3376" y="81140"/>
                </a:lnTo>
                <a:close/>
                <a:moveTo>
                  <a:pt x="10993" y="81140"/>
                </a:moveTo>
                <a:lnTo>
                  <a:pt x="10993" y="84878"/>
                </a:lnTo>
                <a:lnTo>
                  <a:pt x="7256" y="84878"/>
                </a:lnTo>
                <a:lnTo>
                  <a:pt x="7256" y="81140"/>
                </a:lnTo>
                <a:close/>
                <a:moveTo>
                  <a:pt x="14873" y="81140"/>
                </a:moveTo>
                <a:lnTo>
                  <a:pt x="14873" y="84878"/>
                </a:lnTo>
                <a:lnTo>
                  <a:pt x="11135" y="84878"/>
                </a:lnTo>
                <a:lnTo>
                  <a:pt x="11135" y="81140"/>
                </a:lnTo>
                <a:close/>
                <a:moveTo>
                  <a:pt x="18752" y="81140"/>
                </a:moveTo>
                <a:lnTo>
                  <a:pt x="18752" y="84878"/>
                </a:lnTo>
                <a:lnTo>
                  <a:pt x="15015" y="84878"/>
                </a:lnTo>
                <a:lnTo>
                  <a:pt x="15015" y="81140"/>
                </a:lnTo>
                <a:close/>
                <a:moveTo>
                  <a:pt x="22632" y="81140"/>
                </a:moveTo>
                <a:lnTo>
                  <a:pt x="22632" y="84878"/>
                </a:lnTo>
                <a:lnTo>
                  <a:pt x="18894" y="84878"/>
                </a:lnTo>
                <a:lnTo>
                  <a:pt x="18894" y="81140"/>
                </a:lnTo>
                <a:close/>
                <a:moveTo>
                  <a:pt x="26514" y="81140"/>
                </a:moveTo>
                <a:lnTo>
                  <a:pt x="26514" y="84878"/>
                </a:lnTo>
                <a:lnTo>
                  <a:pt x="22775" y="84878"/>
                </a:lnTo>
                <a:lnTo>
                  <a:pt x="22775" y="81140"/>
                </a:lnTo>
                <a:close/>
                <a:moveTo>
                  <a:pt x="30394" y="81140"/>
                </a:moveTo>
                <a:lnTo>
                  <a:pt x="30394" y="84878"/>
                </a:lnTo>
                <a:lnTo>
                  <a:pt x="26654" y="84878"/>
                </a:lnTo>
                <a:lnTo>
                  <a:pt x="26654" y="81140"/>
                </a:lnTo>
                <a:close/>
                <a:moveTo>
                  <a:pt x="34273" y="81140"/>
                </a:moveTo>
                <a:lnTo>
                  <a:pt x="34273" y="84878"/>
                </a:lnTo>
                <a:lnTo>
                  <a:pt x="30534" y="84878"/>
                </a:lnTo>
                <a:lnTo>
                  <a:pt x="30534" y="81140"/>
                </a:lnTo>
                <a:close/>
                <a:moveTo>
                  <a:pt x="38153" y="81140"/>
                </a:moveTo>
                <a:lnTo>
                  <a:pt x="38153" y="84878"/>
                </a:lnTo>
                <a:lnTo>
                  <a:pt x="34413" y="84878"/>
                </a:lnTo>
                <a:lnTo>
                  <a:pt x="34413" y="81140"/>
                </a:lnTo>
                <a:close/>
                <a:moveTo>
                  <a:pt x="42032" y="81140"/>
                </a:moveTo>
                <a:lnTo>
                  <a:pt x="42032" y="84878"/>
                </a:lnTo>
                <a:lnTo>
                  <a:pt x="38293" y="84878"/>
                </a:lnTo>
                <a:lnTo>
                  <a:pt x="38293" y="81140"/>
                </a:lnTo>
                <a:close/>
                <a:moveTo>
                  <a:pt x="45912" y="81140"/>
                </a:moveTo>
                <a:lnTo>
                  <a:pt x="45912" y="84878"/>
                </a:lnTo>
                <a:lnTo>
                  <a:pt x="42171" y="84878"/>
                </a:lnTo>
                <a:lnTo>
                  <a:pt x="42171" y="81140"/>
                </a:lnTo>
                <a:close/>
                <a:moveTo>
                  <a:pt x="49788" y="81140"/>
                </a:moveTo>
                <a:lnTo>
                  <a:pt x="49788" y="84878"/>
                </a:lnTo>
                <a:lnTo>
                  <a:pt x="46049" y="84878"/>
                </a:lnTo>
                <a:lnTo>
                  <a:pt x="46049" y="81140"/>
                </a:lnTo>
                <a:close/>
                <a:moveTo>
                  <a:pt x="53671" y="81140"/>
                </a:moveTo>
                <a:lnTo>
                  <a:pt x="53671" y="84878"/>
                </a:lnTo>
                <a:lnTo>
                  <a:pt x="49930" y="84878"/>
                </a:lnTo>
                <a:lnTo>
                  <a:pt x="49930" y="81140"/>
                </a:lnTo>
                <a:close/>
                <a:moveTo>
                  <a:pt x="57524" y="81140"/>
                </a:moveTo>
                <a:lnTo>
                  <a:pt x="57524" y="84878"/>
                </a:lnTo>
                <a:lnTo>
                  <a:pt x="53809" y="84878"/>
                </a:lnTo>
                <a:lnTo>
                  <a:pt x="53809" y="81140"/>
                </a:lnTo>
                <a:close/>
                <a:moveTo>
                  <a:pt x="61404" y="81140"/>
                </a:moveTo>
                <a:lnTo>
                  <a:pt x="61404" y="84878"/>
                </a:lnTo>
                <a:lnTo>
                  <a:pt x="57666" y="84878"/>
                </a:lnTo>
                <a:lnTo>
                  <a:pt x="57666" y="81140"/>
                </a:lnTo>
                <a:close/>
                <a:moveTo>
                  <a:pt x="65283" y="81140"/>
                </a:moveTo>
                <a:lnTo>
                  <a:pt x="65283" y="84878"/>
                </a:lnTo>
                <a:lnTo>
                  <a:pt x="61545" y="84878"/>
                </a:lnTo>
                <a:lnTo>
                  <a:pt x="61545" y="81140"/>
                </a:lnTo>
                <a:close/>
                <a:moveTo>
                  <a:pt x="69163" y="81140"/>
                </a:moveTo>
                <a:lnTo>
                  <a:pt x="69163" y="84878"/>
                </a:lnTo>
                <a:lnTo>
                  <a:pt x="65425" y="84878"/>
                </a:lnTo>
                <a:lnTo>
                  <a:pt x="65425" y="81140"/>
                </a:lnTo>
                <a:close/>
                <a:moveTo>
                  <a:pt x="73042" y="81140"/>
                </a:moveTo>
                <a:lnTo>
                  <a:pt x="73042" y="84878"/>
                </a:lnTo>
                <a:lnTo>
                  <a:pt x="69304" y="84878"/>
                </a:lnTo>
                <a:lnTo>
                  <a:pt x="69304" y="81140"/>
                </a:lnTo>
                <a:close/>
                <a:moveTo>
                  <a:pt x="76922" y="81140"/>
                </a:moveTo>
                <a:lnTo>
                  <a:pt x="76922" y="84878"/>
                </a:lnTo>
                <a:lnTo>
                  <a:pt x="73182" y="84878"/>
                </a:lnTo>
                <a:lnTo>
                  <a:pt x="73182" y="81140"/>
                </a:lnTo>
                <a:close/>
                <a:moveTo>
                  <a:pt x="80801" y="81140"/>
                </a:moveTo>
                <a:lnTo>
                  <a:pt x="80801" y="84878"/>
                </a:lnTo>
                <a:lnTo>
                  <a:pt x="77063" y="84878"/>
                </a:lnTo>
                <a:lnTo>
                  <a:pt x="77063" y="81140"/>
                </a:lnTo>
                <a:close/>
                <a:moveTo>
                  <a:pt x="84681" y="81140"/>
                </a:moveTo>
                <a:lnTo>
                  <a:pt x="84681" y="84878"/>
                </a:lnTo>
                <a:lnTo>
                  <a:pt x="80943" y="84878"/>
                </a:lnTo>
                <a:lnTo>
                  <a:pt x="80943" y="81140"/>
                </a:lnTo>
                <a:close/>
                <a:moveTo>
                  <a:pt x="88560" y="81140"/>
                </a:moveTo>
                <a:lnTo>
                  <a:pt x="88560" y="84878"/>
                </a:lnTo>
                <a:lnTo>
                  <a:pt x="84822" y="84878"/>
                </a:lnTo>
                <a:lnTo>
                  <a:pt x="84822" y="81140"/>
                </a:lnTo>
                <a:close/>
                <a:moveTo>
                  <a:pt x="92440" y="81140"/>
                </a:moveTo>
                <a:lnTo>
                  <a:pt x="92440" y="84878"/>
                </a:lnTo>
                <a:lnTo>
                  <a:pt x="88702" y="84878"/>
                </a:lnTo>
                <a:lnTo>
                  <a:pt x="88702" y="81140"/>
                </a:lnTo>
                <a:close/>
                <a:moveTo>
                  <a:pt x="96319" y="81140"/>
                </a:moveTo>
                <a:lnTo>
                  <a:pt x="96319" y="84878"/>
                </a:lnTo>
                <a:lnTo>
                  <a:pt x="92581" y="84878"/>
                </a:lnTo>
                <a:lnTo>
                  <a:pt x="92581" y="81140"/>
                </a:lnTo>
                <a:close/>
                <a:moveTo>
                  <a:pt x="100199" y="81140"/>
                </a:moveTo>
                <a:lnTo>
                  <a:pt x="100199" y="84878"/>
                </a:lnTo>
                <a:lnTo>
                  <a:pt x="96461" y="84878"/>
                </a:lnTo>
                <a:lnTo>
                  <a:pt x="96461" y="81140"/>
                </a:lnTo>
                <a:close/>
                <a:moveTo>
                  <a:pt x="104078" y="81140"/>
                </a:moveTo>
                <a:lnTo>
                  <a:pt x="104078" y="84878"/>
                </a:lnTo>
                <a:lnTo>
                  <a:pt x="100340" y="84878"/>
                </a:lnTo>
                <a:lnTo>
                  <a:pt x="100340" y="81140"/>
                </a:lnTo>
                <a:close/>
                <a:moveTo>
                  <a:pt x="107958" y="81140"/>
                </a:moveTo>
                <a:lnTo>
                  <a:pt x="107958" y="84878"/>
                </a:lnTo>
                <a:lnTo>
                  <a:pt x="104220" y="84878"/>
                </a:lnTo>
                <a:lnTo>
                  <a:pt x="104220" y="81140"/>
                </a:lnTo>
                <a:close/>
                <a:moveTo>
                  <a:pt x="111837" y="81140"/>
                </a:moveTo>
                <a:lnTo>
                  <a:pt x="111837" y="84878"/>
                </a:lnTo>
                <a:lnTo>
                  <a:pt x="108099" y="84878"/>
                </a:lnTo>
                <a:lnTo>
                  <a:pt x="108099" y="81140"/>
                </a:lnTo>
                <a:close/>
                <a:moveTo>
                  <a:pt x="115717" y="81140"/>
                </a:moveTo>
                <a:lnTo>
                  <a:pt x="115717" y="84878"/>
                </a:lnTo>
                <a:lnTo>
                  <a:pt x="111979" y="84878"/>
                </a:lnTo>
                <a:lnTo>
                  <a:pt x="111979" y="81140"/>
                </a:lnTo>
                <a:close/>
                <a:moveTo>
                  <a:pt x="119596" y="81140"/>
                </a:moveTo>
                <a:lnTo>
                  <a:pt x="119596" y="84878"/>
                </a:lnTo>
                <a:lnTo>
                  <a:pt x="115855" y="84878"/>
                </a:lnTo>
                <a:lnTo>
                  <a:pt x="115855" y="81140"/>
                </a:lnTo>
                <a:close/>
                <a:moveTo>
                  <a:pt x="123476" y="81140"/>
                </a:moveTo>
                <a:lnTo>
                  <a:pt x="123476" y="84878"/>
                </a:lnTo>
                <a:lnTo>
                  <a:pt x="119735" y="84878"/>
                </a:lnTo>
                <a:lnTo>
                  <a:pt x="119735" y="81140"/>
                </a:lnTo>
                <a:close/>
                <a:moveTo>
                  <a:pt x="127355" y="81140"/>
                </a:moveTo>
                <a:lnTo>
                  <a:pt x="127355" y="84878"/>
                </a:lnTo>
                <a:lnTo>
                  <a:pt x="123614" y="84878"/>
                </a:lnTo>
                <a:lnTo>
                  <a:pt x="123614" y="81140"/>
                </a:lnTo>
                <a:close/>
                <a:moveTo>
                  <a:pt x="131235" y="81140"/>
                </a:moveTo>
                <a:lnTo>
                  <a:pt x="131235" y="84878"/>
                </a:lnTo>
                <a:lnTo>
                  <a:pt x="127494" y="84878"/>
                </a:lnTo>
                <a:lnTo>
                  <a:pt x="127494" y="81140"/>
                </a:lnTo>
                <a:close/>
                <a:moveTo>
                  <a:pt x="135114" y="81140"/>
                </a:moveTo>
                <a:lnTo>
                  <a:pt x="135114" y="84878"/>
                </a:lnTo>
                <a:lnTo>
                  <a:pt x="131373" y="84878"/>
                </a:lnTo>
                <a:lnTo>
                  <a:pt x="131373" y="81140"/>
                </a:lnTo>
                <a:close/>
                <a:moveTo>
                  <a:pt x="7114" y="85020"/>
                </a:moveTo>
                <a:lnTo>
                  <a:pt x="7114" y="88758"/>
                </a:lnTo>
                <a:lnTo>
                  <a:pt x="3376" y="88758"/>
                </a:lnTo>
                <a:lnTo>
                  <a:pt x="3376" y="85020"/>
                </a:lnTo>
                <a:close/>
                <a:moveTo>
                  <a:pt x="10993" y="85020"/>
                </a:moveTo>
                <a:lnTo>
                  <a:pt x="10993" y="88758"/>
                </a:lnTo>
                <a:lnTo>
                  <a:pt x="7256" y="88758"/>
                </a:lnTo>
                <a:lnTo>
                  <a:pt x="7256" y="85020"/>
                </a:lnTo>
                <a:close/>
                <a:moveTo>
                  <a:pt x="14873" y="85020"/>
                </a:moveTo>
                <a:lnTo>
                  <a:pt x="14873" y="88758"/>
                </a:lnTo>
                <a:lnTo>
                  <a:pt x="11135" y="88758"/>
                </a:lnTo>
                <a:lnTo>
                  <a:pt x="11135" y="85020"/>
                </a:lnTo>
                <a:close/>
                <a:moveTo>
                  <a:pt x="18752" y="85020"/>
                </a:moveTo>
                <a:lnTo>
                  <a:pt x="18752" y="88758"/>
                </a:lnTo>
                <a:lnTo>
                  <a:pt x="15015" y="88758"/>
                </a:lnTo>
                <a:lnTo>
                  <a:pt x="15015" y="85020"/>
                </a:lnTo>
                <a:close/>
                <a:moveTo>
                  <a:pt x="22632" y="85020"/>
                </a:moveTo>
                <a:lnTo>
                  <a:pt x="22632" y="88758"/>
                </a:lnTo>
                <a:lnTo>
                  <a:pt x="18894" y="88758"/>
                </a:lnTo>
                <a:lnTo>
                  <a:pt x="18894" y="85020"/>
                </a:lnTo>
                <a:close/>
                <a:moveTo>
                  <a:pt x="26514" y="85020"/>
                </a:moveTo>
                <a:lnTo>
                  <a:pt x="26514" y="88758"/>
                </a:lnTo>
                <a:lnTo>
                  <a:pt x="22775" y="88758"/>
                </a:lnTo>
                <a:lnTo>
                  <a:pt x="22775" y="85020"/>
                </a:lnTo>
                <a:close/>
                <a:moveTo>
                  <a:pt x="30394" y="85020"/>
                </a:moveTo>
                <a:lnTo>
                  <a:pt x="30394" y="88758"/>
                </a:lnTo>
                <a:lnTo>
                  <a:pt x="26654" y="88758"/>
                </a:lnTo>
                <a:lnTo>
                  <a:pt x="26654" y="85020"/>
                </a:lnTo>
                <a:close/>
                <a:moveTo>
                  <a:pt x="34273" y="85020"/>
                </a:moveTo>
                <a:lnTo>
                  <a:pt x="34273" y="88758"/>
                </a:lnTo>
                <a:lnTo>
                  <a:pt x="30534" y="88758"/>
                </a:lnTo>
                <a:lnTo>
                  <a:pt x="30534" y="85020"/>
                </a:lnTo>
                <a:close/>
                <a:moveTo>
                  <a:pt x="38153" y="85020"/>
                </a:moveTo>
                <a:lnTo>
                  <a:pt x="38153" y="88758"/>
                </a:lnTo>
                <a:lnTo>
                  <a:pt x="34413" y="88758"/>
                </a:lnTo>
                <a:lnTo>
                  <a:pt x="34413" y="85020"/>
                </a:lnTo>
                <a:close/>
                <a:moveTo>
                  <a:pt x="42032" y="85020"/>
                </a:moveTo>
                <a:lnTo>
                  <a:pt x="42032" y="88758"/>
                </a:lnTo>
                <a:lnTo>
                  <a:pt x="38293" y="88758"/>
                </a:lnTo>
                <a:lnTo>
                  <a:pt x="38293" y="85020"/>
                </a:lnTo>
                <a:close/>
                <a:moveTo>
                  <a:pt x="45912" y="85020"/>
                </a:moveTo>
                <a:lnTo>
                  <a:pt x="45912" y="88758"/>
                </a:lnTo>
                <a:lnTo>
                  <a:pt x="42171" y="88758"/>
                </a:lnTo>
                <a:lnTo>
                  <a:pt x="42171" y="85020"/>
                </a:lnTo>
                <a:close/>
                <a:moveTo>
                  <a:pt x="49788" y="85020"/>
                </a:moveTo>
                <a:lnTo>
                  <a:pt x="49788" y="88758"/>
                </a:lnTo>
                <a:lnTo>
                  <a:pt x="46049" y="88758"/>
                </a:lnTo>
                <a:lnTo>
                  <a:pt x="46049" y="85020"/>
                </a:lnTo>
                <a:close/>
                <a:moveTo>
                  <a:pt x="53671" y="85020"/>
                </a:moveTo>
                <a:lnTo>
                  <a:pt x="53671" y="88758"/>
                </a:lnTo>
                <a:lnTo>
                  <a:pt x="49930" y="88758"/>
                </a:lnTo>
                <a:lnTo>
                  <a:pt x="49930" y="85020"/>
                </a:lnTo>
                <a:close/>
                <a:moveTo>
                  <a:pt x="57524" y="85020"/>
                </a:moveTo>
                <a:lnTo>
                  <a:pt x="57524" y="88758"/>
                </a:lnTo>
                <a:lnTo>
                  <a:pt x="53809" y="88758"/>
                </a:lnTo>
                <a:lnTo>
                  <a:pt x="53809" y="85020"/>
                </a:lnTo>
                <a:close/>
                <a:moveTo>
                  <a:pt x="61404" y="85020"/>
                </a:moveTo>
                <a:lnTo>
                  <a:pt x="61404" y="88758"/>
                </a:lnTo>
                <a:lnTo>
                  <a:pt x="57666" y="88758"/>
                </a:lnTo>
                <a:lnTo>
                  <a:pt x="57666" y="85020"/>
                </a:lnTo>
                <a:close/>
                <a:moveTo>
                  <a:pt x="65283" y="85020"/>
                </a:moveTo>
                <a:lnTo>
                  <a:pt x="65283" y="88758"/>
                </a:lnTo>
                <a:lnTo>
                  <a:pt x="61545" y="88758"/>
                </a:lnTo>
                <a:lnTo>
                  <a:pt x="61545" y="85020"/>
                </a:lnTo>
                <a:close/>
                <a:moveTo>
                  <a:pt x="69163" y="85020"/>
                </a:moveTo>
                <a:lnTo>
                  <a:pt x="69163" y="88758"/>
                </a:lnTo>
                <a:lnTo>
                  <a:pt x="65425" y="88758"/>
                </a:lnTo>
                <a:lnTo>
                  <a:pt x="65425" y="85020"/>
                </a:lnTo>
                <a:close/>
                <a:moveTo>
                  <a:pt x="73042" y="85020"/>
                </a:moveTo>
                <a:lnTo>
                  <a:pt x="73042" y="88758"/>
                </a:lnTo>
                <a:lnTo>
                  <a:pt x="69304" y="88758"/>
                </a:lnTo>
                <a:lnTo>
                  <a:pt x="69304" y="85020"/>
                </a:lnTo>
                <a:close/>
                <a:moveTo>
                  <a:pt x="76922" y="85020"/>
                </a:moveTo>
                <a:lnTo>
                  <a:pt x="76922" y="88758"/>
                </a:lnTo>
                <a:lnTo>
                  <a:pt x="73182" y="88758"/>
                </a:lnTo>
                <a:lnTo>
                  <a:pt x="73182" y="85020"/>
                </a:lnTo>
                <a:close/>
                <a:moveTo>
                  <a:pt x="80801" y="85020"/>
                </a:moveTo>
                <a:lnTo>
                  <a:pt x="80801" y="88758"/>
                </a:lnTo>
                <a:lnTo>
                  <a:pt x="77063" y="88758"/>
                </a:lnTo>
                <a:lnTo>
                  <a:pt x="77063" y="85020"/>
                </a:lnTo>
                <a:close/>
                <a:moveTo>
                  <a:pt x="84681" y="85020"/>
                </a:moveTo>
                <a:lnTo>
                  <a:pt x="84681" y="88758"/>
                </a:lnTo>
                <a:lnTo>
                  <a:pt x="80943" y="88758"/>
                </a:lnTo>
                <a:lnTo>
                  <a:pt x="80943" y="85020"/>
                </a:lnTo>
                <a:close/>
                <a:moveTo>
                  <a:pt x="88560" y="85020"/>
                </a:moveTo>
                <a:lnTo>
                  <a:pt x="88560" y="88758"/>
                </a:lnTo>
                <a:lnTo>
                  <a:pt x="84822" y="88758"/>
                </a:lnTo>
                <a:lnTo>
                  <a:pt x="84822" y="85020"/>
                </a:lnTo>
                <a:close/>
                <a:moveTo>
                  <a:pt x="92440" y="85020"/>
                </a:moveTo>
                <a:lnTo>
                  <a:pt x="92440" y="88758"/>
                </a:lnTo>
                <a:lnTo>
                  <a:pt x="88702" y="88758"/>
                </a:lnTo>
                <a:lnTo>
                  <a:pt x="88702" y="85020"/>
                </a:lnTo>
                <a:close/>
                <a:moveTo>
                  <a:pt x="96319" y="85020"/>
                </a:moveTo>
                <a:lnTo>
                  <a:pt x="96319" y="88758"/>
                </a:lnTo>
                <a:lnTo>
                  <a:pt x="92581" y="88758"/>
                </a:lnTo>
                <a:lnTo>
                  <a:pt x="92581" y="85020"/>
                </a:lnTo>
                <a:close/>
                <a:moveTo>
                  <a:pt x="100199" y="85020"/>
                </a:moveTo>
                <a:lnTo>
                  <a:pt x="100199" y="88758"/>
                </a:lnTo>
                <a:lnTo>
                  <a:pt x="96461" y="88758"/>
                </a:lnTo>
                <a:lnTo>
                  <a:pt x="96461" y="85020"/>
                </a:lnTo>
                <a:close/>
                <a:moveTo>
                  <a:pt x="104078" y="85020"/>
                </a:moveTo>
                <a:lnTo>
                  <a:pt x="104078" y="88758"/>
                </a:lnTo>
                <a:lnTo>
                  <a:pt x="100340" y="88758"/>
                </a:lnTo>
                <a:lnTo>
                  <a:pt x="100340" y="85020"/>
                </a:lnTo>
                <a:close/>
                <a:moveTo>
                  <a:pt x="107958" y="85020"/>
                </a:moveTo>
                <a:lnTo>
                  <a:pt x="107958" y="88758"/>
                </a:lnTo>
                <a:lnTo>
                  <a:pt x="104220" y="88758"/>
                </a:lnTo>
                <a:lnTo>
                  <a:pt x="104220" y="85020"/>
                </a:lnTo>
                <a:close/>
                <a:moveTo>
                  <a:pt x="111837" y="85020"/>
                </a:moveTo>
                <a:lnTo>
                  <a:pt x="111837" y="88758"/>
                </a:lnTo>
                <a:lnTo>
                  <a:pt x="108099" y="88758"/>
                </a:lnTo>
                <a:lnTo>
                  <a:pt x="108099" y="85020"/>
                </a:lnTo>
                <a:close/>
                <a:moveTo>
                  <a:pt x="115717" y="85020"/>
                </a:moveTo>
                <a:lnTo>
                  <a:pt x="115717" y="88758"/>
                </a:lnTo>
                <a:lnTo>
                  <a:pt x="111979" y="88758"/>
                </a:lnTo>
                <a:lnTo>
                  <a:pt x="111979" y="85020"/>
                </a:lnTo>
                <a:close/>
                <a:moveTo>
                  <a:pt x="119596" y="85020"/>
                </a:moveTo>
                <a:lnTo>
                  <a:pt x="119596" y="88758"/>
                </a:lnTo>
                <a:lnTo>
                  <a:pt x="115855" y="88758"/>
                </a:lnTo>
                <a:lnTo>
                  <a:pt x="115855" y="85020"/>
                </a:lnTo>
                <a:close/>
                <a:moveTo>
                  <a:pt x="123476" y="85020"/>
                </a:moveTo>
                <a:lnTo>
                  <a:pt x="123476" y="88758"/>
                </a:lnTo>
                <a:lnTo>
                  <a:pt x="119735" y="88758"/>
                </a:lnTo>
                <a:lnTo>
                  <a:pt x="119735" y="85020"/>
                </a:lnTo>
                <a:close/>
                <a:moveTo>
                  <a:pt x="127355" y="85020"/>
                </a:moveTo>
                <a:lnTo>
                  <a:pt x="127355" y="88758"/>
                </a:lnTo>
                <a:lnTo>
                  <a:pt x="123614" y="88758"/>
                </a:lnTo>
                <a:lnTo>
                  <a:pt x="123614" y="85020"/>
                </a:lnTo>
                <a:close/>
                <a:moveTo>
                  <a:pt x="131235" y="85020"/>
                </a:moveTo>
                <a:lnTo>
                  <a:pt x="131235" y="88758"/>
                </a:lnTo>
                <a:lnTo>
                  <a:pt x="127494" y="88758"/>
                </a:lnTo>
                <a:lnTo>
                  <a:pt x="127494" y="85020"/>
                </a:lnTo>
                <a:close/>
                <a:moveTo>
                  <a:pt x="135114" y="85020"/>
                </a:moveTo>
                <a:lnTo>
                  <a:pt x="135114" y="88758"/>
                </a:lnTo>
                <a:lnTo>
                  <a:pt x="131373" y="88758"/>
                </a:lnTo>
                <a:lnTo>
                  <a:pt x="131373" y="85020"/>
                </a:lnTo>
                <a:close/>
                <a:moveTo>
                  <a:pt x="3235" y="0"/>
                </a:moveTo>
                <a:lnTo>
                  <a:pt x="3235" y="3432"/>
                </a:lnTo>
                <a:lnTo>
                  <a:pt x="1" y="3432"/>
                </a:lnTo>
                <a:lnTo>
                  <a:pt x="1" y="3574"/>
                </a:lnTo>
                <a:lnTo>
                  <a:pt x="3235" y="3574"/>
                </a:lnTo>
                <a:lnTo>
                  <a:pt x="3235" y="7311"/>
                </a:lnTo>
                <a:lnTo>
                  <a:pt x="1" y="7311"/>
                </a:lnTo>
                <a:lnTo>
                  <a:pt x="1" y="7453"/>
                </a:lnTo>
                <a:lnTo>
                  <a:pt x="3235" y="7453"/>
                </a:lnTo>
                <a:lnTo>
                  <a:pt x="3235" y="11191"/>
                </a:lnTo>
                <a:lnTo>
                  <a:pt x="1" y="11191"/>
                </a:lnTo>
                <a:lnTo>
                  <a:pt x="1" y="11333"/>
                </a:lnTo>
                <a:lnTo>
                  <a:pt x="3235" y="11333"/>
                </a:lnTo>
                <a:lnTo>
                  <a:pt x="3235" y="15070"/>
                </a:lnTo>
                <a:lnTo>
                  <a:pt x="1" y="15070"/>
                </a:lnTo>
                <a:lnTo>
                  <a:pt x="1" y="15212"/>
                </a:lnTo>
                <a:lnTo>
                  <a:pt x="3235" y="15212"/>
                </a:lnTo>
                <a:lnTo>
                  <a:pt x="3235" y="18950"/>
                </a:lnTo>
                <a:lnTo>
                  <a:pt x="1" y="18950"/>
                </a:lnTo>
                <a:lnTo>
                  <a:pt x="1" y="19091"/>
                </a:lnTo>
                <a:lnTo>
                  <a:pt x="3235" y="19091"/>
                </a:lnTo>
                <a:lnTo>
                  <a:pt x="3235" y="22829"/>
                </a:lnTo>
                <a:lnTo>
                  <a:pt x="1" y="22829"/>
                </a:lnTo>
                <a:lnTo>
                  <a:pt x="1" y="22971"/>
                </a:lnTo>
                <a:lnTo>
                  <a:pt x="3235" y="22971"/>
                </a:lnTo>
                <a:lnTo>
                  <a:pt x="3235" y="26709"/>
                </a:lnTo>
                <a:lnTo>
                  <a:pt x="1" y="26709"/>
                </a:lnTo>
                <a:lnTo>
                  <a:pt x="1" y="26850"/>
                </a:lnTo>
                <a:lnTo>
                  <a:pt x="3235" y="26850"/>
                </a:lnTo>
                <a:lnTo>
                  <a:pt x="3235" y="30588"/>
                </a:lnTo>
                <a:lnTo>
                  <a:pt x="1" y="30588"/>
                </a:lnTo>
                <a:lnTo>
                  <a:pt x="1" y="30730"/>
                </a:lnTo>
                <a:lnTo>
                  <a:pt x="3235" y="30730"/>
                </a:lnTo>
                <a:lnTo>
                  <a:pt x="3235" y="34468"/>
                </a:lnTo>
                <a:lnTo>
                  <a:pt x="1" y="34468"/>
                </a:lnTo>
                <a:lnTo>
                  <a:pt x="1" y="34609"/>
                </a:lnTo>
                <a:lnTo>
                  <a:pt x="3235" y="34609"/>
                </a:lnTo>
                <a:lnTo>
                  <a:pt x="3235" y="38347"/>
                </a:lnTo>
                <a:lnTo>
                  <a:pt x="1" y="38347"/>
                </a:lnTo>
                <a:lnTo>
                  <a:pt x="1" y="38489"/>
                </a:lnTo>
                <a:lnTo>
                  <a:pt x="3235" y="38489"/>
                </a:lnTo>
                <a:lnTo>
                  <a:pt x="3235" y="42227"/>
                </a:lnTo>
                <a:lnTo>
                  <a:pt x="1" y="42227"/>
                </a:lnTo>
                <a:lnTo>
                  <a:pt x="1" y="42368"/>
                </a:lnTo>
                <a:lnTo>
                  <a:pt x="3235" y="42368"/>
                </a:lnTo>
                <a:lnTo>
                  <a:pt x="3235" y="46106"/>
                </a:lnTo>
                <a:lnTo>
                  <a:pt x="1" y="46106"/>
                </a:lnTo>
                <a:lnTo>
                  <a:pt x="1" y="46248"/>
                </a:lnTo>
                <a:lnTo>
                  <a:pt x="3235" y="46248"/>
                </a:lnTo>
                <a:lnTo>
                  <a:pt x="3235" y="49986"/>
                </a:lnTo>
                <a:lnTo>
                  <a:pt x="1" y="49986"/>
                </a:lnTo>
                <a:lnTo>
                  <a:pt x="1" y="50127"/>
                </a:lnTo>
                <a:lnTo>
                  <a:pt x="3235" y="50127"/>
                </a:lnTo>
                <a:lnTo>
                  <a:pt x="3235" y="53865"/>
                </a:lnTo>
                <a:lnTo>
                  <a:pt x="1" y="53865"/>
                </a:lnTo>
                <a:lnTo>
                  <a:pt x="1" y="54007"/>
                </a:lnTo>
                <a:lnTo>
                  <a:pt x="3235" y="54007"/>
                </a:lnTo>
                <a:lnTo>
                  <a:pt x="3235" y="57745"/>
                </a:lnTo>
                <a:lnTo>
                  <a:pt x="1" y="57745"/>
                </a:lnTo>
                <a:lnTo>
                  <a:pt x="1" y="57885"/>
                </a:lnTo>
                <a:lnTo>
                  <a:pt x="3235" y="57885"/>
                </a:lnTo>
                <a:lnTo>
                  <a:pt x="3235" y="61600"/>
                </a:lnTo>
                <a:lnTo>
                  <a:pt x="1" y="61600"/>
                </a:lnTo>
                <a:lnTo>
                  <a:pt x="1" y="61740"/>
                </a:lnTo>
                <a:lnTo>
                  <a:pt x="3235" y="61740"/>
                </a:lnTo>
                <a:lnTo>
                  <a:pt x="3235" y="65479"/>
                </a:lnTo>
                <a:lnTo>
                  <a:pt x="1" y="65479"/>
                </a:lnTo>
                <a:lnTo>
                  <a:pt x="1" y="65619"/>
                </a:lnTo>
                <a:lnTo>
                  <a:pt x="3235" y="65619"/>
                </a:lnTo>
                <a:lnTo>
                  <a:pt x="3235" y="69359"/>
                </a:lnTo>
                <a:lnTo>
                  <a:pt x="1" y="69359"/>
                </a:lnTo>
                <a:lnTo>
                  <a:pt x="1" y="69499"/>
                </a:lnTo>
                <a:lnTo>
                  <a:pt x="3235" y="69499"/>
                </a:lnTo>
                <a:lnTo>
                  <a:pt x="3235" y="73238"/>
                </a:lnTo>
                <a:lnTo>
                  <a:pt x="1" y="73238"/>
                </a:lnTo>
                <a:lnTo>
                  <a:pt x="1" y="73378"/>
                </a:lnTo>
                <a:lnTo>
                  <a:pt x="3235" y="73378"/>
                </a:lnTo>
                <a:lnTo>
                  <a:pt x="3235" y="77118"/>
                </a:lnTo>
                <a:lnTo>
                  <a:pt x="1" y="77118"/>
                </a:lnTo>
                <a:lnTo>
                  <a:pt x="1" y="77258"/>
                </a:lnTo>
                <a:lnTo>
                  <a:pt x="3235" y="77258"/>
                </a:lnTo>
                <a:lnTo>
                  <a:pt x="3235" y="80997"/>
                </a:lnTo>
                <a:lnTo>
                  <a:pt x="1" y="80997"/>
                </a:lnTo>
                <a:lnTo>
                  <a:pt x="1" y="81137"/>
                </a:lnTo>
                <a:lnTo>
                  <a:pt x="3235" y="81137"/>
                </a:lnTo>
                <a:lnTo>
                  <a:pt x="3235" y="84877"/>
                </a:lnTo>
                <a:lnTo>
                  <a:pt x="1" y="84877"/>
                </a:lnTo>
                <a:lnTo>
                  <a:pt x="1" y="85017"/>
                </a:lnTo>
                <a:lnTo>
                  <a:pt x="3235" y="85017"/>
                </a:lnTo>
                <a:lnTo>
                  <a:pt x="3235" y="88756"/>
                </a:lnTo>
                <a:lnTo>
                  <a:pt x="1" y="88756"/>
                </a:lnTo>
                <a:lnTo>
                  <a:pt x="1" y="88896"/>
                </a:lnTo>
                <a:lnTo>
                  <a:pt x="3235" y="88896"/>
                </a:lnTo>
                <a:lnTo>
                  <a:pt x="3235" y="92328"/>
                </a:lnTo>
                <a:lnTo>
                  <a:pt x="3376" y="92328"/>
                </a:lnTo>
                <a:lnTo>
                  <a:pt x="3376" y="88896"/>
                </a:lnTo>
                <a:lnTo>
                  <a:pt x="7114" y="88896"/>
                </a:lnTo>
                <a:lnTo>
                  <a:pt x="7114" y="92328"/>
                </a:lnTo>
                <a:lnTo>
                  <a:pt x="7256" y="92328"/>
                </a:lnTo>
                <a:lnTo>
                  <a:pt x="7256" y="88896"/>
                </a:lnTo>
                <a:lnTo>
                  <a:pt x="10993" y="88896"/>
                </a:lnTo>
                <a:lnTo>
                  <a:pt x="10993" y="92328"/>
                </a:lnTo>
                <a:lnTo>
                  <a:pt x="11135" y="92328"/>
                </a:lnTo>
                <a:lnTo>
                  <a:pt x="11135" y="88896"/>
                </a:lnTo>
                <a:lnTo>
                  <a:pt x="14873" y="88896"/>
                </a:lnTo>
                <a:lnTo>
                  <a:pt x="14873" y="92328"/>
                </a:lnTo>
                <a:lnTo>
                  <a:pt x="15015" y="92328"/>
                </a:lnTo>
                <a:lnTo>
                  <a:pt x="15015" y="88896"/>
                </a:lnTo>
                <a:lnTo>
                  <a:pt x="18752" y="88896"/>
                </a:lnTo>
                <a:lnTo>
                  <a:pt x="18752" y="92328"/>
                </a:lnTo>
                <a:lnTo>
                  <a:pt x="18894" y="92328"/>
                </a:lnTo>
                <a:lnTo>
                  <a:pt x="18894" y="88896"/>
                </a:lnTo>
                <a:lnTo>
                  <a:pt x="22632" y="88896"/>
                </a:lnTo>
                <a:lnTo>
                  <a:pt x="22632" y="92328"/>
                </a:lnTo>
                <a:lnTo>
                  <a:pt x="22774" y="92328"/>
                </a:lnTo>
                <a:lnTo>
                  <a:pt x="22774" y="88896"/>
                </a:lnTo>
                <a:lnTo>
                  <a:pt x="26511" y="88896"/>
                </a:lnTo>
                <a:lnTo>
                  <a:pt x="26511" y="92328"/>
                </a:lnTo>
                <a:lnTo>
                  <a:pt x="26653" y="92328"/>
                </a:lnTo>
                <a:lnTo>
                  <a:pt x="26653" y="88896"/>
                </a:lnTo>
                <a:lnTo>
                  <a:pt x="30391" y="88896"/>
                </a:lnTo>
                <a:lnTo>
                  <a:pt x="30391" y="92328"/>
                </a:lnTo>
                <a:lnTo>
                  <a:pt x="30533" y="92328"/>
                </a:lnTo>
                <a:lnTo>
                  <a:pt x="30533" y="88896"/>
                </a:lnTo>
                <a:lnTo>
                  <a:pt x="34270" y="88896"/>
                </a:lnTo>
                <a:lnTo>
                  <a:pt x="34270" y="92328"/>
                </a:lnTo>
                <a:lnTo>
                  <a:pt x="34412" y="92328"/>
                </a:lnTo>
                <a:lnTo>
                  <a:pt x="34412" y="88896"/>
                </a:lnTo>
                <a:lnTo>
                  <a:pt x="38150" y="88896"/>
                </a:lnTo>
                <a:lnTo>
                  <a:pt x="38150" y="92328"/>
                </a:lnTo>
                <a:lnTo>
                  <a:pt x="38292" y="92328"/>
                </a:lnTo>
                <a:lnTo>
                  <a:pt x="38292" y="88896"/>
                </a:lnTo>
                <a:lnTo>
                  <a:pt x="42029" y="88896"/>
                </a:lnTo>
                <a:lnTo>
                  <a:pt x="42029" y="92328"/>
                </a:lnTo>
                <a:lnTo>
                  <a:pt x="42168" y="92328"/>
                </a:lnTo>
                <a:lnTo>
                  <a:pt x="42168" y="88896"/>
                </a:lnTo>
                <a:lnTo>
                  <a:pt x="45909" y="88896"/>
                </a:lnTo>
                <a:lnTo>
                  <a:pt x="45909" y="92328"/>
                </a:lnTo>
                <a:lnTo>
                  <a:pt x="46048" y="92328"/>
                </a:lnTo>
                <a:lnTo>
                  <a:pt x="46048" y="88896"/>
                </a:lnTo>
                <a:lnTo>
                  <a:pt x="49788" y="88896"/>
                </a:lnTo>
                <a:lnTo>
                  <a:pt x="49788" y="92328"/>
                </a:lnTo>
                <a:lnTo>
                  <a:pt x="49927" y="92328"/>
                </a:lnTo>
                <a:lnTo>
                  <a:pt x="49927" y="88896"/>
                </a:lnTo>
                <a:lnTo>
                  <a:pt x="53671" y="88896"/>
                </a:lnTo>
                <a:lnTo>
                  <a:pt x="53671" y="92328"/>
                </a:lnTo>
                <a:lnTo>
                  <a:pt x="53809" y="92328"/>
                </a:lnTo>
                <a:lnTo>
                  <a:pt x="53809" y="88896"/>
                </a:lnTo>
                <a:lnTo>
                  <a:pt x="57524" y="88896"/>
                </a:lnTo>
                <a:lnTo>
                  <a:pt x="57524" y="92328"/>
                </a:lnTo>
                <a:lnTo>
                  <a:pt x="57666" y="92328"/>
                </a:lnTo>
                <a:lnTo>
                  <a:pt x="57666" y="88896"/>
                </a:lnTo>
                <a:lnTo>
                  <a:pt x="61404" y="88896"/>
                </a:lnTo>
                <a:lnTo>
                  <a:pt x="61404" y="92328"/>
                </a:lnTo>
                <a:lnTo>
                  <a:pt x="61545" y="92328"/>
                </a:lnTo>
                <a:lnTo>
                  <a:pt x="61545" y="88896"/>
                </a:lnTo>
                <a:lnTo>
                  <a:pt x="65283" y="88896"/>
                </a:lnTo>
                <a:lnTo>
                  <a:pt x="65283" y="92328"/>
                </a:lnTo>
                <a:lnTo>
                  <a:pt x="65425" y="92328"/>
                </a:lnTo>
                <a:lnTo>
                  <a:pt x="65425" y="88896"/>
                </a:lnTo>
                <a:lnTo>
                  <a:pt x="69163" y="88896"/>
                </a:lnTo>
                <a:lnTo>
                  <a:pt x="69163" y="92328"/>
                </a:lnTo>
                <a:lnTo>
                  <a:pt x="69304" y="92328"/>
                </a:lnTo>
                <a:lnTo>
                  <a:pt x="69304" y="88896"/>
                </a:lnTo>
                <a:lnTo>
                  <a:pt x="73042" y="88896"/>
                </a:lnTo>
                <a:lnTo>
                  <a:pt x="73042" y="92328"/>
                </a:lnTo>
                <a:lnTo>
                  <a:pt x="73184" y="92328"/>
                </a:lnTo>
                <a:lnTo>
                  <a:pt x="73184" y="88896"/>
                </a:lnTo>
                <a:lnTo>
                  <a:pt x="76922" y="88896"/>
                </a:lnTo>
                <a:lnTo>
                  <a:pt x="76922" y="92328"/>
                </a:lnTo>
                <a:lnTo>
                  <a:pt x="77063" y="92328"/>
                </a:lnTo>
                <a:lnTo>
                  <a:pt x="77063" y="88896"/>
                </a:lnTo>
                <a:lnTo>
                  <a:pt x="80801" y="88896"/>
                </a:lnTo>
                <a:lnTo>
                  <a:pt x="80801" y="92328"/>
                </a:lnTo>
                <a:lnTo>
                  <a:pt x="80943" y="92328"/>
                </a:lnTo>
                <a:lnTo>
                  <a:pt x="80943" y="88896"/>
                </a:lnTo>
                <a:lnTo>
                  <a:pt x="84681" y="88896"/>
                </a:lnTo>
                <a:lnTo>
                  <a:pt x="84681" y="92328"/>
                </a:lnTo>
                <a:lnTo>
                  <a:pt x="84822" y="92328"/>
                </a:lnTo>
                <a:lnTo>
                  <a:pt x="84822" y="88896"/>
                </a:lnTo>
                <a:lnTo>
                  <a:pt x="88560" y="88896"/>
                </a:lnTo>
                <a:lnTo>
                  <a:pt x="88560" y="92328"/>
                </a:lnTo>
                <a:lnTo>
                  <a:pt x="88702" y="92328"/>
                </a:lnTo>
                <a:lnTo>
                  <a:pt x="88702" y="88896"/>
                </a:lnTo>
                <a:lnTo>
                  <a:pt x="92440" y="88896"/>
                </a:lnTo>
                <a:lnTo>
                  <a:pt x="92440" y="92328"/>
                </a:lnTo>
                <a:lnTo>
                  <a:pt x="92581" y="92328"/>
                </a:lnTo>
                <a:lnTo>
                  <a:pt x="92581" y="88896"/>
                </a:lnTo>
                <a:lnTo>
                  <a:pt x="96319" y="88896"/>
                </a:lnTo>
                <a:lnTo>
                  <a:pt x="96319" y="92328"/>
                </a:lnTo>
                <a:lnTo>
                  <a:pt x="96461" y="92328"/>
                </a:lnTo>
                <a:lnTo>
                  <a:pt x="96461" y="88896"/>
                </a:lnTo>
                <a:lnTo>
                  <a:pt x="100199" y="88896"/>
                </a:lnTo>
                <a:lnTo>
                  <a:pt x="100199" y="92328"/>
                </a:lnTo>
                <a:lnTo>
                  <a:pt x="100340" y="92328"/>
                </a:lnTo>
                <a:lnTo>
                  <a:pt x="100340" y="88896"/>
                </a:lnTo>
                <a:lnTo>
                  <a:pt x="104078" y="88896"/>
                </a:lnTo>
                <a:lnTo>
                  <a:pt x="104078" y="92328"/>
                </a:lnTo>
                <a:lnTo>
                  <a:pt x="104220" y="92328"/>
                </a:lnTo>
                <a:lnTo>
                  <a:pt x="104220" y="88896"/>
                </a:lnTo>
                <a:lnTo>
                  <a:pt x="107958" y="88896"/>
                </a:lnTo>
                <a:lnTo>
                  <a:pt x="107958" y="92328"/>
                </a:lnTo>
                <a:lnTo>
                  <a:pt x="108099" y="92328"/>
                </a:lnTo>
                <a:lnTo>
                  <a:pt x="108099" y="88896"/>
                </a:lnTo>
                <a:lnTo>
                  <a:pt x="111837" y="88896"/>
                </a:lnTo>
                <a:lnTo>
                  <a:pt x="111837" y="92328"/>
                </a:lnTo>
                <a:lnTo>
                  <a:pt x="111979" y="92328"/>
                </a:lnTo>
                <a:lnTo>
                  <a:pt x="111979" y="88896"/>
                </a:lnTo>
                <a:lnTo>
                  <a:pt x="115717" y="88896"/>
                </a:lnTo>
                <a:lnTo>
                  <a:pt x="115717" y="92328"/>
                </a:lnTo>
                <a:lnTo>
                  <a:pt x="115855" y="92328"/>
                </a:lnTo>
                <a:lnTo>
                  <a:pt x="115855" y="88896"/>
                </a:lnTo>
                <a:lnTo>
                  <a:pt x="119596" y="88896"/>
                </a:lnTo>
                <a:lnTo>
                  <a:pt x="119596" y="92328"/>
                </a:lnTo>
                <a:lnTo>
                  <a:pt x="119735" y="92328"/>
                </a:lnTo>
                <a:lnTo>
                  <a:pt x="119735" y="88896"/>
                </a:lnTo>
                <a:lnTo>
                  <a:pt x="123476" y="88896"/>
                </a:lnTo>
                <a:lnTo>
                  <a:pt x="123476" y="92328"/>
                </a:lnTo>
                <a:lnTo>
                  <a:pt x="123614" y="92328"/>
                </a:lnTo>
                <a:lnTo>
                  <a:pt x="123614" y="88896"/>
                </a:lnTo>
                <a:lnTo>
                  <a:pt x="127355" y="88896"/>
                </a:lnTo>
                <a:lnTo>
                  <a:pt x="127355" y="92328"/>
                </a:lnTo>
                <a:lnTo>
                  <a:pt x="127494" y="92328"/>
                </a:lnTo>
                <a:lnTo>
                  <a:pt x="127494" y="88896"/>
                </a:lnTo>
                <a:lnTo>
                  <a:pt x="131235" y="88896"/>
                </a:lnTo>
                <a:lnTo>
                  <a:pt x="131235" y="92328"/>
                </a:lnTo>
                <a:lnTo>
                  <a:pt x="131373" y="92328"/>
                </a:lnTo>
                <a:lnTo>
                  <a:pt x="131373" y="88896"/>
                </a:lnTo>
                <a:lnTo>
                  <a:pt x="135114" y="88896"/>
                </a:lnTo>
                <a:lnTo>
                  <a:pt x="135114" y="92328"/>
                </a:lnTo>
                <a:lnTo>
                  <a:pt x="135253" y="92328"/>
                </a:lnTo>
                <a:lnTo>
                  <a:pt x="135253" y="88896"/>
                </a:lnTo>
                <a:lnTo>
                  <a:pt x="138489" y="88896"/>
                </a:lnTo>
                <a:lnTo>
                  <a:pt x="138489" y="88756"/>
                </a:lnTo>
                <a:lnTo>
                  <a:pt x="135253" y="88756"/>
                </a:lnTo>
                <a:lnTo>
                  <a:pt x="135253" y="85017"/>
                </a:lnTo>
                <a:lnTo>
                  <a:pt x="138489" y="85017"/>
                </a:lnTo>
                <a:lnTo>
                  <a:pt x="138489" y="84877"/>
                </a:lnTo>
                <a:lnTo>
                  <a:pt x="135253" y="84877"/>
                </a:lnTo>
                <a:lnTo>
                  <a:pt x="135253" y="81137"/>
                </a:lnTo>
                <a:lnTo>
                  <a:pt x="138489" y="81137"/>
                </a:lnTo>
                <a:lnTo>
                  <a:pt x="138489" y="80997"/>
                </a:lnTo>
                <a:lnTo>
                  <a:pt x="135253" y="80997"/>
                </a:lnTo>
                <a:lnTo>
                  <a:pt x="135253" y="77258"/>
                </a:lnTo>
                <a:lnTo>
                  <a:pt x="138489" y="77258"/>
                </a:lnTo>
                <a:lnTo>
                  <a:pt x="138489" y="77118"/>
                </a:lnTo>
                <a:lnTo>
                  <a:pt x="135253" y="77118"/>
                </a:lnTo>
                <a:lnTo>
                  <a:pt x="135253" y="73378"/>
                </a:lnTo>
                <a:lnTo>
                  <a:pt x="138489" y="73378"/>
                </a:lnTo>
                <a:lnTo>
                  <a:pt x="138489" y="73238"/>
                </a:lnTo>
                <a:lnTo>
                  <a:pt x="135253" y="73238"/>
                </a:lnTo>
                <a:lnTo>
                  <a:pt x="135253" y="69499"/>
                </a:lnTo>
                <a:lnTo>
                  <a:pt x="138489" y="69499"/>
                </a:lnTo>
                <a:lnTo>
                  <a:pt x="138489" y="69359"/>
                </a:lnTo>
                <a:lnTo>
                  <a:pt x="135253" y="69359"/>
                </a:lnTo>
                <a:lnTo>
                  <a:pt x="135253" y="65619"/>
                </a:lnTo>
                <a:lnTo>
                  <a:pt x="138489" y="65619"/>
                </a:lnTo>
                <a:lnTo>
                  <a:pt x="138489" y="65479"/>
                </a:lnTo>
                <a:lnTo>
                  <a:pt x="135253" y="65479"/>
                </a:lnTo>
                <a:lnTo>
                  <a:pt x="135253" y="61740"/>
                </a:lnTo>
                <a:lnTo>
                  <a:pt x="138489" y="61740"/>
                </a:lnTo>
                <a:lnTo>
                  <a:pt x="138489" y="61600"/>
                </a:lnTo>
                <a:lnTo>
                  <a:pt x="135253" y="61600"/>
                </a:lnTo>
                <a:lnTo>
                  <a:pt x="135253" y="57885"/>
                </a:lnTo>
                <a:lnTo>
                  <a:pt x="138489" y="57885"/>
                </a:lnTo>
                <a:lnTo>
                  <a:pt x="138489" y="57745"/>
                </a:lnTo>
                <a:lnTo>
                  <a:pt x="135253" y="57745"/>
                </a:lnTo>
                <a:lnTo>
                  <a:pt x="135253" y="54007"/>
                </a:lnTo>
                <a:lnTo>
                  <a:pt x="138489" y="54007"/>
                </a:lnTo>
                <a:lnTo>
                  <a:pt x="138489" y="53865"/>
                </a:lnTo>
                <a:lnTo>
                  <a:pt x="135253" y="53865"/>
                </a:lnTo>
                <a:lnTo>
                  <a:pt x="135253" y="50127"/>
                </a:lnTo>
                <a:lnTo>
                  <a:pt x="138489" y="50127"/>
                </a:lnTo>
                <a:lnTo>
                  <a:pt x="138489" y="49986"/>
                </a:lnTo>
                <a:lnTo>
                  <a:pt x="135253" y="49986"/>
                </a:lnTo>
                <a:lnTo>
                  <a:pt x="135253" y="46248"/>
                </a:lnTo>
                <a:lnTo>
                  <a:pt x="138489" y="46248"/>
                </a:lnTo>
                <a:lnTo>
                  <a:pt x="138489" y="46106"/>
                </a:lnTo>
                <a:lnTo>
                  <a:pt x="135253" y="46106"/>
                </a:lnTo>
                <a:lnTo>
                  <a:pt x="135253" y="42368"/>
                </a:lnTo>
                <a:lnTo>
                  <a:pt x="138489" y="42368"/>
                </a:lnTo>
                <a:lnTo>
                  <a:pt x="138489" y="42227"/>
                </a:lnTo>
                <a:lnTo>
                  <a:pt x="135253" y="42227"/>
                </a:lnTo>
                <a:lnTo>
                  <a:pt x="135253" y="38489"/>
                </a:lnTo>
                <a:lnTo>
                  <a:pt x="138489" y="38489"/>
                </a:lnTo>
                <a:lnTo>
                  <a:pt x="138489" y="38347"/>
                </a:lnTo>
                <a:lnTo>
                  <a:pt x="135253" y="38347"/>
                </a:lnTo>
                <a:lnTo>
                  <a:pt x="135253" y="34609"/>
                </a:lnTo>
                <a:lnTo>
                  <a:pt x="138489" y="34609"/>
                </a:lnTo>
                <a:lnTo>
                  <a:pt x="138489" y="34468"/>
                </a:lnTo>
                <a:lnTo>
                  <a:pt x="135253" y="34468"/>
                </a:lnTo>
                <a:lnTo>
                  <a:pt x="135253" y="30730"/>
                </a:lnTo>
                <a:lnTo>
                  <a:pt x="138489" y="30730"/>
                </a:lnTo>
                <a:lnTo>
                  <a:pt x="138489" y="30588"/>
                </a:lnTo>
                <a:lnTo>
                  <a:pt x="135253" y="30588"/>
                </a:lnTo>
                <a:lnTo>
                  <a:pt x="135253" y="26850"/>
                </a:lnTo>
                <a:lnTo>
                  <a:pt x="138489" y="26850"/>
                </a:lnTo>
                <a:lnTo>
                  <a:pt x="138489" y="26709"/>
                </a:lnTo>
                <a:lnTo>
                  <a:pt x="135253" y="26709"/>
                </a:lnTo>
                <a:lnTo>
                  <a:pt x="135253" y="22971"/>
                </a:lnTo>
                <a:lnTo>
                  <a:pt x="138489" y="22971"/>
                </a:lnTo>
                <a:lnTo>
                  <a:pt x="138489" y="22829"/>
                </a:lnTo>
                <a:lnTo>
                  <a:pt x="135253" y="22829"/>
                </a:lnTo>
                <a:lnTo>
                  <a:pt x="135253" y="19091"/>
                </a:lnTo>
                <a:lnTo>
                  <a:pt x="138489" y="19091"/>
                </a:lnTo>
                <a:lnTo>
                  <a:pt x="138489" y="18950"/>
                </a:lnTo>
                <a:lnTo>
                  <a:pt x="135253" y="18950"/>
                </a:lnTo>
                <a:lnTo>
                  <a:pt x="135253" y="15212"/>
                </a:lnTo>
                <a:lnTo>
                  <a:pt x="138489" y="15212"/>
                </a:lnTo>
                <a:lnTo>
                  <a:pt x="138489" y="15070"/>
                </a:lnTo>
                <a:lnTo>
                  <a:pt x="135253" y="15070"/>
                </a:lnTo>
                <a:lnTo>
                  <a:pt x="135253" y="11333"/>
                </a:lnTo>
                <a:lnTo>
                  <a:pt x="138489" y="11333"/>
                </a:lnTo>
                <a:lnTo>
                  <a:pt x="138489" y="11191"/>
                </a:lnTo>
                <a:lnTo>
                  <a:pt x="135253" y="11191"/>
                </a:lnTo>
                <a:lnTo>
                  <a:pt x="135253" y="7453"/>
                </a:lnTo>
                <a:lnTo>
                  <a:pt x="138489" y="7453"/>
                </a:lnTo>
                <a:lnTo>
                  <a:pt x="138489" y="7311"/>
                </a:lnTo>
                <a:lnTo>
                  <a:pt x="135253" y="7311"/>
                </a:lnTo>
                <a:lnTo>
                  <a:pt x="135253" y="3574"/>
                </a:lnTo>
                <a:lnTo>
                  <a:pt x="138489" y="3574"/>
                </a:lnTo>
                <a:lnTo>
                  <a:pt x="138489" y="3432"/>
                </a:lnTo>
                <a:lnTo>
                  <a:pt x="135253" y="3432"/>
                </a:lnTo>
                <a:lnTo>
                  <a:pt x="135253" y="0"/>
                </a:lnTo>
                <a:lnTo>
                  <a:pt x="135114" y="0"/>
                </a:lnTo>
                <a:lnTo>
                  <a:pt x="135114" y="3432"/>
                </a:lnTo>
                <a:lnTo>
                  <a:pt x="131373" y="3432"/>
                </a:lnTo>
                <a:lnTo>
                  <a:pt x="131373" y="0"/>
                </a:lnTo>
                <a:lnTo>
                  <a:pt x="131235" y="0"/>
                </a:lnTo>
                <a:lnTo>
                  <a:pt x="131235" y="3432"/>
                </a:lnTo>
                <a:lnTo>
                  <a:pt x="127494" y="3432"/>
                </a:lnTo>
                <a:lnTo>
                  <a:pt x="127494" y="0"/>
                </a:lnTo>
                <a:lnTo>
                  <a:pt x="127355" y="0"/>
                </a:lnTo>
                <a:lnTo>
                  <a:pt x="127355" y="3432"/>
                </a:lnTo>
                <a:lnTo>
                  <a:pt x="123614" y="3432"/>
                </a:lnTo>
                <a:lnTo>
                  <a:pt x="123614" y="0"/>
                </a:lnTo>
                <a:lnTo>
                  <a:pt x="123476" y="0"/>
                </a:lnTo>
                <a:lnTo>
                  <a:pt x="123476" y="3432"/>
                </a:lnTo>
                <a:lnTo>
                  <a:pt x="119735" y="3432"/>
                </a:lnTo>
                <a:lnTo>
                  <a:pt x="119735" y="0"/>
                </a:lnTo>
                <a:lnTo>
                  <a:pt x="119596" y="0"/>
                </a:lnTo>
                <a:lnTo>
                  <a:pt x="119596" y="3432"/>
                </a:lnTo>
                <a:lnTo>
                  <a:pt x="115855" y="3432"/>
                </a:lnTo>
                <a:lnTo>
                  <a:pt x="115855" y="0"/>
                </a:lnTo>
                <a:lnTo>
                  <a:pt x="115717" y="0"/>
                </a:lnTo>
                <a:lnTo>
                  <a:pt x="115717" y="3432"/>
                </a:lnTo>
                <a:lnTo>
                  <a:pt x="111979" y="3432"/>
                </a:lnTo>
                <a:lnTo>
                  <a:pt x="111979" y="0"/>
                </a:lnTo>
                <a:lnTo>
                  <a:pt x="111837" y="0"/>
                </a:lnTo>
                <a:lnTo>
                  <a:pt x="111837" y="3432"/>
                </a:lnTo>
                <a:lnTo>
                  <a:pt x="108099" y="3432"/>
                </a:lnTo>
                <a:lnTo>
                  <a:pt x="108099" y="0"/>
                </a:lnTo>
                <a:lnTo>
                  <a:pt x="107958" y="0"/>
                </a:lnTo>
                <a:lnTo>
                  <a:pt x="107958" y="3432"/>
                </a:lnTo>
                <a:lnTo>
                  <a:pt x="104218" y="3432"/>
                </a:lnTo>
                <a:lnTo>
                  <a:pt x="104218" y="0"/>
                </a:lnTo>
                <a:lnTo>
                  <a:pt x="104078" y="0"/>
                </a:lnTo>
                <a:lnTo>
                  <a:pt x="104078" y="3432"/>
                </a:lnTo>
                <a:lnTo>
                  <a:pt x="100339" y="3432"/>
                </a:lnTo>
                <a:lnTo>
                  <a:pt x="100339" y="0"/>
                </a:lnTo>
                <a:lnTo>
                  <a:pt x="100199" y="0"/>
                </a:lnTo>
                <a:lnTo>
                  <a:pt x="100199" y="3432"/>
                </a:lnTo>
                <a:lnTo>
                  <a:pt x="96459" y="3432"/>
                </a:lnTo>
                <a:lnTo>
                  <a:pt x="96459" y="0"/>
                </a:lnTo>
                <a:lnTo>
                  <a:pt x="96319" y="0"/>
                </a:lnTo>
                <a:lnTo>
                  <a:pt x="96319" y="3432"/>
                </a:lnTo>
                <a:lnTo>
                  <a:pt x="92580" y="3432"/>
                </a:lnTo>
                <a:lnTo>
                  <a:pt x="92580" y="0"/>
                </a:lnTo>
                <a:lnTo>
                  <a:pt x="92440" y="0"/>
                </a:lnTo>
                <a:lnTo>
                  <a:pt x="92440" y="3432"/>
                </a:lnTo>
                <a:lnTo>
                  <a:pt x="88700" y="3432"/>
                </a:lnTo>
                <a:lnTo>
                  <a:pt x="88700" y="0"/>
                </a:lnTo>
                <a:lnTo>
                  <a:pt x="88560" y="0"/>
                </a:lnTo>
                <a:lnTo>
                  <a:pt x="88560" y="3432"/>
                </a:lnTo>
                <a:lnTo>
                  <a:pt x="84821" y="3432"/>
                </a:lnTo>
                <a:lnTo>
                  <a:pt x="84821" y="0"/>
                </a:lnTo>
                <a:lnTo>
                  <a:pt x="84681" y="0"/>
                </a:lnTo>
                <a:lnTo>
                  <a:pt x="84681" y="3432"/>
                </a:lnTo>
                <a:lnTo>
                  <a:pt x="80941" y="3432"/>
                </a:lnTo>
                <a:lnTo>
                  <a:pt x="80941" y="0"/>
                </a:lnTo>
                <a:lnTo>
                  <a:pt x="80801" y="0"/>
                </a:lnTo>
                <a:lnTo>
                  <a:pt x="80801" y="3432"/>
                </a:lnTo>
                <a:lnTo>
                  <a:pt x="77062" y="3432"/>
                </a:lnTo>
                <a:lnTo>
                  <a:pt x="77062" y="0"/>
                </a:lnTo>
                <a:lnTo>
                  <a:pt x="76922" y="0"/>
                </a:lnTo>
                <a:lnTo>
                  <a:pt x="76922" y="3432"/>
                </a:lnTo>
                <a:lnTo>
                  <a:pt x="73182" y="3432"/>
                </a:lnTo>
                <a:lnTo>
                  <a:pt x="73182" y="0"/>
                </a:lnTo>
                <a:lnTo>
                  <a:pt x="73042" y="0"/>
                </a:lnTo>
                <a:lnTo>
                  <a:pt x="73042" y="3432"/>
                </a:lnTo>
                <a:lnTo>
                  <a:pt x="69303" y="3432"/>
                </a:lnTo>
                <a:lnTo>
                  <a:pt x="69303" y="0"/>
                </a:lnTo>
                <a:lnTo>
                  <a:pt x="69163" y="0"/>
                </a:lnTo>
                <a:lnTo>
                  <a:pt x="69163" y="3432"/>
                </a:lnTo>
                <a:lnTo>
                  <a:pt x="65423" y="3432"/>
                </a:lnTo>
                <a:lnTo>
                  <a:pt x="65423" y="0"/>
                </a:lnTo>
                <a:lnTo>
                  <a:pt x="65283" y="0"/>
                </a:lnTo>
                <a:lnTo>
                  <a:pt x="65283" y="3432"/>
                </a:lnTo>
                <a:lnTo>
                  <a:pt x="61544" y="3432"/>
                </a:lnTo>
                <a:lnTo>
                  <a:pt x="61544" y="0"/>
                </a:lnTo>
                <a:lnTo>
                  <a:pt x="61404" y="0"/>
                </a:lnTo>
                <a:lnTo>
                  <a:pt x="61404" y="3432"/>
                </a:lnTo>
                <a:lnTo>
                  <a:pt x="57664" y="3432"/>
                </a:lnTo>
                <a:lnTo>
                  <a:pt x="57664" y="0"/>
                </a:lnTo>
                <a:lnTo>
                  <a:pt x="57524" y="0"/>
                </a:lnTo>
                <a:lnTo>
                  <a:pt x="57524" y="3432"/>
                </a:lnTo>
                <a:lnTo>
                  <a:pt x="53809" y="3432"/>
                </a:lnTo>
                <a:lnTo>
                  <a:pt x="53809" y="0"/>
                </a:lnTo>
                <a:lnTo>
                  <a:pt x="53669" y="0"/>
                </a:lnTo>
                <a:lnTo>
                  <a:pt x="53669" y="3432"/>
                </a:lnTo>
                <a:lnTo>
                  <a:pt x="49930" y="3432"/>
                </a:lnTo>
                <a:lnTo>
                  <a:pt x="49930" y="0"/>
                </a:lnTo>
                <a:lnTo>
                  <a:pt x="49790" y="0"/>
                </a:lnTo>
                <a:lnTo>
                  <a:pt x="49790" y="3432"/>
                </a:lnTo>
                <a:lnTo>
                  <a:pt x="46049" y="3432"/>
                </a:lnTo>
                <a:lnTo>
                  <a:pt x="46049" y="0"/>
                </a:lnTo>
                <a:lnTo>
                  <a:pt x="45909" y="0"/>
                </a:lnTo>
                <a:lnTo>
                  <a:pt x="45909" y="3432"/>
                </a:lnTo>
                <a:lnTo>
                  <a:pt x="42170" y="3432"/>
                </a:lnTo>
                <a:lnTo>
                  <a:pt x="42170" y="0"/>
                </a:lnTo>
                <a:lnTo>
                  <a:pt x="42029" y="0"/>
                </a:lnTo>
                <a:lnTo>
                  <a:pt x="42029" y="3432"/>
                </a:lnTo>
                <a:lnTo>
                  <a:pt x="38292" y="3432"/>
                </a:lnTo>
                <a:lnTo>
                  <a:pt x="38292" y="0"/>
                </a:lnTo>
                <a:lnTo>
                  <a:pt x="38150" y="0"/>
                </a:lnTo>
                <a:lnTo>
                  <a:pt x="38150" y="3432"/>
                </a:lnTo>
                <a:lnTo>
                  <a:pt x="34412" y="3432"/>
                </a:lnTo>
                <a:lnTo>
                  <a:pt x="34412" y="0"/>
                </a:lnTo>
                <a:lnTo>
                  <a:pt x="34270" y="0"/>
                </a:lnTo>
                <a:lnTo>
                  <a:pt x="34270" y="3432"/>
                </a:lnTo>
                <a:lnTo>
                  <a:pt x="30533" y="3432"/>
                </a:lnTo>
                <a:lnTo>
                  <a:pt x="30533" y="0"/>
                </a:lnTo>
                <a:lnTo>
                  <a:pt x="30391" y="0"/>
                </a:lnTo>
                <a:lnTo>
                  <a:pt x="30391" y="3432"/>
                </a:lnTo>
                <a:lnTo>
                  <a:pt x="26653" y="3432"/>
                </a:lnTo>
                <a:lnTo>
                  <a:pt x="26653" y="0"/>
                </a:lnTo>
                <a:lnTo>
                  <a:pt x="26511" y="0"/>
                </a:lnTo>
                <a:lnTo>
                  <a:pt x="26511" y="3432"/>
                </a:lnTo>
                <a:lnTo>
                  <a:pt x="22774" y="3432"/>
                </a:lnTo>
                <a:lnTo>
                  <a:pt x="22774" y="0"/>
                </a:lnTo>
                <a:lnTo>
                  <a:pt x="22632" y="0"/>
                </a:lnTo>
                <a:lnTo>
                  <a:pt x="22632" y="3432"/>
                </a:lnTo>
                <a:lnTo>
                  <a:pt x="18894" y="3432"/>
                </a:lnTo>
                <a:lnTo>
                  <a:pt x="18894" y="0"/>
                </a:lnTo>
                <a:lnTo>
                  <a:pt x="18752" y="0"/>
                </a:lnTo>
                <a:lnTo>
                  <a:pt x="18752" y="3432"/>
                </a:lnTo>
                <a:lnTo>
                  <a:pt x="15015" y="3432"/>
                </a:lnTo>
                <a:lnTo>
                  <a:pt x="15015" y="0"/>
                </a:lnTo>
                <a:lnTo>
                  <a:pt x="14873" y="0"/>
                </a:lnTo>
                <a:lnTo>
                  <a:pt x="14873" y="3432"/>
                </a:lnTo>
                <a:lnTo>
                  <a:pt x="11135" y="3432"/>
                </a:lnTo>
                <a:lnTo>
                  <a:pt x="11135" y="0"/>
                </a:lnTo>
                <a:lnTo>
                  <a:pt x="10993" y="0"/>
                </a:lnTo>
                <a:lnTo>
                  <a:pt x="10993" y="3432"/>
                </a:lnTo>
                <a:lnTo>
                  <a:pt x="7256" y="3432"/>
                </a:lnTo>
                <a:lnTo>
                  <a:pt x="7256" y="0"/>
                </a:lnTo>
                <a:lnTo>
                  <a:pt x="7114" y="0"/>
                </a:lnTo>
                <a:lnTo>
                  <a:pt x="7114" y="3432"/>
                </a:lnTo>
                <a:lnTo>
                  <a:pt x="3376" y="3432"/>
                </a:lnTo>
                <a:lnTo>
                  <a:pt x="337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hasCustomPrompt="1"/>
          </p:nvPr>
        </p:nvSpPr>
        <p:spPr>
          <a:xfrm>
            <a:off x="720000" y="578050"/>
            <a:ext cx="15999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 rot="237">
            <a:off x="720000" y="4107188"/>
            <a:ext cx="4360200" cy="45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/>
          </p:nvPr>
        </p:nvSpPr>
        <p:spPr>
          <a:xfrm>
            <a:off x="720000" y="1797600"/>
            <a:ext cx="68295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27" name="Google Shape;27;p3"/>
          <p:cNvGrpSpPr/>
          <p:nvPr/>
        </p:nvGrpSpPr>
        <p:grpSpPr>
          <a:xfrm>
            <a:off x="8216769" y="1646479"/>
            <a:ext cx="1009248" cy="1397112"/>
            <a:chOff x="8216769" y="1646479"/>
            <a:chExt cx="1009248" cy="1397112"/>
          </a:xfrm>
        </p:grpSpPr>
        <p:sp>
          <p:nvSpPr>
            <p:cNvPr id="28" name="Google Shape;28;p3"/>
            <p:cNvSpPr/>
            <p:nvPr/>
          </p:nvSpPr>
          <p:spPr>
            <a:xfrm>
              <a:off x="8783547" y="2601209"/>
              <a:ext cx="442471" cy="442382"/>
            </a:xfrm>
            <a:custGeom>
              <a:avLst/>
              <a:gdLst/>
              <a:ahLst/>
              <a:cxnLst/>
              <a:rect l="l" t="t" r="r" b="b"/>
              <a:pathLst>
                <a:path w="14999" h="14996" extrusionOk="0">
                  <a:moveTo>
                    <a:pt x="7504" y="1734"/>
                  </a:moveTo>
                  <a:cubicBezTo>
                    <a:pt x="7508" y="1734"/>
                    <a:pt x="7512" y="1734"/>
                    <a:pt x="7515" y="1734"/>
                  </a:cubicBezTo>
                  <a:cubicBezTo>
                    <a:pt x="9054" y="1740"/>
                    <a:pt x="10499" y="2343"/>
                    <a:pt x="11584" y="3435"/>
                  </a:cubicBezTo>
                  <a:cubicBezTo>
                    <a:pt x="12665" y="4520"/>
                    <a:pt x="13260" y="5963"/>
                    <a:pt x="13260" y="7496"/>
                  </a:cubicBezTo>
                  <a:cubicBezTo>
                    <a:pt x="13260" y="9042"/>
                    <a:pt x="12658" y="10493"/>
                    <a:pt x="11561" y="11581"/>
                  </a:cubicBezTo>
                  <a:cubicBezTo>
                    <a:pt x="10471" y="12664"/>
                    <a:pt x="9030" y="13257"/>
                    <a:pt x="7497" y="13257"/>
                  </a:cubicBezTo>
                  <a:cubicBezTo>
                    <a:pt x="7492" y="13257"/>
                    <a:pt x="7486" y="13257"/>
                    <a:pt x="7481" y="13257"/>
                  </a:cubicBezTo>
                  <a:cubicBezTo>
                    <a:pt x="5942" y="13253"/>
                    <a:pt x="4497" y="12649"/>
                    <a:pt x="3412" y="11558"/>
                  </a:cubicBezTo>
                  <a:cubicBezTo>
                    <a:pt x="2331" y="10473"/>
                    <a:pt x="1736" y="9029"/>
                    <a:pt x="1736" y="7496"/>
                  </a:cubicBezTo>
                  <a:cubicBezTo>
                    <a:pt x="1736" y="5952"/>
                    <a:pt x="2338" y="4500"/>
                    <a:pt x="3435" y="3410"/>
                  </a:cubicBezTo>
                  <a:cubicBezTo>
                    <a:pt x="4525" y="2328"/>
                    <a:pt x="5970" y="1734"/>
                    <a:pt x="7504" y="1734"/>
                  </a:cubicBezTo>
                  <a:close/>
                  <a:moveTo>
                    <a:pt x="7498" y="1"/>
                  </a:moveTo>
                  <a:cubicBezTo>
                    <a:pt x="5585" y="1"/>
                    <a:pt x="3671" y="727"/>
                    <a:pt x="2211" y="2179"/>
                  </a:cubicBezTo>
                  <a:cubicBezTo>
                    <a:pt x="785" y="3597"/>
                    <a:pt x="1" y="5485"/>
                    <a:pt x="1" y="7496"/>
                  </a:cubicBezTo>
                  <a:cubicBezTo>
                    <a:pt x="1" y="9492"/>
                    <a:pt x="775" y="11370"/>
                    <a:pt x="2180" y="12785"/>
                  </a:cubicBezTo>
                  <a:cubicBezTo>
                    <a:pt x="3593" y="14203"/>
                    <a:pt x="5474" y="14990"/>
                    <a:pt x="7478" y="14995"/>
                  </a:cubicBezTo>
                  <a:cubicBezTo>
                    <a:pt x="7485" y="14995"/>
                    <a:pt x="7493" y="14995"/>
                    <a:pt x="7500" y="14995"/>
                  </a:cubicBezTo>
                  <a:cubicBezTo>
                    <a:pt x="9494" y="14995"/>
                    <a:pt x="11371" y="14220"/>
                    <a:pt x="12785" y="12814"/>
                  </a:cubicBezTo>
                  <a:cubicBezTo>
                    <a:pt x="14212" y="11396"/>
                    <a:pt x="14998" y="9506"/>
                    <a:pt x="14998" y="7496"/>
                  </a:cubicBezTo>
                  <a:cubicBezTo>
                    <a:pt x="14998" y="5501"/>
                    <a:pt x="14223" y="3623"/>
                    <a:pt x="12817" y="2208"/>
                  </a:cubicBezTo>
                  <a:cubicBezTo>
                    <a:pt x="11353" y="737"/>
                    <a:pt x="9426" y="1"/>
                    <a:pt x="74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16769" y="1646479"/>
              <a:ext cx="566784" cy="571533"/>
            </a:xfrm>
            <a:custGeom>
              <a:avLst/>
              <a:gdLst/>
              <a:ahLst/>
              <a:cxnLst/>
              <a:rect l="l" t="t" r="r" b="b"/>
              <a:pathLst>
                <a:path w="19213" h="19374" extrusionOk="0">
                  <a:moveTo>
                    <a:pt x="3653" y="0"/>
                  </a:moveTo>
                  <a:cubicBezTo>
                    <a:pt x="2801" y="0"/>
                    <a:pt x="1948" y="325"/>
                    <a:pt x="1299" y="974"/>
                  </a:cubicBezTo>
                  <a:cubicBezTo>
                    <a:pt x="0" y="2273"/>
                    <a:pt x="0" y="4386"/>
                    <a:pt x="1299" y="5685"/>
                  </a:cubicBezTo>
                  <a:lnTo>
                    <a:pt x="14166" y="18556"/>
                  </a:lnTo>
                  <a:cubicBezTo>
                    <a:pt x="14711" y="19101"/>
                    <a:pt x="15427" y="19374"/>
                    <a:pt x="16144" y="19374"/>
                  </a:cubicBezTo>
                  <a:cubicBezTo>
                    <a:pt x="16860" y="19374"/>
                    <a:pt x="17576" y="19101"/>
                    <a:pt x="18122" y="18556"/>
                  </a:cubicBezTo>
                  <a:cubicBezTo>
                    <a:pt x="19213" y="17465"/>
                    <a:pt x="19213" y="15689"/>
                    <a:pt x="18122" y="14598"/>
                  </a:cubicBezTo>
                  <a:lnTo>
                    <a:pt x="9192" y="5669"/>
                  </a:lnTo>
                  <a:cubicBezTo>
                    <a:pt x="8757" y="5233"/>
                    <a:pt x="8186" y="5015"/>
                    <a:pt x="7615" y="5015"/>
                  </a:cubicBezTo>
                  <a:cubicBezTo>
                    <a:pt x="7044" y="5015"/>
                    <a:pt x="6473" y="5233"/>
                    <a:pt x="6038" y="5669"/>
                  </a:cubicBezTo>
                  <a:cubicBezTo>
                    <a:pt x="5167" y="6539"/>
                    <a:pt x="5167" y="7953"/>
                    <a:pt x="6038" y="8824"/>
                  </a:cubicBezTo>
                  <a:lnTo>
                    <a:pt x="11097" y="13883"/>
                  </a:lnTo>
                  <a:cubicBezTo>
                    <a:pt x="11186" y="13973"/>
                    <a:pt x="11303" y="14017"/>
                    <a:pt x="11420" y="14017"/>
                  </a:cubicBezTo>
                  <a:cubicBezTo>
                    <a:pt x="11537" y="14017"/>
                    <a:pt x="11654" y="13973"/>
                    <a:pt x="11743" y="13883"/>
                  </a:cubicBezTo>
                  <a:cubicBezTo>
                    <a:pt x="11922" y="13704"/>
                    <a:pt x="11922" y="13415"/>
                    <a:pt x="11743" y="13236"/>
                  </a:cubicBezTo>
                  <a:lnTo>
                    <a:pt x="6684" y="8177"/>
                  </a:lnTo>
                  <a:cubicBezTo>
                    <a:pt x="6170" y="7663"/>
                    <a:pt x="6170" y="6828"/>
                    <a:pt x="6684" y="6313"/>
                  </a:cubicBezTo>
                  <a:cubicBezTo>
                    <a:pt x="6941" y="6057"/>
                    <a:pt x="7279" y="5929"/>
                    <a:pt x="7616" y="5929"/>
                  </a:cubicBezTo>
                  <a:cubicBezTo>
                    <a:pt x="7954" y="5929"/>
                    <a:pt x="8291" y="6057"/>
                    <a:pt x="8548" y="6313"/>
                  </a:cubicBezTo>
                  <a:lnTo>
                    <a:pt x="17477" y="15243"/>
                  </a:lnTo>
                  <a:cubicBezTo>
                    <a:pt x="18213" y="15978"/>
                    <a:pt x="18213" y="17173"/>
                    <a:pt x="17477" y="17908"/>
                  </a:cubicBezTo>
                  <a:cubicBezTo>
                    <a:pt x="17109" y="18276"/>
                    <a:pt x="16627" y="18460"/>
                    <a:pt x="16144" y="18460"/>
                  </a:cubicBezTo>
                  <a:cubicBezTo>
                    <a:pt x="15662" y="18460"/>
                    <a:pt x="15179" y="18276"/>
                    <a:pt x="14811" y="17908"/>
                  </a:cubicBezTo>
                  <a:lnTo>
                    <a:pt x="1943" y="5040"/>
                  </a:lnTo>
                  <a:cubicBezTo>
                    <a:pt x="1000" y="4097"/>
                    <a:pt x="1000" y="2564"/>
                    <a:pt x="1943" y="1622"/>
                  </a:cubicBezTo>
                  <a:cubicBezTo>
                    <a:pt x="2414" y="1150"/>
                    <a:pt x="3033" y="914"/>
                    <a:pt x="3652" y="914"/>
                  </a:cubicBezTo>
                  <a:cubicBezTo>
                    <a:pt x="4271" y="914"/>
                    <a:pt x="4890" y="1150"/>
                    <a:pt x="5362" y="1622"/>
                  </a:cubicBezTo>
                  <a:lnTo>
                    <a:pt x="14147" y="10407"/>
                  </a:lnTo>
                  <a:cubicBezTo>
                    <a:pt x="14236" y="10495"/>
                    <a:pt x="14353" y="10540"/>
                    <a:pt x="14470" y="10540"/>
                  </a:cubicBezTo>
                  <a:cubicBezTo>
                    <a:pt x="14587" y="10540"/>
                    <a:pt x="14704" y="10495"/>
                    <a:pt x="14793" y="10407"/>
                  </a:cubicBezTo>
                  <a:cubicBezTo>
                    <a:pt x="14972" y="10227"/>
                    <a:pt x="14972" y="9938"/>
                    <a:pt x="14793" y="9759"/>
                  </a:cubicBezTo>
                  <a:lnTo>
                    <a:pt x="6008" y="974"/>
                  </a:lnTo>
                  <a:cubicBezTo>
                    <a:pt x="5359" y="325"/>
                    <a:pt x="4506" y="0"/>
                    <a:pt x="36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4" name="Google Shape;34;p4"/>
          <p:cNvGrpSpPr/>
          <p:nvPr/>
        </p:nvGrpSpPr>
        <p:grpSpPr>
          <a:xfrm>
            <a:off x="-7" y="661797"/>
            <a:ext cx="9301985" cy="4280514"/>
            <a:chOff x="-7" y="661797"/>
            <a:chExt cx="9301985" cy="4280514"/>
          </a:xfrm>
        </p:grpSpPr>
        <p:sp>
          <p:nvSpPr>
            <p:cNvPr id="35" name="Google Shape;35;p4"/>
            <p:cNvSpPr/>
            <p:nvPr/>
          </p:nvSpPr>
          <p:spPr>
            <a:xfrm>
              <a:off x="-7" y="4788409"/>
              <a:ext cx="1052118" cy="153901"/>
            </a:xfrm>
            <a:custGeom>
              <a:avLst/>
              <a:gdLst/>
              <a:ahLst/>
              <a:cxnLst/>
              <a:rect l="l" t="t" r="r" b="b"/>
              <a:pathLst>
                <a:path w="35665" h="5217" extrusionOk="0">
                  <a:moveTo>
                    <a:pt x="1" y="0"/>
                  </a:moveTo>
                  <a:lnTo>
                    <a:pt x="1" y="1737"/>
                  </a:lnTo>
                  <a:cubicBezTo>
                    <a:pt x="1037" y="1737"/>
                    <a:pt x="1531" y="2256"/>
                    <a:pt x="2312" y="3172"/>
                  </a:cubicBezTo>
                  <a:cubicBezTo>
                    <a:pt x="3091" y="4081"/>
                    <a:pt x="4059" y="5212"/>
                    <a:pt x="5945" y="5212"/>
                  </a:cubicBezTo>
                  <a:cubicBezTo>
                    <a:pt x="7830" y="5212"/>
                    <a:pt x="8798" y="4082"/>
                    <a:pt x="9577" y="3172"/>
                  </a:cubicBezTo>
                  <a:cubicBezTo>
                    <a:pt x="10362" y="2257"/>
                    <a:pt x="10854" y="1740"/>
                    <a:pt x="11889" y="1740"/>
                  </a:cubicBezTo>
                  <a:cubicBezTo>
                    <a:pt x="12924" y="1740"/>
                    <a:pt x="13419" y="2257"/>
                    <a:pt x="14201" y="3173"/>
                  </a:cubicBezTo>
                  <a:cubicBezTo>
                    <a:pt x="14980" y="4082"/>
                    <a:pt x="15948" y="5215"/>
                    <a:pt x="17833" y="5215"/>
                  </a:cubicBezTo>
                  <a:cubicBezTo>
                    <a:pt x="19719" y="5215"/>
                    <a:pt x="20687" y="4084"/>
                    <a:pt x="21466" y="3173"/>
                  </a:cubicBezTo>
                  <a:cubicBezTo>
                    <a:pt x="22249" y="2259"/>
                    <a:pt x="22741" y="1741"/>
                    <a:pt x="23777" y="1741"/>
                  </a:cubicBezTo>
                  <a:cubicBezTo>
                    <a:pt x="24812" y="1741"/>
                    <a:pt x="25305" y="2260"/>
                    <a:pt x="26089" y="3175"/>
                  </a:cubicBezTo>
                  <a:cubicBezTo>
                    <a:pt x="26867" y="4084"/>
                    <a:pt x="27835" y="5216"/>
                    <a:pt x="29720" y="5216"/>
                  </a:cubicBezTo>
                  <a:cubicBezTo>
                    <a:pt x="31606" y="5216"/>
                    <a:pt x="32574" y="4084"/>
                    <a:pt x="33353" y="3175"/>
                  </a:cubicBezTo>
                  <a:cubicBezTo>
                    <a:pt x="34134" y="2259"/>
                    <a:pt x="34630" y="1741"/>
                    <a:pt x="35664" y="1741"/>
                  </a:cubicBezTo>
                  <a:lnTo>
                    <a:pt x="35664" y="2"/>
                  </a:lnTo>
                  <a:cubicBezTo>
                    <a:pt x="33779" y="2"/>
                    <a:pt x="32811" y="1133"/>
                    <a:pt x="32032" y="2043"/>
                  </a:cubicBezTo>
                  <a:cubicBezTo>
                    <a:pt x="31250" y="2957"/>
                    <a:pt x="30756" y="3475"/>
                    <a:pt x="29720" y="3475"/>
                  </a:cubicBezTo>
                  <a:cubicBezTo>
                    <a:pt x="28686" y="3475"/>
                    <a:pt x="28193" y="2957"/>
                    <a:pt x="27408" y="2041"/>
                  </a:cubicBezTo>
                  <a:cubicBezTo>
                    <a:pt x="26631" y="1133"/>
                    <a:pt x="25663" y="0"/>
                    <a:pt x="23777" y="0"/>
                  </a:cubicBezTo>
                  <a:cubicBezTo>
                    <a:pt x="21892" y="0"/>
                    <a:pt x="20924" y="1133"/>
                    <a:pt x="20145" y="2041"/>
                  </a:cubicBezTo>
                  <a:cubicBezTo>
                    <a:pt x="19363" y="2957"/>
                    <a:pt x="18868" y="3475"/>
                    <a:pt x="17833" y="3475"/>
                  </a:cubicBezTo>
                  <a:cubicBezTo>
                    <a:pt x="16799" y="3475"/>
                    <a:pt x="16303" y="2957"/>
                    <a:pt x="15521" y="2041"/>
                  </a:cubicBezTo>
                  <a:cubicBezTo>
                    <a:pt x="14743" y="1133"/>
                    <a:pt x="13775" y="0"/>
                    <a:pt x="11889" y="0"/>
                  </a:cubicBezTo>
                  <a:cubicBezTo>
                    <a:pt x="10003" y="0"/>
                    <a:pt x="9035" y="1130"/>
                    <a:pt x="8257" y="2041"/>
                  </a:cubicBezTo>
                  <a:cubicBezTo>
                    <a:pt x="7473" y="2955"/>
                    <a:pt x="6979" y="3474"/>
                    <a:pt x="5945" y="3474"/>
                  </a:cubicBezTo>
                  <a:cubicBezTo>
                    <a:pt x="4909" y="3474"/>
                    <a:pt x="4415" y="2957"/>
                    <a:pt x="3633" y="2041"/>
                  </a:cubicBezTo>
                  <a:cubicBezTo>
                    <a:pt x="2854" y="1133"/>
                    <a:pt x="1886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1461313" y="4680035"/>
              <a:ext cx="294705" cy="262255"/>
            </a:xfrm>
            <a:custGeom>
              <a:avLst/>
              <a:gdLst/>
              <a:ahLst/>
              <a:cxnLst/>
              <a:rect l="l" t="t" r="r" b="b"/>
              <a:pathLst>
                <a:path w="9990" h="8890" extrusionOk="0">
                  <a:moveTo>
                    <a:pt x="4996" y="1"/>
                  </a:moveTo>
                  <a:lnTo>
                    <a:pt x="1" y="8890"/>
                  </a:lnTo>
                  <a:lnTo>
                    <a:pt x="9989" y="8890"/>
                  </a:lnTo>
                  <a:lnTo>
                    <a:pt x="4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356451" y="4124669"/>
              <a:ext cx="106996" cy="107026"/>
            </a:xfrm>
            <a:custGeom>
              <a:avLst/>
              <a:gdLst/>
              <a:ahLst/>
              <a:cxnLst/>
              <a:rect l="l" t="t" r="r" b="b"/>
              <a:pathLst>
                <a:path w="3627" h="3628" extrusionOk="0">
                  <a:moveTo>
                    <a:pt x="1814" y="370"/>
                  </a:moveTo>
                  <a:cubicBezTo>
                    <a:pt x="2608" y="370"/>
                    <a:pt x="3257" y="1019"/>
                    <a:pt x="3258" y="1815"/>
                  </a:cubicBezTo>
                  <a:cubicBezTo>
                    <a:pt x="3258" y="2613"/>
                    <a:pt x="2611" y="3260"/>
                    <a:pt x="1814" y="3260"/>
                  </a:cubicBezTo>
                  <a:cubicBezTo>
                    <a:pt x="1017" y="3260"/>
                    <a:pt x="369" y="2613"/>
                    <a:pt x="369" y="1815"/>
                  </a:cubicBezTo>
                  <a:cubicBezTo>
                    <a:pt x="369" y="1019"/>
                    <a:pt x="1017" y="370"/>
                    <a:pt x="1814" y="370"/>
                  </a:cubicBezTo>
                  <a:close/>
                  <a:moveTo>
                    <a:pt x="1814" y="0"/>
                  </a:moveTo>
                  <a:cubicBezTo>
                    <a:pt x="814" y="0"/>
                    <a:pt x="0" y="815"/>
                    <a:pt x="0" y="1814"/>
                  </a:cubicBezTo>
                  <a:cubicBezTo>
                    <a:pt x="0" y="2815"/>
                    <a:pt x="815" y="3627"/>
                    <a:pt x="1814" y="3627"/>
                  </a:cubicBezTo>
                  <a:cubicBezTo>
                    <a:pt x="2813" y="3627"/>
                    <a:pt x="3625" y="2815"/>
                    <a:pt x="3627" y="1814"/>
                  </a:cubicBezTo>
                  <a:cubicBezTo>
                    <a:pt x="3627" y="814"/>
                    <a:pt x="2813" y="0"/>
                    <a:pt x="1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8735194" y="1359291"/>
              <a:ext cx="566784" cy="571533"/>
            </a:xfrm>
            <a:custGeom>
              <a:avLst/>
              <a:gdLst/>
              <a:ahLst/>
              <a:cxnLst/>
              <a:rect l="l" t="t" r="r" b="b"/>
              <a:pathLst>
                <a:path w="19213" h="19374" extrusionOk="0">
                  <a:moveTo>
                    <a:pt x="3653" y="0"/>
                  </a:moveTo>
                  <a:cubicBezTo>
                    <a:pt x="2801" y="0"/>
                    <a:pt x="1948" y="325"/>
                    <a:pt x="1299" y="974"/>
                  </a:cubicBezTo>
                  <a:cubicBezTo>
                    <a:pt x="0" y="2273"/>
                    <a:pt x="0" y="4386"/>
                    <a:pt x="1299" y="5685"/>
                  </a:cubicBezTo>
                  <a:lnTo>
                    <a:pt x="14166" y="18556"/>
                  </a:lnTo>
                  <a:cubicBezTo>
                    <a:pt x="14711" y="19101"/>
                    <a:pt x="15427" y="19374"/>
                    <a:pt x="16144" y="19374"/>
                  </a:cubicBezTo>
                  <a:cubicBezTo>
                    <a:pt x="16860" y="19374"/>
                    <a:pt x="17576" y="19101"/>
                    <a:pt x="18122" y="18556"/>
                  </a:cubicBezTo>
                  <a:cubicBezTo>
                    <a:pt x="19213" y="17465"/>
                    <a:pt x="19213" y="15689"/>
                    <a:pt x="18122" y="14598"/>
                  </a:cubicBezTo>
                  <a:lnTo>
                    <a:pt x="9192" y="5669"/>
                  </a:lnTo>
                  <a:cubicBezTo>
                    <a:pt x="8757" y="5233"/>
                    <a:pt x="8186" y="5015"/>
                    <a:pt x="7615" y="5015"/>
                  </a:cubicBezTo>
                  <a:cubicBezTo>
                    <a:pt x="7044" y="5015"/>
                    <a:pt x="6473" y="5233"/>
                    <a:pt x="6038" y="5669"/>
                  </a:cubicBezTo>
                  <a:cubicBezTo>
                    <a:pt x="5167" y="6539"/>
                    <a:pt x="5167" y="7953"/>
                    <a:pt x="6038" y="8824"/>
                  </a:cubicBezTo>
                  <a:lnTo>
                    <a:pt x="11097" y="13883"/>
                  </a:lnTo>
                  <a:cubicBezTo>
                    <a:pt x="11186" y="13973"/>
                    <a:pt x="11303" y="14017"/>
                    <a:pt x="11420" y="14017"/>
                  </a:cubicBezTo>
                  <a:cubicBezTo>
                    <a:pt x="11537" y="14017"/>
                    <a:pt x="11654" y="13973"/>
                    <a:pt x="11743" y="13883"/>
                  </a:cubicBezTo>
                  <a:cubicBezTo>
                    <a:pt x="11922" y="13704"/>
                    <a:pt x="11922" y="13415"/>
                    <a:pt x="11743" y="13236"/>
                  </a:cubicBezTo>
                  <a:lnTo>
                    <a:pt x="6684" y="8177"/>
                  </a:lnTo>
                  <a:cubicBezTo>
                    <a:pt x="6170" y="7663"/>
                    <a:pt x="6170" y="6828"/>
                    <a:pt x="6684" y="6313"/>
                  </a:cubicBezTo>
                  <a:cubicBezTo>
                    <a:pt x="6941" y="6057"/>
                    <a:pt x="7279" y="5929"/>
                    <a:pt x="7616" y="5929"/>
                  </a:cubicBezTo>
                  <a:cubicBezTo>
                    <a:pt x="7954" y="5929"/>
                    <a:pt x="8291" y="6057"/>
                    <a:pt x="8548" y="6313"/>
                  </a:cubicBezTo>
                  <a:lnTo>
                    <a:pt x="17477" y="15243"/>
                  </a:lnTo>
                  <a:cubicBezTo>
                    <a:pt x="18213" y="15978"/>
                    <a:pt x="18213" y="17173"/>
                    <a:pt x="17477" y="17908"/>
                  </a:cubicBezTo>
                  <a:cubicBezTo>
                    <a:pt x="17109" y="18276"/>
                    <a:pt x="16627" y="18460"/>
                    <a:pt x="16144" y="18460"/>
                  </a:cubicBezTo>
                  <a:cubicBezTo>
                    <a:pt x="15662" y="18460"/>
                    <a:pt x="15179" y="18276"/>
                    <a:pt x="14811" y="17908"/>
                  </a:cubicBezTo>
                  <a:lnTo>
                    <a:pt x="1943" y="5040"/>
                  </a:lnTo>
                  <a:cubicBezTo>
                    <a:pt x="1000" y="4097"/>
                    <a:pt x="1000" y="2564"/>
                    <a:pt x="1943" y="1622"/>
                  </a:cubicBezTo>
                  <a:cubicBezTo>
                    <a:pt x="2414" y="1150"/>
                    <a:pt x="3033" y="914"/>
                    <a:pt x="3652" y="914"/>
                  </a:cubicBezTo>
                  <a:cubicBezTo>
                    <a:pt x="4271" y="914"/>
                    <a:pt x="4890" y="1150"/>
                    <a:pt x="5362" y="1622"/>
                  </a:cubicBezTo>
                  <a:lnTo>
                    <a:pt x="14147" y="10407"/>
                  </a:lnTo>
                  <a:cubicBezTo>
                    <a:pt x="14236" y="10495"/>
                    <a:pt x="14353" y="10540"/>
                    <a:pt x="14470" y="10540"/>
                  </a:cubicBezTo>
                  <a:cubicBezTo>
                    <a:pt x="14587" y="10540"/>
                    <a:pt x="14704" y="10495"/>
                    <a:pt x="14793" y="10407"/>
                  </a:cubicBezTo>
                  <a:cubicBezTo>
                    <a:pt x="14972" y="10227"/>
                    <a:pt x="14972" y="9938"/>
                    <a:pt x="14793" y="9759"/>
                  </a:cubicBezTo>
                  <a:lnTo>
                    <a:pt x="6008" y="974"/>
                  </a:lnTo>
                  <a:cubicBezTo>
                    <a:pt x="5359" y="325"/>
                    <a:pt x="4506" y="0"/>
                    <a:pt x="36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8443904" y="661797"/>
              <a:ext cx="700088" cy="238519"/>
            </a:xfrm>
            <a:custGeom>
              <a:avLst/>
              <a:gdLst/>
              <a:ahLst/>
              <a:cxnLst/>
              <a:rect l="l" t="t" r="r" b="b"/>
              <a:pathLst>
                <a:path w="14755" h="5027" extrusionOk="0">
                  <a:moveTo>
                    <a:pt x="0" y="5026"/>
                  </a:moveTo>
                  <a:lnTo>
                    <a:pt x="14754" y="5026"/>
                  </a:lnTo>
                  <a:lnTo>
                    <a:pt x="14754" y="1"/>
                  </a:lnTo>
                  <a:lnTo>
                    <a:pt x="0" y="1"/>
                  </a:lnTo>
                  <a:lnTo>
                    <a:pt x="2435" y="25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9;p16">
            <a:extLst>
              <a:ext uri="{FF2B5EF4-FFF2-40B4-BE49-F238E27FC236}">
                <a16:creationId xmlns:a16="http://schemas.microsoft.com/office/drawing/2014/main" id="{B0D619A5-0ACC-158E-B9C7-8766DC1813B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560236" y="490880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>
                <a:solidFill>
                  <a:schemeClr val="bg1">
                    <a:lumMod val="6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3" name="Google Shape;80;p16">
            <a:extLst>
              <a:ext uri="{FF2B5EF4-FFF2-40B4-BE49-F238E27FC236}">
                <a16:creationId xmlns:a16="http://schemas.microsoft.com/office/drawing/2014/main" id="{AA41A9C0-9FA5-C477-3D95-8F86A9961E5D}"/>
              </a:ext>
            </a:extLst>
          </p:cNvPr>
          <p:cNvSpPr txBox="1">
            <a:spLocks noGrp="1"/>
          </p:cNvSpPr>
          <p:nvPr>
            <p:ph type="ftr" idx="3"/>
          </p:nvPr>
        </p:nvSpPr>
        <p:spPr>
          <a:xfrm>
            <a:off x="2960536" y="490880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>
                <a:solidFill>
                  <a:schemeClr val="bg1">
                    <a:lumMod val="6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pl-PL" dirty="0"/>
              <a:t>Hamid R. Rabiee &amp; Maryam Ramezani</a:t>
            </a:r>
          </a:p>
        </p:txBody>
      </p:sp>
      <p:sp>
        <p:nvSpPr>
          <p:cNvPr id="4" name="Google Shape;81;p16">
            <a:extLst>
              <a:ext uri="{FF2B5EF4-FFF2-40B4-BE49-F238E27FC236}">
                <a16:creationId xmlns:a16="http://schemas.microsoft.com/office/drawing/2014/main" id="{61C120A6-59EB-5C01-11E4-33815704CB5B}"/>
              </a:ext>
            </a:extLst>
          </p:cNvPr>
          <p:cNvSpPr txBox="1">
            <a:spLocks/>
          </p:cNvSpPr>
          <p:nvPr userDrawn="1"/>
        </p:nvSpPr>
        <p:spPr>
          <a:xfrm>
            <a:off x="6389536" y="490880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1" i="0" u="none" strike="noStrike" cap="none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AND_BODY_1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body" idx="1"/>
          </p:nvPr>
        </p:nvSpPr>
        <p:spPr>
          <a:xfrm>
            <a:off x="720000" y="1098300"/>
            <a:ext cx="77040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89" name="Google Shape;189;p21"/>
          <p:cNvGrpSpPr/>
          <p:nvPr/>
        </p:nvGrpSpPr>
        <p:grpSpPr>
          <a:xfrm>
            <a:off x="130722" y="2350559"/>
            <a:ext cx="8698351" cy="2252936"/>
            <a:chOff x="130722" y="2350559"/>
            <a:chExt cx="8698351" cy="2252936"/>
          </a:xfrm>
        </p:grpSpPr>
        <p:sp>
          <p:nvSpPr>
            <p:cNvPr id="190" name="Google Shape;190;p21"/>
            <p:cNvSpPr/>
            <p:nvPr/>
          </p:nvSpPr>
          <p:spPr>
            <a:xfrm>
              <a:off x="130722" y="2350559"/>
              <a:ext cx="442471" cy="442382"/>
            </a:xfrm>
            <a:custGeom>
              <a:avLst/>
              <a:gdLst/>
              <a:ahLst/>
              <a:cxnLst/>
              <a:rect l="l" t="t" r="r" b="b"/>
              <a:pathLst>
                <a:path w="14999" h="14996" extrusionOk="0">
                  <a:moveTo>
                    <a:pt x="7504" y="1734"/>
                  </a:moveTo>
                  <a:cubicBezTo>
                    <a:pt x="7508" y="1734"/>
                    <a:pt x="7512" y="1734"/>
                    <a:pt x="7515" y="1734"/>
                  </a:cubicBezTo>
                  <a:cubicBezTo>
                    <a:pt x="9054" y="1740"/>
                    <a:pt x="10499" y="2343"/>
                    <a:pt x="11584" y="3435"/>
                  </a:cubicBezTo>
                  <a:cubicBezTo>
                    <a:pt x="12665" y="4520"/>
                    <a:pt x="13260" y="5963"/>
                    <a:pt x="13260" y="7496"/>
                  </a:cubicBezTo>
                  <a:cubicBezTo>
                    <a:pt x="13260" y="9042"/>
                    <a:pt x="12658" y="10493"/>
                    <a:pt x="11561" y="11581"/>
                  </a:cubicBezTo>
                  <a:cubicBezTo>
                    <a:pt x="10471" y="12664"/>
                    <a:pt x="9030" y="13257"/>
                    <a:pt x="7497" y="13257"/>
                  </a:cubicBezTo>
                  <a:cubicBezTo>
                    <a:pt x="7492" y="13257"/>
                    <a:pt x="7486" y="13257"/>
                    <a:pt x="7481" y="13257"/>
                  </a:cubicBezTo>
                  <a:cubicBezTo>
                    <a:pt x="5942" y="13253"/>
                    <a:pt x="4497" y="12649"/>
                    <a:pt x="3412" y="11558"/>
                  </a:cubicBezTo>
                  <a:cubicBezTo>
                    <a:pt x="2331" y="10473"/>
                    <a:pt x="1736" y="9029"/>
                    <a:pt x="1736" y="7496"/>
                  </a:cubicBezTo>
                  <a:cubicBezTo>
                    <a:pt x="1736" y="5952"/>
                    <a:pt x="2338" y="4500"/>
                    <a:pt x="3435" y="3410"/>
                  </a:cubicBezTo>
                  <a:cubicBezTo>
                    <a:pt x="4525" y="2328"/>
                    <a:pt x="5970" y="1734"/>
                    <a:pt x="7504" y="1734"/>
                  </a:cubicBezTo>
                  <a:close/>
                  <a:moveTo>
                    <a:pt x="7498" y="1"/>
                  </a:moveTo>
                  <a:cubicBezTo>
                    <a:pt x="5585" y="1"/>
                    <a:pt x="3671" y="727"/>
                    <a:pt x="2211" y="2179"/>
                  </a:cubicBezTo>
                  <a:cubicBezTo>
                    <a:pt x="785" y="3597"/>
                    <a:pt x="1" y="5485"/>
                    <a:pt x="1" y="7496"/>
                  </a:cubicBezTo>
                  <a:cubicBezTo>
                    <a:pt x="1" y="9492"/>
                    <a:pt x="775" y="11370"/>
                    <a:pt x="2180" y="12785"/>
                  </a:cubicBezTo>
                  <a:cubicBezTo>
                    <a:pt x="3593" y="14203"/>
                    <a:pt x="5474" y="14990"/>
                    <a:pt x="7478" y="14995"/>
                  </a:cubicBezTo>
                  <a:cubicBezTo>
                    <a:pt x="7485" y="14995"/>
                    <a:pt x="7493" y="14995"/>
                    <a:pt x="7500" y="14995"/>
                  </a:cubicBezTo>
                  <a:cubicBezTo>
                    <a:pt x="9494" y="14995"/>
                    <a:pt x="11371" y="14220"/>
                    <a:pt x="12785" y="12814"/>
                  </a:cubicBezTo>
                  <a:cubicBezTo>
                    <a:pt x="14212" y="11396"/>
                    <a:pt x="14998" y="9506"/>
                    <a:pt x="14998" y="7496"/>
                  </a:cubicBezTo>
                  <a:cubicBezTo>
                    <a:pt x="14998" y="5501"/>
                    <a:pt x="14223" y="3623"/>
                    <a:pt x="12817" y="2208"/>
                  </a:cubicBezTo>
                  <a:cubicBezTo>
                    <a:pt x="11353" y="737"/>
                    <a:pt x="9426" y="1"/>
                    <a:pt x="74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8502338" y="3838035"/>
              <a:ext cx="294705" cy="262255"/>
            </a:xfrm>
            <a:custGeom>
              <a:avLst/>
              <a:gdLst/>
              <a:ahLst/>
              <a:cxnLst/>
              <a:rect l="l" t="t" r="r" b="b"/>
              <a:pathLst>
                <a:path w="9990" h="8890" extrusionOk="0">
                  <a:moveTo>
                    <a:pt x="4996" y="1"/>
                  </a:moveTo>
                  <a:lnTo>
                    <a:pt x="1" y="8890"/>
                  </a:lnTo>
                  <a:lnTo>
                    <a:pt x="9989" y="8890"/>
                  </a:lnTo>
                  <a:lnTo>
                    <a:pt x="4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8722076" y="4496469"/>
              <a:ext cx="106996" cy="107026"/>
            </a:xfrm>
            <a:custGeom>
              <a:avLst/>
              <a:gdLst/>
              <a:ahLst/>
              <a:cxnLst/>
              <a:rect l="l" t="t" r="r" b="b"/>
              <a:pathLst>
                <a:path w="3627" h="3628" extrusionOk="0">
                  <a:moveTo>
                    <a:pt x="1814" y="370"/>
                  </a:moveTo>
                  <a:cubicBezTo>
                    <a:pt x="2608" y="370"/>
                    <a:pt x="3257" y="1019"/>
                    <a:pt x="3258" y="1815"/>
                  </a:cubicBezTo>
                  <a:cubicBezTo>
                    <a:pt x="3258" y="2613"/>
                    <a:pt x="2611" y="3260"/>
                    <a:pt x="1814" y="3260"/>
                  </a:cubicBezTo>
                  <a:cubicBezTo>
                    <a:pt x="1017" y="3260"/>
                    <a:pt x="369" y="2613"/>
                    <a:pt x="369" y="1815"/>
                  </a:cubicBezTo>
                  <a:cubicBezTo>
                    <a:pt x="369" y="1019"/>
                    <a:pt x="1017" y="370"/>
                    <a:pt x="1814" y="370"/>
                  </a:cubicBezTo>
                  <a:close/>
                  <a:moveTo>
                    <a:pt x="1814" y="0"/>
                  </a:moveTo>
                  <a:cubicBezTo>
                    <a:pt x="814" y="0"/>
                    <a:pt x="0" y="815"/>
                    <a:pt x="0" y="1814"/>
                  </a:cubicBezTo>
                  <a:cubicBezTo>
                    <a:pt x="0" y="2815"/>
                    <a:pt x="815" y="3627"/>
                    <a:pt x="1814" y="3627"/>
                  </a:cubicBezTo>
                  <a:cubicBezTo>
                    <a:pt x="2813" y="3627"/>
                    <a:pt x="3625" y="2815"/>
                    <a:pt x="3627" y="1814"/>
                  </a:cubicBezTo>
                  <a:cubicBezTo>
                    <a:pt x="3627" y="814"/>
                    <a:pt x="2813" y="0"/>
                    <a:pt x="1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9;p16">
            <a:extLst>
              <a:ext uri="{FF2B5EF4-FFF2-40B4-BE49-F238E27FC236}">
                <a16:creationId xmlns:a16="http://schemas.microsoft.com/office/drawing/2014/main" id="{C4BB1376-DA9B-D0B4-0C41-6ED5336E468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560236" y="490880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>
                <a:solidFill>
                  <a:schemeClr val="bg1">
                    <a:lumMod val="6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3" name="Google Shape;80;p16">
            <a:extLst>
              <a:ext uri="{FF2B5EF4-FFF2-40B4-BE49-F238E27FC236}">
                <a16:creationId xmlns:a16="http://schemas.microsoft.com/office/drawing/2014/main" id="{3D743AA0-950D-872D-45DE-0B1AC51ADCFC}"/>
              </a:ext>
            </a:extLst>
          </p:cNvPr>
          <p:cNvSpPr txBox="1">
            <a:spLocks noGrp="1"/>
          </p:cNvSpPr>
          <p:nvPr>
            <p:ph type="ftr" idx="3"/>
          </p:nvPr>
        </p:nvSpPr>
        <p:spPr>
          <a:xfrm>
            <a:off x="2960536" y="490880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>
                <a:solidFill>
                  <a:schemeClr val="bg1">
                    <a:lumMod val="6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pl-PL" dirty="0"/>
              <a:t>Hamid R. Rabiee &amp; Maryam Ramezani</a:t>
            </a:r>
          </a:p>
        </p:txBody>
      </p:sp>
      <p:sp>
        <p:nvSpPr>
          <p:cNvPr id="4" name="Google Shape;81;p16">
            <a:extLst>
              <a:ext uri="{FF2B5EF4-FFF2-40B4-BE49-F238E27FC236}">
                <a16:creationId xmlns:a16="http://schemas.microsoft.com/office/drawing/2014/main" id="{B6FE1EC2-7442-AFA1-2902-210BE6D076C4}"/>
              </a:ext>
            </a:extLst>
          </p:cNvPr>
          <p:cNvSpPr txBox="1">
            <a:spLocks/>
          </p:cNvSpPr>
          <p:nvPr userDrawn="1"/>
        </p:nvSpPr>
        <p:spPr>
          <a:xfrm>
            <a:off x="6389536" y="490880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1" i="0" u="none" strike="noStrike" cap="none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accent2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/>
          <p:nvPr/>
        </p:nvSpPr>
        <p:spPr>
          <a:xfrm>
            <a:off x="0" y="-3"/>
            <a:ext cx="9144148" cy="5143593"/>
          </a:xfrm>
          <a:custGeom>
            <a:avLst/>
            <a:gdLst/>
            <a:ahLst/>
            <a:cxnLst/>
            <a:rect l="l" t="t" r="r" b="b"/>
            <a:pathLst>
              <a:path w="138490" h="92328" extrusionOk="0">
                <a:moveTo>
                  <a:pt x="7114" y="3574"/>
                </a:moveTo>
                <a:lnTo>
                  <a:pt x="7114" y="7311"/>
                </a:lnTo>
                <a:lnTo>
                  <a:pt x="3376" y="7311"/>
                </a:lnTo>
                <a:lnTo>
                  <a:pt x="3376" y="3574"/>
                </a:lnTo>
                <a:close/>
                <a:moveTo>
                  <a:pt x="10993" y="3574"/>
                </a:moveTo>
                <a:lnTo>
                  <a:pt x="10993" y="7311"/>
                </a:lnTo>
                <a:lnTo>
                  <a:pt x="7256" y="7311"/>
                </a:lnTo>
                <a:lnTo>
                  <a:pt x="7256" y="3574"/>
                </a:lnTo>
                <a:close/>
                <a:moveTo>
                  <a:pt x="14873" y="3574"/>
                </a:moveTo>
                <a:lnTo>
                  <a:pt x="14873" y="7311"/>
                </a:lnTo>
                <a:lnTo>
                  <a:pt x="11135" y="7311"/>
                </a:lnTo>
                <a:lnTo>
                  <a:pt x="11135" y="3574"/>
                </a:lnTo>
                <a:close/>
                <a:moveTo>
                  <a:pt x="18752" y="3574"/>
                </a:moveTo>
                <a:lnTo>
                  <a:pt x="18752" y="7311"/>
                </a:lnTo>
                <a:lnTo>
                  <a:pt x="15015" y="7311"/>
                </a:lnTo>
                <a:lnTo>
                  <a:pt x="15015" y="3574"/>
                </a:lnTo>
                <a:close/>
                <a:moveTo>
                  <a:pt x="22632" y="3574"/>
                </a:moveTo>
                <a:lnTo>
                  <a:pt x="22632" y="7311"/>
                </a:lnTo>
                <a:lnTo>
                  <a:pt x="18894" y="7311"/>
                </a:lnTo>
                <a:lnTo>
                  <a:pt x="18894" y="3574"/>
                </a:lnTo>
                <a:close/>
                <a:moveTo>
                  <a:pt x="26514" y="3574"/>
                </a:moveTo>
                <a:lnTo>
                  <a:pt x="26514" y="7311"/>
                </a:lnTo>
                <a:lnTo>
                  <a:pt x="22775" y="7311"/>
                </a:lnTo>
                <a:lnTo>
                  <a:pt x="22775" y="3574"/>
                </a:lnTo>
                <a:close/>
                <a:moveTo>
                  <a:pt x="30394" y="3574"/>
                </a:moveTo>
                <a:lnTo>
                  <a:pt x="30394" y="7311"/>
                </a:lnTo>
                <a:lnTo>
                  <a:pt x="26654" y="7311"/>
                </a:lnTo>
                <a:lnTo>
                  <a:pt x="26654" y="3574"/>
                </a:lnTo>
                <a:close/>
                <a:moveTo>
                  <a:pt x="34273" y="3574"/>
                </a:moveTo>
                <a:lnTo>
                  <a:pt x="34273" y="7311"/>
                </a:lnTo>
                <a:lnTo>
                  <a:pt x="30534" y="7311"/>
                </a:lnTo>
                <a:lnTo>
                  <a:pt x="30534" y="3574"/>
                </a:lnTo>
                <a:close/>
                <a:moveTo>
                  <a:pt x="38153" y="3574"/>
                </a:moveTo>
                <a:lnTo>
                  <a:pt x="38153" y="7311"/>
                </a:lnTo>
                <a:lnTo>
                  <a:pt x="34413" y="7311"/>
                </a:lnTo>
                <a:lnTo>
                  <a:pt x="34413" y="3574"/>
                </a:lnTo>
                <a:close/>
                <a:moveTo>
                  <a:pt x="42032" y="3574"/>
                </a:moveTo>
                <a:lnTo>
                  <a:pt x="42032" y="7311"/>
                </a:lnTo>
                <a:lnTo>
                  <a:pt x="38293" y="7311"/>
                </a:lnTo>
                <a:lnTo>
                  <a:pt x="38293" y="3574"/>
                </a:lnTo>
                <a:close/>
                <a:moveTo>
                  <a:pt x="45912" y="3574"/>
                </a:moveTo>
                <a:lnTo>
                  <a:pt x="45912" y="7311"/>
                </a:lnTo>
                <a:lnTo>
                  <a:pt x="42171" y="7311"/>
                </a:lnTo>
                <a:lnTo>
                  <a:pt x="42171" y="3574"/>
                </a:lnTo>
                <a:close/>
                <a:moveTo>
                  <a:pt x="49788" y="3574"/>
                </a:moveTo>
                <a:lnTo>
                  <a:pt x="49788" y="7311"/>
                </a:lnTo>
                <a:lnTo>
                  <a:pt x="46049" y="7311"/>
                </a:lnTo>
                <a:lnTo>
                  <a:pt x="46049" y="3574"/>
                </a:lnTo>
                <a:close/>
                <a:moveTo>
                  <a:pt x="53671" y="3574"/>
                </a:moveTo>
                <a:lnTo>
                  <a:pt x="53671" y="7311"/>
                </a:lnTo>
                <a:lnTo>
                  <a:pt x="49930" y="7311"/>
                </a:lnTo>
                <a:lnTo>
                  <a:pt x="49930" y="3574"/>
                </a:lnTo>
                <a:close/>
                <a:moveTo>
                  <a:pt x="57524" y="3574"/>
                </a:moveTo>
                <a:lnTo>
                  <a:pt x="57524" y="7311"/>
                </a:lnTo>
                <a:lnTo>
                  <a:pt x="53809" y="7311"/>
                </a:lnTo>
                <a:lnTo>
                  <a:pt x="53809" y="3574"/>
                </a:lnTo>
                <a:close/>
                <a:moveTo>
                  <a:pt x="61404" y="3574"/>
                </a:moveTo>
                <a:lnTo>
                  <a:pt x="61404" y="7311"/>
                </a:lnTo>
                <a:lnTo>
                  <a:pt x="57666" y="7311"/>
                </a:lnTo>
                <a:lnTo>
                  <a:pt x="57666" y="3574"/>
                </a:lnTo>
                <a:close/>
                <a:moveTo>
                  <a:pt x="65283" y="3574"/>
                </a:moveTo>
                <a:lnTo>
                  <a:pt x="65283" y="7311"/>
                </a:lnTo>
                <a:lnTo>
                  <a:pt x="61545" y="7311"/>
                </a:lnTo>
                <a:lnTo>
                  <a:pt x="61545" y="3574"/>
                </a:lnTo>
                <a:close/>
                <a:moveTo>
                  <a:pt x="69163" y="3574"/>
                </a:moveTo>
                <a:lnTo>
                  <a:pt x="69163" y="7311"/>
                </a:lnTo>
                <a:lnTo>
                  <a:pt x="65425" y="7311"/>
                </a:lnTo>
                <a:lnTo>
                  <a:pt x="65425" y="3574"/>
                </a:lnTo>
                <a:close/>
                <a:moveTo>
                  <a:pt x="73042" y="3574"/>
                </a:moveTo>
                <a:lnTo>
                  <a:pt x="73042" y="7311"/>
                </a:lnTo>
                <a:lnTo>
                  <a:pt x="69304" y="7311"/>
                </a:lnTo>
                <a:lnTo>
                  <a:pt x="69304" y="3574"/>
                </a:lnTo>
                <a:close/>
                <a:moveTo>
                  <a:pt x="76922" y="3574"/>
                </a:moveTo>
                <a:lnTo>
                  <a:pt x="76922" y="7311"/>
                </a:lnTo>
                <a:lnTo>
                  <a:pt x="73182" y="7311"/>
                </a:lnTo>
                <a:lnTo>
                  <a:pt x="73182" y="3574"/>
                </a:lnTo>
                <a:close/>
                <a:moveTo>
                  <a:pt x="80801" y="3574"/>
                </a:moveTo>
                <a:lnTo>
                  <a:pt x="80801" y="7311"/>
                </a:lnTo>
                <a:lnTo>
                  <a:pt x="77063" y="7311"/>
                </a:lnTo>
                <a:lnTo>
                  <a:pt x="77063" y="3574"/>
                </a:lnTo>
                <a:close/>
                <a:moveTo>
                  <a:pt x="84681" y="3574"/>
                </a:moveTo>
                <a:lnTo>
                  <a:pt x="84681" y="7311"/>
                </a:lnTo>
                <a:lnTo>
                  <a:pt x="80943" y="7311"/>
                </a:lnTo>
                <a:lnTo>
                  <a:pt x="80943" y="3574"/>
                </a:lnTo>
                <a:close/>
                <a:moveTo>
                  <a:pt x="88560" y="3574"/>
                </a:moveTo>
                <a:lnTo>
                  <a:pt x="88560" y="7311"/>
                </a:lnTo>
                <a:lnTo>
                  <a:pt x="84822" y="7311"/>
                </a:lnTo>
                <a:lnTo>
                  <a:pt x="84822" y="3574"/>
                </a:lnTo>
                <a:close/>
                <a:moveTo>
                  <a:pt x="92440" y="3574"/>
                </a:moveTo>
                <a:lnTo>
                  <a:pt x="92440" y="7311"/>
                </a:lnTo>
                <a:lnTo>
                  <a:pt x="88702" y="7311"/>
                </a:lnTo>
                <a:lnTo>
                  <a:pt x="88702" y="3574"/>
                </a:lnTo>
                <a:close/>
                <a:moveTo>
                  <a:pt x="96319" y="3574"/>
                </a:moveTo>
                <a:lnTo>
                  <a:pt x="96319" y="7311"/>
                </a:lnTo>
                <a:lnTo>
                  <a:pt x="92581" y="7311"/>
                </a:lnTo>
                <a:lnTo>
                  <a:pt x="92581" y="3574"/>
                </a:lnTo>
                <a:close/>
                <a:moveTo>
                  <a:pt x="100199" y="3574"/>
                </a:moveTo>
                <a:lnTo>
                  <a:pt x="100199" y="7311"/>
                </a:lnTo>
                <a:lnTo>
                  <a:pt x="96461" y="7311"/>
                </a:lnTo>
                <a:lnTo>
                  <a:pt x="96461" y="3574"/>
                </a:lnTo>
                <a:close/>
                <a:moveTo>
                  <a:pt x="104078" y="3574"/>
                </a:moveTo>
                <a:lnTo>
                  <a:pt x="104078" y="7311"/>
                </a:lnTo>
                <a:lnTo>
                  <a:pt x="100340" y="7311"/>
                </a:lnTo>
                <a:lnTo>
                  <a:pt x="100340" y="3574"/>
                </a:lnTo>
                <a:close/>
                <a:moveTo>
                  <a:pt x="107958" y="3574"/>
                </a:moveTo>
                <a:lnTo>
                  <a:pt x="107958" y="7311"/>
                </a:lnTo>
                <a:lnTo>
                  <a:pt x="104220" y="7311"/>
                </a:lnTo>
                <a:lnTo>
                  <a:pt x="104220" y="3574"/>
                </a:lnTo>
                <a:close/>
                <a:moveTo>
                  <a:pt x="111837" y="3574"/>
                </a:moveTo>
                <a:lnTo>
                  <a:pt x="111837" y="7311"/>
                </a:lnTo>
                <a:lnTo>
                  <a:pt x="108099" y="7311"/>
                </a:lnTo>
                <a:lnTo>
                  <a:pt x="108099" y="3574"/>
                </a:lnTo>
                <a:close/>
                <a:moveTo>
                  <a:pt x="115717" y="3574"/>
                </a:moveTo>
                <a:lnTo>
                  <a:pt x="115717" y="7311"/>
                </a:lnTo>
                <a:lnTo>
                  <a:pt x="111979" y="7311"/>
                </a:lnTo>
                <a:lnTo>
                  <a:pt x="111979" y="3574"/>
                </a:lnTo>
                <a:close/>
                <a:moveTo>
                  <a:pt x="119596" y="3574"/>
                </a:moveTo>
                <a:lnTo>
                  <a:pt x="119596" y="7311"/>
                </a:lnTo>
                <a:lnTo>
                  <a:pt x="115855" y="7311"/>
                </a:lnTo>
                <a:lnTo>
                  <a:pt x="115855" y="3574"/>
                </a:lnTo>
                <a:close/>
                <a:moveTo>
                  <a:pt x="123476" y="3574"/>
                </a:moveTo>
                <a:lnTo>
                  <a:pt x="123476" y="7311"/>
                </a:lnTo>
                <a:lnTo>
                  <a:pt x="119735" y="7311"/>
                </a:lnTo>
                <a:lnTo>
                  <a:pt x="119735" y="3574"/>
                </a:lnTo>
                <a:close/>
                <a:moveTo>
                  <a:pt x="127355" y="3574"/>
                </a:moveTo>
                <a:lnTo>
                  <a:pt x="127355" y="7311"/>
                </a:lnTo>
                <a:lnTo>
                  <a:pt x="123614" y="7311"/>
                </a:lnTo>
                <a:lnTo>
                  <a:pt x="123614" y="3574"/>
                </a:lnTo>
                <a:close/>
                <a:moveTo>
                  <a:pt x="131235" y="3574"/>
                </a:moveTo>
                <a:lnTo>
                  <a:pt x="131235" y="7311"/>
                </a:lnTo>
                <a:lnTo>
                  <a:pt x="127494" y="7311"/>
                </a:lnTo>
                <a:lnTo>
                  <a:pt x="127494" y="3574"/>
                </a:lnTo>
                <a:close/>
                <a:moveTo>
                  <a:pt x="135114" y="3574"/>
                </a:moveTo>
                <a:lnTo>
                  <a:pt x="135114" y="7311"/>
                </a:lnTo>
                <a:lnTo>
                  <a:pt x="131373" y="7311"/>
                </a:lnTo>
                <a:lnTo>
                  <a:pt x="131373" y="3574"/>
                </a:lnTo>
                <a:close/>
                <a:moveTo>
                  <a:pt x="7114" y="7453"/>
                </a:moveTo>
                <a:lnTo>
                  <a:pt x="7114" y="11191"/>
                </a:lnTo>
                <a:lnTo>
                  <a:pt x="3376" y="11191"/>
                </a:lnTo>
                <a:lnTo>
                  <a:pt x="3376" y="7453"/>
                </a:lnTo>
                <a:close/>
                <a:moveTo>
                  <a:pt x="10993" y="7453"/>
                </a:moveTo>
                <a:lnTo>
                  <a:pt x="10993" y="11191"/>
                </a:lnTo>
                <a:lnTo>
                  <a:pt x="7256" y="11191"/>
                </a:lnTo>
                <a:lnTo>
                  <a:pt x="7256" y="7453"/>
                </a:lnTo>
                <a:close/>
                <a:moveTo>
                  <a:pt x="14873" y="7453"/>
                </a:moveTo>
                <a:lnTo>
                  <a:pt x="14873" y="11191"/>
                </a:lnTo>
                <a:lnTo>
                  <a:pt x="11135" y="11191"/>
                </a:lnTo>
                <a:lnTo>
                  <a:pt x="11135" y="7453"/>
                </a:lnTo>
                <a:close/>
                <a:moveTo>
                  <a:pt x="18752" y="7453"/>
                </a:moveTo>
                <a:lnTo>
                  <a:pt x="18752" y="11191"/>
                </a:lnTo>
                <a:lnTo>
                  <a:pt x="15015" y="11191"/>
                </a:lnTo>
                <a:lnTo>
                  <a:pt x="15015" y="7453"/>
                </a:lnTo>
                <a:close/>
                <a:moveTo>
                  <a:pt x="22632" y="7453"/>
                </a:moveTo>
                <a:lnTo>
                  <a:pt x="22632" y="11191"/>
                </a:lnTo>
                <a:lnTo>
                  <a:pt x="18894" y="11191"/>
                </a:lnTo>
                <a:lnTo>
                  <a:pt x="18894" y="7453"/>
                </a:lnTo>
                <a:close/>
                <a:moveTo>
                  <a:pt x="26514" y="7453"/>
                </a:moveTo>
                <a:lnTo>
                  <a:pt x="26514" y="11191"/>
                </a:lnTo>
                <a:lnTo>
                  <a:pt x="22775" y="11191"/>
                </a:lnTo>
                <a:lnTo>
                  <a:pt x="22775" y="7453"/>
                </a:lnTo>
                <a:close/>
                <a:moveTo>
                  <a:pt x="30394" y="7453"/>
                </a:moveTo>
                <a:lnTo>
                  <a:pt x="30394" y="11191"/>
                </a:lnTo>
                <a:lnTo>
                  <a:pt x="26654" y="11191"/>
                </a:lnTo>
                <a:lnTo>
                  <a:pt x="26654" y="7453"/>
                </a:lnTo>
                <a:close/>
                <a:moveTo>
                  <a:pt x="34273" y="7453"/>
                </a:moveTo>
                <a:lnTo>
                  <a:pt x="34273" y="11191"/>
                </a:lnTo>
                <a:lnTo>
                  <a:pt x="30534" y="11191"/>
                </a:lnTo>
                <a:lnTo>
                  <a:pt x="30534" y="7453"/>
                </a:lnTo>
                <a:close/>
                <a:moveTo>
                  <a:pt x="38153" y="7453"/>
                </a:moveTo>
                <a:lnTo>
                  <a:pt x="38153" y="11191"/>
                </a:lnTo>
                <a:lnTo>
                  <a:pt x="34413" y="11191"/>
                </a:lnTo>
                <a:lnTo>
                  <a:pt x="34413" y="7453"/>
                </a:lnTo>
                <a:close/>
                <a:moveTo>
                  <a:pt x="42032" y="7453"/>
                </a:moveTo>
                <a:lnTo>
                  <a:pt x="42032" y="11191"/>
                </a:lnTo>
                <a:lnTo>
                  <a:pt x="38293" y="11191"/>
                </a:lnTo>
                <a:lnTo>
                  <a:pt x="38293" y="7453"/>
                </a:lnTo>
                <a:close/>
                <a:moveTo>
                  <a:pt x="45912" y="7453"/>
                </a:moveTo>
                <a:lnTo>
                  <a:pt x="45912" y="11191"/>
                </a:lnTo>
                <a:lnTo>
                  <a:pt x="42171" y="11191"/>
                </a:lnTo>
                <a:lnTo>
                  <a:pt x="42171" y="7453"/>
                </a:lnTo>
                <a:close/>
                <a:moveTo>
                  <a:pt x="49788" y="7453"/>
                </a:moveTo>
                <a:lnTo>
                  <a:pt x="49788" y="11191"/>
                </a:lnTo>
                <a:lnTo>
                  <a:pt x="46049" y="11191"/>
                </a:lnTo>
                <a:lnTo>
                  <a:pt x="46049" y="7453"/>
                </a:lnTo>
                <a:close/>
                <a:moveTo>
                  <a:pt x="53671" y="7453"/>
                </a:moveTo>
                <a:lnTo>
                  <a:pt x="53671" y="11191"/>
                </a:lnTo>
                <a:lnTo>
                  <a:pt x="49930" y="11191"/>
                </a:lnTo>
                <a:lnTo>
                  <a:pt x="49930" y="7453"/>
                </a:lnTo>
                <a:close/>
                <a:moveTo>
                  <a:pt x="57524" y="7453"/>
                </a:moveTo>
                <a:lnTo>
                  <a:pt x="57524" y="11191"/>
                </a:lnTo>
                <a:lnTo>
                  <a:pt x="53809" y="11191"/>
                </a:lnTo>
                <a:lnTo>
                  <a:pt x="53809" y="7453"/>
                </a:lnTo>
                <a:close/>
                <a:moveTo>
                  <a:pt x="61404" y="7453"/>
                </a:moveTo>
                <a:lnTo>
                  <a:pt x="61404" y="11191"/>
                </a:lnTo>
                <a:lnTo>
                  <a:pt x="57666" y="11191"/>
                </a:lnTo>
                <a:lnTo>
                  <a:pt x="57666" y="7453"/>
                </a:lnTo>
                <a:close/>
                <a:moveTo>
                  <a:pt x="65283" y="7453"/>
                </a:moveTo>
                <a:lnTo>
                  <a:pt x="65283" y="11191"/>
                </a:lnTo>
                <a:lnTo>
                  <a:pt x="61545" y="11191"/>
                </a:lnTo>
                <a:lnTo>
                  <a:pt x="61545" y="7453"/>
                </a:lnTo>
                <a:close/>
                <a:moveTo>
                  <a:pt x="69163" y="7453"/>
                </a:moveTo>
                <a:lnTo>
                  <a:pt x="69163" y="11191"/>
                </a:lnTo>
                <a:lnTo>
                  <a:pt x="65425" y="11191"/>
                </a:lnTo>
                <a:lnTo>
                  <a:pt x="65425" y="7453"/>
                </a:lnTo>
                <a:close/>
                <a:moveTo>
                  <a:pt x="73042" y="7453"/>
                </a:moveTo>
                <a:lnTo>
                  <a:pt x="73042" y="11191"/>
                </a:lnTo>
                <a:lnTo>
                  <a:pt x="69304" y="11191"/>
                </a:lnTo>
                <a:lnTo>
                  <a:pt x="69304" y="7453"/>
                </a:lnTo>
                <a:close/>
                <a:moveTo>
                  <a:pt x="76922" y="7453"/>
                </a:moveTo>
                <a:lnTo>
                  <a:pt x="76922" y="11191"/>
                </a:lnTo>
                <a:lnTo>
                  <a:pt x="73182" y="11191"/>
                </a:lnTo>
                <a:lnTo>
                  <a:pt x="73182" y="7453"/>
                </a:lnTo>
                <a:close/>
                <a:moveTo>
                  <a:pt x="80801" y="7453"/>
                </a:moveTo>
                <a:lnTo>
                  <a:pt x="80801" y="11191"/>
                </a:lnTo>
                <a:lnTo>
                  <a:pt x="77063" y="11191"/>
                </a:lnTo>
                <a:lnTo>
                  <a:pt x="77063" y="7453"/>
                </a:lnTo>
                <a:close/>
                <a:moveTo>
                  <a:pt x="84681" y="7453"/>
                </a:moveTo>
                <a:lnTo>
                  <a:pt x="84681" y="11191"/>
                </a:lnTo>
                <a:lnTo>
                  <a:pt x="80943" y="11191"/>
                </a:lnTo>
                <a:lnTo>
                  <a:pt x="80943" y="7453"/>
                </a:lnTo>
                <a:close/>
                <a:moveTo>
                  <a:pt x="88560" y="7453"/>
                </a:moveTo>
                <a:lnTo>
                  <a:pt x="88560" y="11191"/>
                </a:lnTo>
                <a:lnTo>
                  <a:pt x="84822" y="11191"/>
                </a:lnTo>
                <a:lnTo>
                  <a:pt x="84822" y="7453"/>
                </a:lnTo>
                <a:close/>
                <a:moveTo>
                  <a:pt x="92440" y="7453"/>
                </a:moveTo>
                <a:lnTo>
                  <a:pt x="92440" y="11191"/>
                </a:lnTo>
                <a:lnTo>
                  <a:pt x="88702" y="11191"/>
                </a:lnTo>
                <a:lnTo>
                  <a:pt x="88702" y="7453"/>
                </a:lnTo>
                <a:close/>
                <a:moveTo>
                  <a:pt x="96319" y="7453"/>
                </a:moveTo>
                <a:lnTo>
                  <a:pt x="96319" y="11191"/>
                </a:lnTo>
                <a:lnTo>
                  <a:pt x="92581" y="11191"/>
                </a:lnTo>
                <a:lnTo>
                  <a:pt x="92581" y="7453"/>
                </a:lnTo>
                <a:close/>
                <a:moveTo>
                  <a:pt x="100199" y="7453"/>
                </a:moveTo>
                <a:lnTo>
                  <a:pt x="100199" y="11191"/>
                </a:lnTo>
                <a:lnTo>
                  <a:pt x="96461" y="11191"/>
                </a:lnTo>
                <a:lnTo>
                  <a:pt x="96461" y="7453"/>
                </a:lnTo>
                <a:close/>
                <a:moveTo>
                  <a:pt x="104078" y="7453"/>
                </a:moveTo>
                <a:lnTo>
                  <a:pt x="104078" y="11191"/>
                </a:lnTo>
                <a:lnTo>
                  <a:pt x="100340" y="11191"/>
                </a:lnTo>
                <a:lnTo>
                  <a:pt x="100340" y="7453"/>
                </a:lnTo>
                <a:close/>
                <a:moveTo>
                  <a:pt x="107958" y="7453"/>
                </a:moveTo>
                <a:lnTo>
                  <a:pt x="107958" y="11191"/>
                </a:lnTo>
                <a:lnTo>
                  <a:pt x="104220" y="11191"/>
                </a:lnTo>
                <a:lnTo>
                  <a:pt x="104220" y="7453"/>
                </a:lnTo>
                <a:close/>
                <a:moveTo>
                  <a:pt x="111837" y="7453"/>
                </a:moveTo>
                <a:lnTo>
                  <a:pt x="111837" y="11191"/>
                </a:lnTo>
                <a:lnTo>
                  <a:pt x="108099" y="11191"/>
                </a:lnTo>
                <a:lnTo>
                  <a:pt x="108099" y="7453"/>
                </a:lnTo>
                <a:close/>
                <a:moveTo>
                  <a:pt x="115717" y="7453"/>
                </a:moveTo>
                <a:lnTo>
                  <a:pt x="115717" y="11191"/>
                </a:lnTo>
                <a:lnTo>
                  <a:pt x="111979" y="11191"/>
                </a:lnTo>
                <a:lnTo>
                  <a:pt x="111979" y="7453"/>
                </a:lnTo>
                <a:close/>
                <a:moveTo>
                  <a:pt x="119596" y="7453"/>
                </a:moveTo>
                <a:lnTo>
                  <a:pt x="119596" y="11191"/>
                </a:lnTo>
                <a:lnTo>
                  <a:pt x="115855" y="11191"/>
                </a:lnTo>
                <a:lnTo>
                  <a:pt x="115855" y="7453"/>
                </a:lnTo>
                <a:close/>
                <a:moveTo>
                  <a:pt x="123476" y="7453"/>
                </a:moveTo>
                <a:lnTo>
                  <a:pt x="123476" y="11191"/>
                </a:lnTo>
                <a:lnTo>
                  <a:pt x="119735" y="11191"/>
                </a:lnTo>
                <a:lnTo>
                  <a:pt x="119735" y="7453"/>
                </a:lnTo>
                <a:close/>
                <a:moveTo>
                  <a:pt x="127355" y="7453"/>
                </a:moveTo>
                <a:lnTo>
                  <a:pt x="127355" y="11191"/>
                </a:lnTo>
                <a:lnTo>
                  <a:pt x="123614" y="11191"/>
                </a:lnTo>
                <a:lnTo>
                  <a:pt x="123614" y="7453"/>
                </a:lnTo>
                <a:close/>
                <a:moveTo>
                  <a:pt x="131235" y="7453"/>
                </a:moveTo>
                <a:lnTo>
                  <a:pt x="131235" y="11191"/>
                </a:lnTo>
                <a:lnTo>
                  <a:pt x="127494" y="11191"/>
                </a:lnTo>
                <a:lnTo>
                  <a:pt x="127494" y="7453"/>
                </a:lnTo>
                <a:close/>
                <a:moveTo>
                  <a:pt x="135114" y="7453"/>
                </a:moveTo>
                <a:lnTo>
                  <a:pt x="135114" y="11191"/>
                </a:lnTo>
                <a:lnTo>
                  <a:pt x="131373" y="11191"/>
                </a:lnTo>
                <a:lnTo>
                  <a:pt x="131373" y="7453"/>
                </a:lnTo>
                <a:close/>
                <a:moveTo>
                  <a:pt x="7114" y="11333"/>
                </a:moveTo>
                <a:lnTo>
                  <a:pt x="7114" y="15070"/>
                </a:lnTo>
                <a:lnTo>
                  <a:pt x="3376" y="15070"/>
                </a:lnTo>
                <a:lnTo>
                  <a:pt x="3376" y="11333"/>
                </a:lnTo>
                <a:close/>
                <a:moveTo>
                  <a:pt x="10993" y="11333"/>
                </a:moveTo>
                <a:lnTo>
                  <a:pt x="10993" y="15070"/>
                </a:lnTo>
                <a:lnTo>
                  <a:pt x="7256" y="15070"/>
                </a:lnTo>
                <a:lnTo>
                  <a:pt x="7256" y="11333"/>
                </a:lnTo>
                <a:close/>
                <a:moveTo>
                  <a:pt x="14873" y="11333"/>
                </a:moveTo>
                <a:lnTo>
                  <a:pt x="14873" y="15070"/>
                </a:lnTo>
                <a:lnTo>
                  <a:pt x="11135" y="15070"/>
                </a:lnTo>
                <a:lnTo>
                  <a:pt x="11135" y="11333"/>
                </a:lnTo>
                <a:close/>
                <a:moveTo>
                  <a:pt x="18752" y="11333"/>
                </a:moveTo>
                <a:lnTo>
                  <a:pt x="18752" y="15070"/>
                </a:lnTo>
                <a:lnTo>
                  <a:pt x="15015" y="15070"/>
                </a:lnTo>
                <a:lnTo>
                  <a:pt x="15015" y="11333"/>
                </a:lnTo>
                <a:close/>
                <a:moveTo>
                  <a:pt x="22632" y="11333"/>
                </a:moveTo>
                <a:lnTo>
                  <a:pt x="22632" y="15070"/>
                </a:lnTo>
                <a:lnTo>
                  <a:pt x="18894" y="15070"/>
                </a:lnTo>
                <a:lnTo>
                  <a:pt x="18894" y="11333"/>
                </a:lnTo>
                <a:close/>
                <a:moveTo>
                  <a:pt x="26514" y="11333"/>
                </a:moveTo>
                <a:lnTo>
                  <a:pt x="26514" y="15070"/>
                </a:lnTo>
                <a:lnTo>
                  <a:pt x="22775" y="15070"/>
                </a:lnTo>
                <a:lnTo>
                  <a:pt x="22775" y="11333"/>
                </a:lnTo>
                <a:close/>
                <a:moveTo>
                  <a:pt x="30394" y="11333"/>
                </a:moveTo>
                <a:lnTo>
                  <a:pt x="30394" y="15070"/>
                </a:lnTo>
                <a:lnTo>
                  <a:pt x="26654" y="15070"/>
                </a:lnTo>
                <a:lnTo>
                  <a:pt x="26654" y="11333"/>
                </a:lnTo>
                <a:close/>
                <a:moveTo>
                  <a:pt x="34273" y="11333"/>
                </a:moveTo>
                <a:lnTo>
                  <a:pt x="34273" y="15070"/>
                </a:lnTo>
                <a:lnTo>
                  <a:pt x="30534" y="15070"/>
                </a:lnTo>
                <a:lnTo>
                  <a:pt x="30534" y="11333"/>
                </a:lnTo>
                <a:close/>
                <a:moveTo>
                  <a:pt x="38153" y="11333"/>
                </a:moveTo>
                <a:lnTo>
                  <a:pt x="38153" y="15070"/>
                </a:lnTo>
                <a:lnTo>
                  <a:pt x="34413" y="15070"/>
                </a:lnTo>
                <a:lnTo>
                  <a:pt x="34413" y="11333"/>
                </a:lnTo>
                <a:close/>
                <a:moveTo>
                  <a:pt x="42032" y="11333"/>
                </a:moveTo>
                <a:lnTo>
                  <a:pt x="42032" y="15070"/>
                </a:lnTo>
                <a:lnTo>
                  <a:pt x="38293" y="15070"/>
                </a:lnTo>
                <a:lnTo>
                  <a:pt x="38293" y="11333"/>
                </a:lnTo>
                <a:close/>
                <a:moveTo>
                  <a:pt x="45912" y="11333"/>
                </a:moveTo>
                <a:lnTo>
                  <a:pt x="45912" y="15070"/>
                </a:lnTo>
                <a:lnTo>
                  <a:pt x="42171" y="15070"/>
                </a:lnTo>
                <a:lnTo>
                  <a:pt x="42171" y="11333"/>
                </a:lnTo>
                <a:close/>
                <a:moveTo>
                  <a:pt x="49788" y="11333"/>
                </a:moveTo>
                <a:lnTo>
                  <a:pt x="49788" y="15070"/>
                </a:lnTo>
                <a:lnTo>
                  <a:pt x="46049" y="15070"/>
                </a:lnTo>
                <a:lnTo>
                  <a:pt x="46049" y="11333"/>
                </a:lnTo>
                <a:close/>
                <a:moveTo>
                  <a:pt x="53671" y="11333"/>
                </a:moveTo>
                <a:lnTo>
                  <a:pt x="53671" y="15070"/>
                </a:lnTo>
                <a:lnTo>
                  <a:pt x="49930" y="15070"/>
                </a:lnTo>
                <a:lnTo>
                  <a:pt x="49930" y="11333"/>
                </a:lnTo>
                <a:close/>
                <a:moveTo>
                  <a:pt x="57524" y="11333"/>
                </a:moveTo>
                <a:lnTo>
                  <a:pt x="57524" y="15070"/>
                </a:lnTo>
                <a:lnTo>
                  <a:pt x="53809" y="15070"/>
                </a:lnTo>
                <a:lnTo>
                  <a:pt x="53809" y="11333"/>
                </a:lnTo>
                <a:close/>
                <a:moveTo>
                  <a:pt x="61404" y="11333"/>
                </a:moveTo>
                <a:lnTo>
                  <a:pt x="61404" y="15070"/>
                </a:lnTo>
                <a:lnTo>
                  <a:pt x="57666" y="15070"/>
                </a:lnTo>
                <a:lnTo>
                  <a:pt x="57666" y="11333"/>
                </a:lnTo>
                <a:close/>
                <a:moveTo>
                  <a:pt x="65283" y="11333"/>
                </a:moveTo>
                <a:lnTo>
                  <a:pt x="65283" y="15070"/>
                </a:lnTo>
                <a:lnTo>
                  <a:pt x="61545" y="15070"/>
                </a:lnTo>
                <a:lnTo>
                  <a:pt x="61545" y="11333"/>
                </a:lnTo>
                <a:close/>
                <a:moveTo>
                  <a:pt x="69163" y="11333"/>
                </a:moveTo>
                <a:lnTo>
                  <a:pt x="69163" y="15070"/>
                </a:lnTo>
                <a:lnTo>
                  <a:pt x="65425" y="15070"/>
                </a:lnTo>
                <a:lnTo>
                  <a:pt x="65425" y="11333"/>
                </a:lnTo>
                <a:close/>
                <a:moveTo>
                  <a:pt x="73042" y="11333"/>
                </a:moveTo>
                <a:lnTo>
                  <a:pt x="73042" y="15070"/>
                </a:lnTo>
                <a:lnTo>
                  <a:pt x="69304" y="15070"/>
                </a:lnTo>
                <a:lnTo>
                  <a:pt x="69304" y="11333"/>
                </a:lnTo>
                <a:close/>
                <a:moveTo>
                  <a:pt x="76922" y="11333"/>
                </a:moveTo>
                <a:lnTo>
                  <a:pt x="76922" y="15070"/>
                </a:lnTo>
                <a:lnTo>
                  <a:pt x="73182" y="15070"/>
                </a:lnTo>
                <a:lnTo>
                  <a:pt x="73182" y="11333"/>
                </a:lnTo>
                <a:close/>
                <a:moveTo>
                  <a:pt x="80801" y="11333"/>
                </a:moveTo>
                <a:lnTo>
                  <a:pt x="80801" y="15070"/>
                </a:lnTo>
                <a:lnTo>
                  <a:pt x="77063" y="15070"/>
                </a:lnTo>
                <a:lnTo>
                  <a:pt x="77063" y="11333"/>
                </a:lnTo>
                <a:close/>
                <a:moveTo>
                  <a:pt x="84681" y="11333"/>
                </a:moveTo>
                <a:lnTo>
                  <a:pt x="84681" y="15070"/>
                </a:lnTo>
                <a:lnTo>
                  <a:pt x="80943" y="15070"/>
                </a:lnTo>
                <a:lnTo>
                  <a:pt x="80943" y="11333"/>
                </a:lnTo>
                <a:close/>
                <a:moveTo>
                  <a:pt x="88560" y="11333"/>
                </a:moveTo>
                <a:lnTo>
                  <a:pt x="88560" y="15070"/>
                </a:lnTo>
                <a:lnTo>
                  <a:pt x="84822" y="15070"/>
                </a:lnTo>
                <a:lnTo>
                  <a:pt x="84822" y="11333"/>
                </a:lnTo>
                <a:close/>
                <a:moveTo>
                  <a:pt x="92440" y="11333"/>
                </a:moveTo>
                <a:lnTo>
                  <a:pt x="92440" y="15070"/>
                </a:lnTo>
                <a:lnTo>
                  <a:pt x="88702" y="15070"/>
                </a:lnTo>
                <a:lnTo>
                  <a:pt x="88702" y="11333"/>
                </a:lnTo>
                <a:close/>
                <a:moveTo>
                  <a:pt x="96319" y="11333"/>
                </a:moveTo>
                <a:lnTo>
                  <a:pt x="96319" y="15070"/>
                </a:lnTo>
                <a:lnTo>
                  <a:pt x="92581" y="15070"/>
                </a:lnTo>
                <a:lnTo>
                  <a:pt x="92581" y="11333"/>
                </a:lnTo>
                <a:close/>
                <a:moveTo>
                  <a:pt x="100199" y="11333"/>
                </a:moveTo>
                <a:lnTo>
                  <a:pt x="100199" y="15070"/>
                </a:lnTo>
                <a:lnTo>
                  <a:pt x="96461" y="15070"/>
                </a:lnTo>
                <a:lnTo>
                  <a:pt x="96461" y="11333"/>
                </a:lnTo>
                <a:close/>
                <a:moveTo>
                  <a:pt x="104078" y="11333"/>
                </a:moveTo>
                <a:lnTo>
                  <a:pt x="104078" y="15070"/>
                </a:lnTo>
                <a:lnTo>
                  <a:pt x="100340" y="15070"/>
                </a:lnTo>
                <a:lnTo>
                  <a:pt x="100340" y="11333"/>
                </a:lnTo>
                <a:close/>
                <a:moveTo>
                  <a:pt x="107958" y="11333"/>
                </a:moveTo>
                <a:lnTo>
                  <a:pt x="107958" y="15070"/>
                </a:lnTo>
                <a:lnTo>
                  <a:pt x="104220" y="15070"/>
                </a:lnTo>
                <a:lnTo>
                  <a:pt x="104220" y="11333"/>
                </a:lnTo>
                <a:close/>
                <a:moveTo>
                  <a:pt x="111837" y="11333"/>
                </a:moveTo>
                <a:lnTo>
                  <a:pt x="111837" y="15070"/>
                </a:lnTo>
                <a:lnTo>
                  <a:pt x="108099" y="15070"/>
                </a:lnTo>
                <a:lnTo>
                  <a:pt x="108099" y="11333"/>
                </a:lnTo>
                <a:close/>
                <a:moveTo>
                  <a:pt x="115717" y="11333"/>
                </a:moveTo>
                <a:lnTo>
                  <a:pt x="115717" y="15070"/>
                </a:lnTo>
                <a:lnTo>
                  <a:pt x="111979" y="15070"/>
                </a:lnTo>
                <a:lnTo>
                  <a:pt x="111979" y="11333"/>
                </a:lnTo>
                <a:close/>
                <a:moveTo>
                  <a:pt x="119596" y="11333"/>
                </a:moveTo>
                <a:lnTo>
                  <a:pt x="119596" y="15070"/>
                </a:lnTo>
                <a:lnTo>
                  <a:pt x="115855" y="15070"/>
                </a:lnTo>
                <a:lnTo>
                  <a:pt x="115855" y="11333"/>
                </a:lnTo>
                <a:close/>
                <a:moveTo>
                  <a:pt x="123476" y="11333"/>
                </a:moveTo>
                <a:lnTo>
                  <a:pt x="123476" y="15070"/>
                </a:lnTo>
                <a:lnTo>
                  <a:pt x="119735" y="15070"/>
                </a:lnTo>
                <a:lnTo>
                  <a:pt x="119735" y="11333"/>
                </a:lnTo>
                <a:close/>
                <a:moveTo>
                  <a:pt x="127355" y="11333"/>
                </a:moveTo>
                <a:lnTo>
                  <a:pt x="127355" y="15070"/>
                </a:lnTo>
                <a:lnTo>
                  <a:pt x="123614" y="15070"/>
                </a:lnTo>
                <a:lnTo>
                  <a:pt x="123614" y="11333"/>
                </a:lnTo>
                <a:close/>
                <a:moveTo>
                  <a:pt x="131235" y="11333"/>
                </a:moveTo>
                <a:lnTo>
                  <a:pt x="131235" y="15070"/>
                </a:lnTo>
                <a:lnTo>
                  <a:pt x="127494" y="15070"/>
                </a:lnTo>
                <a:lnTo>
                  <a:pt x="127494" y="11333"/>
                </a:lnTo>
                <a:close/>
                <a:moveTo>
                  <a:pt x="135114" y="11333"/>
                </a:moveTo>
                <a:lnTo>
                  <a:pt x="135114" y="15070"/>
                </a:lnTo>
                <a:lnTo>
                  <a:pt x="131373" y="15070"/>
                </a:lnTo>
                <a:lnTo>
                  <a:pt x="131373" y="11333"/>
                </a:lnTo>
                <a:close/>
                <a:moveTo>
                  <a:pt x="7114" y="15212"/>
                </a:moveTo>
                <a:lnTo>
                  <a:pt x="7114" y="18950"/>
                </a:lnTo>
                <a:lnTo>
                  <a:pt x="3376" y="18950"/>
                </a:lnTo>
                <a:lnTo>
                  <a:pt x="3376" y="15212"/>
                </a:lnTo>
                <a:close/>
                <a:moveTo>
                  <a:pt x="10993" y="15212"/>
                </a:moveTo>
                <a:lnTo>
                  <a:pt x="10993" y="18950"/>
                </a:lnTo>
                <a:lnTo>
                  <a:pt x="7256" y="18950"/>
                </a:lnTo>
                <a:lnTo>
                  <a:pt x="7256" y="15212"/>
                </a:lnTo>
                <a:close/>
                <a:moveTo>
                  <a:pt x="14873" y="15212"/>
                </a:moveTo>
                <a:lnTo>
                  <a:pt x="14873" y="18950"/>
                </a:lnTo>
                <a:lnTo>
                  <a:pt x="11135" y="18950"/>
                </a:lnTo>
                <a:lnTo>
                  <a:pt x="11135" y="15212"/>
                </a:lnTo>
                <a:close/>
                <a:moveTo>
                  <a:pt x="18752" y="15212"/>
                </a:moveTo>
                <a:lnTo>
                  <a:pt x="18752" y="18950"/>
                </a:lnTo>
                <a:lnTo>
                  <a:pt x="15015" y="18950"/>
                </a:lnTo>
                <a:lnTo>
                  <a:pt x="15015" y="15212"/>
                </a:lnTo>
                <a:close/>
                <a:moveTo>
                  <a:pt x="22632" y="15212"/>
                </a:moveTo>
                <a:lnTo>
                  <a:pt x="22632" y="18950"/>
                </a:lnTo>
                <a:lnTo>
                  <a:pt x="18894" y="18950"/>
                </a:lnTo>
                <a:lnTo>
                  <a:pt x="18894" y="15212"/>
                </a:lnTo>
                <a:close/>
                <a:moveTo>
                  <a:pt x="26514" y="15212"/>
                </a:moveTo>
                <a:lnTo>
                  <a:pt x="26514" y="18950"/>
                </a:lnTo>
                <a:lnTo>
                  <a:pt x="22775" y="18950"/>
                </a:lnTo>
                <a:lnTo>
                  <a:pt x="22775" y="15212"/>
                </a:lnTo>
                <a:close/>
                <a:moveTo>
                  <a:pt x="30394" y="15212"/>
                </a:moveTo>
                <a:lnTo>
                  <a:pt x="30394" y="18950"/>
                </a:lnTo>
                <a:lnTo>
                  <a:pt x="26654" y="18950"/>
                </a:lnTo>
                <a:lnTo>
                  <a:pt x="26654" y="15212"/>
                </a:lnTo>
                <a:close/>
                <a:moveTo>
                  <a:pt x="34273" y="15212"/>
                </a:moveTo>
                <a:lnTo>
                  <a:pt x="34273" y="18950"/>
                </a:lnTo>
                <a:lnTo>
                  <a:pt x="30534" y="18950"/>
                </a:lnTo>
                <a:lnTo>
                  <a:pt x="30534" y="15212"/>
                </a:lnTo>
                <a:close/>
                <a:moveTo>
                  <a:pt x="38153" y="15212"/>
                </a:moveTo>
                <a:lnTo>
                  <a:pt x="38153" y="18950"/>
                </a:lnTo>
                <a:lnTo>
                  <a:pt x="34413" y="18950"/>
                </a:lnTo>
                <a:lnTo>
                  <a:pt x="34413" y="15212"/>
                </a:lnTo>
                <a:close/>
                <a:moveTo>
                  <a:pt x="42032" y="15212"/>
                </a:moveTo>
                <a:lnTo>
                  <a:pt x="42032" y="18950"/>
                </a:lnTo>
                <a:lnTo>
                  <a:pt x="38293" y="18950"/>
                </a:lnTo>
                <a:lnTo>
                  <a:pt x="38293" y="15212"/>
                </a:lnTo>
                <a:close/>
                <a:moveTo>
                  <a:pt x="45912" y="15212"/>
                </a:moveTo>
                <a:lnTo>
                  <a:pt x="45912" y="18950"/>
                </a:lnTo>
                <a:lnTo>
                  <a:pt x="42171" y="18950"/>
                </a:lnTo>
                <a:lnTo>
                  <a:pt x="42171" y="15212"/>
                </a:lnTo>
                <a:close/>
                <a:moveTo>
                  <a:pt x="49788" y="15212"/>
                </a:moveTo>
                <a:lnTo>
                  <a:pt x="49788" y="18950"/>
                </a:lnTo>
                <a:lnTo>
                  <a:pt x="46049" y="18950"/>
                </a:lnTo>
                <a:lnTo>
                  <a:pt x="46049" y="15212"/>
                </a:lnTo>
                <a:close/>
                <a:moveTo>
                  <a:pt x="53671" y="15212"/>
                </a:moveTo>
                <a:lnTo>
                  <a:pt x="53671" y="18950"/>
                </a:lnTo>
                <a:lnTo>
                  <a:pt x="49930" y="18950"/>
                </a:lnTo>
                <a:lnTo>
                  <a:pt x="49930" y="15212"/>
                </a:lnTo>
                <a:close/>
                <a:moveTo>
                  <a:pt x="57524" y="15212"/>
                </a:moveTo>
                <a:lnTo>
                  <a:pt x="57524" y="18950"/>
                </a:lnTo>
                <a:lnTo>
                  <a:pt x="53809" y="18950"/>
                </a:lnTo>
                <a:lnTo>
                  <a:pt x="53809" y="15212"/>
                </a:lnTo>
                <a:close/>
                <a:moveTo>
                  <a:pt x="61404" y="15212"/>
                </a:moveTo>
                <a:lnTo>
                  <a:pt x="61404" y="18950"/>
                </a:lnTo>
                <a:lnTo>
                  <a:pt x="57666" y="18950"/>
                </a:lnTo>
                <a:lnTo>
                  <a:pt x="57666" y="15212"/>
                </a:lnTo>
                <a:close/>
                <a:moveTo>
                  <a:pt x="65283" y="15212"/>
                </a:moveTo>
                <a:lnTo>
                  <a:pt x="65283" y="18950"/>
                </a:lnTo>
                <a:lnTo>
                  <a:pt x="61545" y="18950"/>
                </a:lnTo>
                <a:lnTo>
                  <a:pt x="61545" y="15212"/>
                </a:lnTo>
                <a:close/>
                <a:moveTo>
                  <a:pt x="69163" y="15212"/>
                </a:moveTo>
                <a:lnTo>
                  <a:pt x="69163" y="18950"/>
                </a:lnTo>
                <a:lnTo>
                  <a:pt x="65425" y="18950"/>
                </a:lnTo>
                <a:lnTo>
                  <a:pt x="65425" y="15212"/>
                </a:lnTo>
                <a:close/>
                <a:moveTo>
                  <a:pt x="73042" y="15212"/>
                </a:moveTo>
                <a:lnTo>
                  <a:pt x="73042" y="18950"/>
                </a:lnTo>
                <a:lnTo>
                  <a:pt x="69304" y="18950"/>
                </a:lnTo>
                <a:lnTo>
                  <a:pt x="69304" y="15212"/>
                </a:lnTo>
                <a:close/>
                <a:moveTo>
                  <a:pt x="76922" y="15212"/>
                </a:moveTo>
                <a:lnTo>
                  <a:pt x="76922" y="18950"/>
                </a:lnTo>
                <a:lnTo>
                  <a:pt x="73182" y="18950"/>
                </a:lnTo>
                <a:lnTo>
                  <a:pt x="73182" y="15212"/>
                </a:lnTo>
                <a:close/>
                <a:moveTo>
                  <a:pt x="80801" y="15212"/>
                </a:moveTo>
                <a:lnTo>
                  <a:pt x="80801" y="18950"/>
                </a:lnTo>
                <a:lnTo>
                  <a:pt x="77063" y="18950"/>
                </a:lnTo>
                <a:lnTo>
                  <a:pt x="77063" y="15212"/>
                </a:lnTo>
                <a:close/>
                <a:moveTo>
                  <a:pt x="84681" y="15212"/>
                </a:moveTo>
                <a:lnTo>
                  <a:pt x="84681" y="18950"/>
                </a:lnTo>
                <a:lnTo>
                  <a:pt x="80943" y="18950"/>
                </a:lnTo>
                <a:lnTo>
                  <a:pt x="80943" y="15212"/>
                </a:lnTo>
                <a:close/>
                <a:moveTo>
                  <a:pt x="88560" y="15212"/>
                </a:moveTo>
                <a:lnTo>
                  <a:pt x="88560" y="18950"/>
                </a:lnTo>
                <a:lnTo>
                  <a:pt x="84822" y="18950"/>
                </a:lnTo>
                <a:lnTo>
                  <a:pt x="84822" y="15212"/>
                </a:lnTo>
                <a:close/>
                <a:moveTo>
                  <a:pt x="92440" y="15212"/>
                </a:moveTo>
                <a:lnTo>
                  <a:pt x="92440" y="18950"/>
                </a:lnTo>
                <a:lnTo>
                  <a:pt x="88702" y="18950"/>
                </a:lnTo>
                <a:lnTo>
                  <a:pt x="88702" y="15212"/>
                </a:lnTo>
                <a:close/>
                <a:moveTo>
                  <a:pt x="96319" y="15212"/>
                </a:moveTo>
                <a:lnTo>
                  <a:pt x="96319" y="18950"/>
                </a:lnTo>
                <a:lnTo>
                  <a:pt x="92581" y="18950"/>
                </a:lnTo>
                <a:lnTo>
                  <a:pt x="92581" y="15212"/>
                </a:lnTo>
                <a:close/>
                <a:moveTo>
                  <a:pt x="100199" y="15212"/>
                </a:moveTo>
                <a:lnTo>
                  <a:pt x="100199" y="18950"/>
                </a:lnTo>
                <a:lnTo>
                  <a:pt x="96461" y="18950"/>
                </a:lnTo>
                <a:lnTo>
                  <a:pt x="96461" y="15212"/>
                </a:lnTo>
                <a:close/>
                <a:moveTo>
                  <a:pt x="104078" y="15212"/>
                </a:moveTo>
                <a:lnTo>
                  <a:pt x="104078" y="18950"/>
                </a:lnTo>
                <a:lnTo>
                  <a:pt x="100340" y="18950"/>
                </a:lnTo>
                <a:lnTo>
                  <a:pt x="100340" y="15212"/>
                </a:lnTo>
                <a:close/>
                <a:moveTo>
                  <a:pt x="107958" y="15212"/>
                </a:moveTo>
                <a:lnTo>
                  <a:pt x="107958" y="18950"/>
                </a:lnTo>
                <a:lnTo>
                  <a:pt x="104220" y="18950"/>
                </a:lnTo>
                <a:lnTo>
                  <a:pt x="104220" y="15212"/>
                </a:lnTo>
                <a:close/>
                <a:moveTo>
                  <a:pt x="111837" y="15212"/>
                </a:moveTo>
                <a:lnTo>
                  <a:pt x="111837" y="18950"/>
                </a:lnTo>
                <a:lnTo>
                  <a:pt x="108099" y="18950"/>
                </a:lnTo>
                <a:lnTo>
                  <a:pt x="108099" y="15212"/>
                </a:lnTo>
                <a:close/>
                <a:moveTo>
                  <a:pt x="115717" y="15212"/>
                </a:moveTo>
                <a:lnTo>
                  <a:pt x="115717" y="18950"/>
                </a:lnTo>
                <a:lnTo>
                  <a:pt x="111979" y="18950"/>
                </a:lnTo>
                <a:lnTo>
                  <a:pt x="111979" y="15212"/>
                </a:lnTo>
                <a:close/>
                <a:moveTo>
                  <a:pt x="119596" y="15212"/>
                </a:moveTo>
                <a:lnTo>
                  <a:pt x="119596" y="18950"/>
                </a:lnTo>
                <a:lnTo>
                  <a:pt x="115855" y="18950"/>
                </a:lnTo>
                <a:lnTo>
                  <a:pt x="115855" y="15212"/>
                </a:lnTo>
                <a:close/>
                <a:moveTo>
                  <a:pt x="123476" y="15212"/>
                </a:moveTo>
                <a:lnTo>
                  <a:pt x="123476" y="18950"/>
                </a:lnTo>
                <a:lnTo>
                  <a:pt x="119735" y="18950"/>
                </a:lnTo>
                <a:lnTo>
                  <a:pt x="119735" y="15212"/>
                </a:lnTo>
                <a:close/>
                <a:moveTo>
                  <a:pt x="127355" y="15212"/>
                </a:moveTo>
                <a:lnTo>
                  <a:pt x="127355" y="18950"/>
                </a:lnTo>
                <a:lnTo>
                  <a:pt x="123614" y="18950"/>
                </a:lnTo>
                <a:lnTo>
                  <a:pt x="123614" y="15212"/>
                </a:lnTo>
                <a:close/>
                <a:moveTo>
                  <a:pt x="131235" y="15212"/>
                </a:moveTo>
                <a:lnTo>
                  <a:pt x="131235" y="18950"/>
                </a:lnTo>
                <a:lnTo>
                  <a:pt x="127494" y="18950"/>
                </a:lnTo>
                <a:lnTo>
                  <a:pt x="127494" y="15212"/>
                </a:lnTo>
                <a:close/>
                <a:moveTo>
                  <a:pt x="135114" y="15212"/>
                </a:moveTo>
                <a:lnTo>
                  <a:pt x="135114" y="18950"/>
                </a:lnTo>
                <a:lnTo>
                  <a:pt x="131373" y="18950"/>
                </a:lnTo>
                <a:lnTo>
                  <a:pt x="131373" y="15212"/>
                </a:lnTo>
                <a:close/>
                <a:moveTo>
                  <a:pt x="7114" y="19091"/>
                </a:moveTo>
                <a:lnTo>
                  <a:pt x="7114" y="22829"/>
                </a:lnTo>
                <a:lnTo>
                  <a:pt x="3376" y="22829"/>
                </a:lnTo>
                <a:lnTo>
                  <a:pt x="3376" y="19091"/>
                </a:lnTo>
                <a:close/>
                <a:moveTo>
                  <a:pt x="10993" y="19091"/>
                </a:moveTo>
                <a:lnTo>
                  <a:pt x="10993" y="22829"/>
                </a:lnTo>
                <a:lnTo>
                  <a:pt x="7256" y="22829"/>
                </a:lnTo>
                <a:lnTo>
                  <a:pt x="7256" y="19091"/>
                </a:lnTo>
                <a:close/>
                <a:moveTo>
                  <a:pt x="14873" y="19091"/>
                </a:moveTo>
                <a:lnTo>
                  <a:pt x="14873" y="22829"/>
                </a:lnTo>
                <a:lnTo>
                  <a:pt x="11135" y="22829"/>
                </a:lnTo>
                <a:lnTo>
                  <a:pt x="11135" y="19091"/>
                </a:lnTo>
                <a:close/>
                <a:moveTo>
                  <a:pt x="18752" y="19091"/>
                </a:moveTo>
                <a:lnTo>
                  <a:pt x="18752" y="22829"/>
                </a:lnTo>
                <a:lnTo>
                  <a:pt x="15015" y="22829"/>
                </a:lnTo>
                <a:lnTo>
                  <a:pt x="15015" y="19091"/>
                </a:lnTo>
                <a:close/>
                <a:moveTo>
                  <a:pt x="22632" y="19091"/>
                </a:moveTo>
                <a:lnTo>
                  <a:pt x="22632" y="22829"/>
                </a:lnTo>
                <a:lnTo>
                  <a:pt x="18894" y="22829"/>
                </a:lnTo>
                <a:lnTo>
                  <a:pt x="18894" y="19091"/>
                </a:lnTo>
                <a:close/>
                <a:moveTo>
                  <a:pt x="26514" y="19091"/>
                </a:moveTo>
                <a:lnTo>
                  <a:pt x="26514" y="22829"/>
                </a:lnTo>
                <a:lnTo>
                  <a:pt x="22775" y="22829"/>
                </a:lnTo>
                <a:lnTo>
                  <a:pt x="22775" y="19091"/>
                </a:lnTo>
                <a:close/>
                <a:moveTo>
                  <a:pt x="30394" y="19091"/>
                </a:moveTo>
                <a:lnTo>
                  <a:pt x="30394" y="22829"/>
                </a:lnTo>
                <a:lnTo>
                  <a:pt x="26654" y="22829"/>
                </a:lnTo>
                <a:lnTo>
                  <a:pt x="26654" y="19091"/>
                </a:lnTo>
                <a:close/>
                <a:moveTo>
                  <a:pt x="34273" y="19091"/>
                </a:moveTo>
                <a:lnTo>
                  <a:pt x="34273" y="22829"/>
                </a:lnTo>
                <a:lnTo>
                  <a:pt x="30534" y="22829"/>
                </a:lnTo>
                <a:lnTo>
                  <a:pt x="30534" y="19091"/>
                </a:lnTo>
                <a:close/>
                <a:moveTo>
                  <a:pt x="38153" y="19091"/>
                </a:moveTo>
                <a:lnTo>
                  <a:pt x="38153" y="22829"/>
                </a:lnTo>
                <a:lnTo>
                  <a:pt x="34413" y="22829"/>
                </a:lnTo>
                <a:lnTo>
                  <a:pt x="34413" y="19091"/>
                </a:lnTo>
                <a:close/>
                <a:moveTo>
                  <a:pt x="42032" y="19091"/>
                </a:moveTo>
                <a:lnTo>
                  <a:pt x="42032" y="22829"/>
                </a:lnTo>
                <a:lnTo>
                  <a:pt x="38293" y="22829"/>
                </a:lnTo>
                <a:lnTo>
                  <a:pt x="38293" y="19091"/>
                </a:lnTo>
                <a:close/>
                <a:moveTo>
                  <a:pt x="45912" y="19091"/>
                </a:moveTo>
                <a:lnTo>
                  <a:pt x="45912" y="22829"/>
                </a:lnTo>
                <a:lnTo>
                  <a:pt x="42171" y="22829"/>
                </a:lnTo>
                <a:lnTo>
                  <a:pt x="42171" y="19091"/>
                </a:lnTo>
                <a:close/>
                <a:moveTo>
                  <a:pt x="49788" y="19091"/>
                </a:moveTo>
                <a:lnTo>
                  <a:pt x="49788" y="22829"/>
                </a:lnTo>
                <a:lnTo>
                  <a:pt x="46049" y="22829"/>
                </a:lnTo>
                <a:lnTo>
                  <a:pt x="46049" y="19091"/>
                </a:lnTo>
                <a:close/>
                <a:moveTo>
                  <a:pt x="53671" y="19091"/>
                </a:moveTo>
                <a:lnTo>
                  <a:pt x="53671" y="22829"/>
                </a:lnTo>
                <a:lnTo>
                  <a:pt x="49930" y="22829"/>
                </a:lnTo>
                <a:lnTo>
                  <a:pt x="49930" y="19091"/>
                </a:lnTo>
                <a:close/>
                <a:moveTo>
                  <a:pt x="57524" y="19091"/>
                </a:moveTo>
                <a:lnTo>
                  <a:pt x="57524" y="22829"/>
                </a:lnTo>
                <a:lnTo>
                  <a:pt x="53809" y="22829"/>
                </a:lnTo>
                <a:lnTo>
                  <a:pt x="53809" y="19091"/>
                </a:lnTo>
                <a:close/>
                <a:moveTo>
                  <a:pt x="61404" y="19091"/>
                </a:moveTo>
                <a:lnTo>
                  <a:pt x="61404" y="22829"/>
                </a:lnTo>
                <a:lnTo>
                  <a:pt x="57666" y="22829"/>
                </a:lnTo>
                <a:lnTo>
                  <a:pt x="57666" y="19091"/>
                </a:lnTo>
                <a:close/>
                <a:moveTo>
                  <a:pt x="65283" y="19091"/>
                </a:moveTo>
                <a:lnTo>
                  <a:pt x="65283" y="22829"/>
                </a:lnTo>
                <a:lnTo>
                  <a:pt x="61545" y="22829"/>
                </a:lnTo>
                <a:lnTo>
                  <a:pt x="61545" y="19091"/>
                </a:lnTo>
                <a:close/>
                <a:moveTo>
                  <a:pt x="69163" y="19091"/>
                </a:moveTo>
                <a:lnTo>
                  <a:pt x="69163" y="22829"/>
                </a:lnTo>
                <a:lnTo>
                  <a:pt x="65425" y="22829"/>
                </a:lnTo>
                <a:lnTo>
                  <a:pt x="65425" y="19091"/>
                </a:lnTo>
                <a:close/>
                <a:moveTo>
                  <a:pt x="73042" y="19091"/>
                </a:moveTo>
                <a:lnTo>
                  <a:pt x="73042" y="22829"/>
                </a:lnTo>
                <a:lnTo>
                  <a:pt x="69304" y="22829"/>
                </a:lnTo>
                <a:lnTo>
                  <a:pt x="69304" y="19091"/>
                </a:lnTo>
                <a:close/>
                <a:moveTo>
                  <a:pt x="76922" y="19091"/>
                </a:moveTo>
                <a:lnTo>
                  <a:pt x="76922" y="22829"/>
                </a:lnTo>
                <a:lnTo>
                  <a:pt x="73182" y="22829"/>
                </a:lnTo>
                <a:lnTo>
                  <a:pt x="73182" y="19091"/>
                </a:lnTo>
                <a:close/>
                <a:moveTo>
                  <a:pt x="80801" y="19091"/>
                </a:moveTo>
                <a:lnTo>
                  <a:pt x="80801" y="22829"/>
                </a:lnTo>
                <a:lnTo>
                  <a:pt x="77063" y="22829"/>
                </a:lnTo>
                <a:lnTo>
                  <a:pt x="77063" y="19091"/>
                </a:lnTo>
                <a:close/>
                <a:moveTo>
                  <a:pt x="84681" y="19091"/>
                </a:moveTo>
                <a:lnTo>
                  <a:pt x="84681" y="22829"/>
                </a:lnTo>
                <a:lnTo>
                  <a:pt x="80943" y="22829"/>
                </a:lnTo>
                <a:lnTo>
                  <a:pt x="80943" y="19091"/>
                </a:lnTo>
                <a:close/>
                <a:moveTo>
                  <a:pt x="88560" y="19091"/>
                </a:moveTo>
                <a:lnTo>
                  <a:pt x="88560" y="22829"/>
                </a:lnTo>
                <a:lnTo>
                  <a:pt x="84822" y="22829"/>
                </a:lnTo>
                <a:lnTo>
                  <a:pt x="84822" y="19091"/>
                </a:lnTo>
                <a:close/>
                <a:moveTo>
                  <a:pt x="92440" y="19091"/>
                </a:moveTo>
                <a:lnTo>
                  <a:pt x="92440" y="22829"/>
                </a:lnTo>
                <a:lnTo>
                  <a:pt x="88702" y="22829"/>
                </a:lnTo>
                <a:lnTo>
                  <a:pt x="88702" y="19091"/>
                </a:lnTo>
                <a:close/>
                <a:moveTo>
                  <a:pt x="96319" y="19091"/>
                </a:moveTo>
                <a:lnTo>
                  <a:pt x="96319" y="22829"/>
                </a:lnTo>
                <a:lnTo>
                  <a:pt x="92581" y="22829"/>
                </a:lnTo>
                <a:lnTo>
                  <a:pt x="92581" y="19091"/>
                </a:lnTo>
                <a:close/>
                <a:moveTo>
                  <a:pt x="100199" y="19091"/>
                </a:moveTo>
                <a:lnTo>
                  <a:pt x="100199" y="22829"/>
                </a:lnTo>
                <a:lnTo>
                  <a:pt x="96461" y="22829"/>
                </a:lnTo>
                <a:lnTo>
                  <a:pt x="96461" y="19091"/>
                </a:lnTo>
                <a:close/>
                <a:moveTo>
                  <a:pt x="104078" y="19091"/>
                </a:moveTo>
                <a:lnTo>
                  <a:pt x="104078" y="22829"/>
                </a:lnTo>
                <a:lnTo>
                  <a:pt x="100340" y="22829"/>
                </a:lnTo>
                <a:lnTo>
                  <a:pt x="100340" y="19091"/>
                </a:lnTo>
                <a:close/>
                <a:moveTo>
                  <a:pt x="107958" y="19091"/>
                </a:moveTo>
                <a:lnTo>
                  <a:pt x="107958" y="22829"/>
                </a:lnTo>
                <a:lnTo>
                  <a:pt x="104220" y="22829"/>
                </a:lnTo>
                <a:lnTo>
                  <a:pt x="104220" y="19091"/>
                </a:lnTo>
                <a:close/>
                <a:moveTo>
                  <a:pt x="111837" y="19091"/>
                </a:moveTo>
                <a:lnTo>
                  <a:pt x="111837" y="22829"/>
                </a:lnTo>
                <a:lnTo>
                  <a:pt x="108099" y="22829"/>
                </a:lnTo>
                <a:lnTo>
                  <a:pt x="108099" y="19091"/>
                </a:lnTo>
                <a:close/>
                <a:moveTo>
                  <a:pt x="115717" y="19091"/>
                </a:moveTo>
                <a:lnTo>
                  <a:pt x="115717" y="22829"/>
                </a:lnTo>
                <a:lnTo>
                  <a:pt x="111979" y="22829"/>
                </a:lnTo>
                <a:lnTo>
                  <a:pt x="111979" y="19091"/>
                </a:lnTo>
                <a:close/>
                <a:moveTo>
                  <a:pt x="119596" y="19091"/>
                </a:moveTo>
                <a:lnTo>
                  <a:pt x="119596" y="22829"/>
                </a:lnTo>
                <a:lnTo>
                  <a:pt x="115855" y="22829"/>
                </a:lnTo>
                <a:lnTo>
                  <a:pt x="115855" y="19091"/>
                </a:lnTo>
                <a:close/>
                <a:moveTo>
                  <a:pt x="123476" y="19091"/>
                </a:moveTo>
                <a:lnTo>
                  <a:pt x="123476" y="22829"/>
                </a:lnTo>
                <a:lnTo>
                  <a:pt x="119735" y="22829"/>
                </a:lnTo>
                <a:lnTo>
                  <a:pt x="119735" y="19091"/>
                </a:lnTo>
                <a:close/>
                <a:moveTo>
                  <a:pt x="127355" y="19091"/>
                </a:moveTo>
                <a:lnTo>
                  <a:pt x="127355" y="22829"/>
                </a:lnTo>
                <a:lnTo>
                  <a:pt x="123614" y="22829"/>
                </a:lnTo>
                <a:lnTo>
                  <a:pt x="123614" y="19091"/>
                </a:lnTo>
                <a:close/>
                <a:moveTo>
                  <a:pt x="131235" y="19091"/>
                </a:moveTo>
                <a:lnTo>
                  <a:pt x="131235" y="22829"/>
                </a:lnTo>
                <a:lnTo>
                  <a:pt x="127494" y="22829"/>
                </a:lnTo>
                <a:lnTo>
                  <a:pt x="127494" y="19091"/>
                </a:lnTo>
                <a:close/>
                <a:moveTo>
                  <a:pt x="135114" y="19091"/>
                </a:moveTo>
                <a:lnTo>
                  <a:pt x="135114" y="22829"/>
                </a:lnTo>
                <a:lnTo>
                  <a:pt x="131373" y="22829"/>
                </a:lnTo>
                <a:lnTo>
                  <a:pt x="131373" y="19091"/>
                </a:lnTo>
                <a:close/>
                <a:moveTo>
                  <a:pt x="7114" y="22971"/>
                </a:moveTo>
                <a:lnTo>
                  <a:pt x="7114" y="26709"/>
                </a:lnTo>
                <a:lnTo>
                  <a:pt x="3376" y="26709"/>
                </a:lnTo>
                <a:lnTo>
                  <a:pt x="3376" y="22971"/>
                </a:lnTo>
                <a:close/>
                <a:moveTo>
                  <a:pt x="10993" y="22971"/>
                </a:moveTo>
                <a:lnTo>
                  <a:pt x="10993" y="26709"/>
                </a:lnTo>
                <a:lnTo>
                  <a:pt x="7256" y="26709"/>
                </a:lnTo>
                <a:lnTo>
                  <a:pt x="7256" y="22971"/>
                </a:lnTo>
                <a:close/>
                <a:moveTo>
                  <a:pt x="14873" y="22971"/>
                </a:moveTo>
                <a:lnTo>
                  <a:pt x="14873" y="26709"/>
                </a:lnTo>
                <a:lnTo>
                  <a:pt x="11135" y="26709"/>
                </a:lnTo>
                <a:lnTo>
                  <a:pt x="11135" y="22971"/>
                </a:lnTo>
                <a:close/>
                <a:moveTo>
                  <a:pt x="18752" y="22971"/>
                </a:moveTo>
                <a:lnTo>
                  <a:pt x="18752" y="26709"/>
                </a:lnTo>
                <a:lnTo>
                  <a:pt x="15015" y="26709"/>
                </a:lnTo>
                <a:lnTo>
                  <a:pt x="15015" y="22971"/>
                </a:lnTo>
                <a:close/>
                <a:moveTo>
                  <a:pt x="22632" y="22971"/>
                </a:moveTo>
                <a:lnTo>
                  <a:pt x="22632" y="26709"/>
                </a:lnTo>
                <a:lnTo>
                  <a:pt x="18894" y="26709"/>
                </a:lnTo>
                <a:lnTo>
                  <a:pt x="18894" y="22971"/>
                </a:lnTo>
                <a:close/>
                <a:moveTo>
                  <a:pt x="26514" y="22971"/>
                </a:moveTo>
                <a:lnTo>
                  <a:pt x="26514" y="26709"/>
                </a:lnTo>
                <a:lnTo>
                  <a:pt x="22775" y="26709"/>
                </a:lnTo>
                <a:lnTo>
                  <a:pt x="22775" y="22971"/>
                </a:lnTo>
                <a:close/>
                <a:moveTo>
                  <a:pt x="30394" y="22971"/>
                </a:moveTo>
                <a:lnTo>
                  <a:pt x="30394" y="26709"/>
                </a:lnTo>
                <a:lnTo>
                  <a:pt x="26654" y="26709"/>
                </a:lnTo>
                <a:lnTo>
                  <a:pt x="26654" y="22971"/>
                </a:lnTo>
                <a:close/>
                <a:moveTo>
                  <a:pt x="34273" y="22971"/>
                </a:moveTo>
                <a:lnTo>
                  <a:pt x="34273" y="26709"/>
                </a:lnTo>
                <a:lnTo>
                  <a:pt x="30534" y="26709"/>
                </a:lnTo>
                <a:lnTo>
                  <a:pt x="30534" y="22971"/>
                </a:lnTo>
                <a:close/>
                <a:moveTo>
                  <a:pt x="38153" y="22971"/>
                </a:moveTo>
                <a:lnTo>
                  <a:pt x="38153" y="26709"/>
                </a:lnTo>
                <a:lnTo>
                  <a:pt x="34413" y="26709"/>
                </a:lnTo>
                <a:lnTo>
                  <a:pt x="34413" y="22971"/>
                </a:lnTo>
                <a:close/>
                <a:moveTo>
                  <a:pt x="42032" y="22971"/>
                </a:moveTo>
                <a:lnTo>
                  <a:pt x="42032" y="26709"/>
                </a:lnTo>
                <a:lnTo>
                  <a:pt x="38293" y="26709"/>
                </a:lnTo>
                <a:lnTo>
                  <a:pt x="38293" y="22971"/>
                </a:lnTo>
                <a:close/>
                <a:moveTo>
                  <a:pt x="45912" y="22971"/>
                </a:moveTo>
                <a:lnTo>
                  <a:pt x="45912" y="26709"/>
                </a:lnTo>
                <a:lnTo>
                  <a:pt x="42171" y="26709"/>
                </a:lnTo>
                <a:lnTo>
                  <a:pt x="42171" y="22971"/>
                </a:lnTo>
                <a:close/>
                <a:moveTo>
                  <a:pt x="49788" y="22971"/>
                </a:moveTo>
                <a:lnTo>
                  <a:pt x="49788" y="26709"/>
                </a:lnTo>
                <a:lnTo>
                  <a:pt x="46049" y="26709"/>
                </a:lnTo>
                <a:lnTo>
                  <a:pt x="46049" y="22971"/>
                </a:lnTo>
                <a:close/>
                <a:moveTo>
                  <a:pt x="53671" y="22971"/>
                </a:moveTo>
                <a:lnTo>
                  <a:pt x="53671" y="26709"/>
                </a:lnTo>
                <a:lnTo>
                  <a:pt x="49930" y="26709"/>
                </a:lnTo>
                <a:lnTo>
                  <a:pt x="49930" y="22971"/>
                </a:lnTo>
                <a:close/>
                <a:moveTo>
                  <a:pt x="57524" y="22971"/>
                </a:moveTo>
                <a:lnTo>
                  <a:pt x="57524" y="26709"/>
                </a:lnTo>
                <a:lnTo>
                  <a:pt x="53809" y="26709"/>
                </a:lnTo>
                <a:lnTo>
                  <a:pt x="53809" y="22971"/>
                </a:lnTo>
                <a:close/>
                <a:moveTo>
                  <a:pt x="61404" y="22971"/>
                </a:moveTo>
                <a:lnTo>
                  <a:pt x="61404" y="26709"/>
                </a:lnTo>
                <a:lnTo>
                  <a:pt x="57666" y="26709"/>
                </a:lnTo>
                <a:lnTo>
                  <a:pt x="57666" y="22971"/>
                </a:lnTo>
                <a:close/>
                <a:moveTo>
                  <a:pt x="65283" y="22971"/>
                </a:moveTo>
                <a:lnTo>
                  <a:pt x="65283" y="26709"/>
                </a:lnTo>
                <a:lnTo>
                  <a:pt x="61545" y="26709"/>
                </a:lnTo>
                <a:lnTo>
                  <a:pt x="61545" y="22971"/>
                </a:lnTo>
                <a:close/>
                <a:moveTo>
                  <a:pt x="69163" y="22971"/>
                </a:moveTo>
                <a:lnTo>
                  <a:pt x="69163" y="26709"/>
                </a:lnTo>
                <a:lnTo>
                  <a:pt x="65425" y="26709"/>
                </a:lnTo>
                <a:lnTo>
                  <a:pt x="65425" y="22971"/>
                </a:lnTo>
                <a:close/>
                <a:moveTo>
                  <a:pt x="73042" y="22971"/>
                </a:moveTo>
                <a:lnTo>
                  <a:pt x="73042" y="26709"/>
                </a:lnTo>
                <a:lnTo>
                  <a:pt x="69304" y="26709"/>
                </a:lnTo>
                <a:lnTo>
                  <a:pt x="69304" y="22971"/>
                </a:lnTo>
                <a:close/>
                <a:moveTo>
                  <a:pt x="76922" y="22971"/>
                </a:moveTo>
                <a:lnTo>
                  <a:pt x="76922" y="26709"/>
                </a:lnTo>
                <a:lnTo>
                  <a:pt x="73182" y="26709"/>
                </a:lnTo>
                <a:lnTo>
                  <a:pt x="73182" y="22971"/>
                </a:lnTo>
                <a:close/>
                <a:moveTo>
                  <a:pt x="80801" y="22971"/>
                </a:moveTo>
                <a:lnTo>
                  <a:pt x="80801" y="26709"/>
                </a:lnTo>
                <a:lnTo>
                  <a:pt x="77063" y="26709"/>
                </a:lnTo>
                <a:lnTo>
                  <a:pt x="77063" y="22971"/>
                </a:lnTo>
                <a:close/>
                <a:moveTo>
                  <a:pt x="84681" y="22971"/>
                </a:moveTo>
                <a:lnTo>
                  <a:pt x="84681" y="26709"/>
                </a:lnTo>
                <a:lnTo>
                  <a:pt x="80943" y="26709"/>
                </a:lnTo>
                <a:lnTo>
                  <a:pt x="80943" y="22971"/>
                </a:lnTo>
                <a:close/>
                <a:moveTo>
                  <a:pt x="88560" y="22971"/>
                </a:moveTo>
                <a:lnTo>
                  <a:pt x="88560" y="26709"/>
                </a:lnTo>
                <a:lnTo>
                  <a:pt x="84822" y="26709"/>
                </a:lnTo>
                <a:lnTo>
                  <a:pt x="84822" y="22971"/>
                </a:lnTo>
                <a:close/>
                <a:moveTo>
                  <a:pt x="92440" y="22971"/>
                </a:moveTo>
                <a:lnTo>
                  <a:pt x="92440" y="26709"/>
                </a:lnTo>
                <a:lnTo>
                  <a:pt x="88702" y="26709"/>
                </a:lnTo>
                <a:lnTo>
                  <a:pt x="88702" y="22971"/>
                </a:lnTo>
                <a:close/>
                <a:moveTo>
                  <a:pt x="96319" y="22971"/>
                </a:moveTo>
                <a:lnTo>
                  <a:pt x="96319" y="26709"/>
                </a:lnTo>
                <a:lnTo>
                  <a:pt x="92581" y="26709"/>
                </a:lnTo>
                <a:lnTo>
                  <a:pt x="92581" y="22971"/>
                </a:lnTo>
                <a:close/>
                <a:moveTo>
                  <a:pt x="100199" y="22971"/>
                </a:moveTo>
                <a:lnTo>
                  <a:pt x="100199" y="26709"/>
                </a:lnTo>
                <a:lnTo>
                  <a:pt x="96461" y="26709"/>
                </a:lnTo>
                <a:lnTo>
                  <a:pt x="96461" y="22971"/>
                </a:lnTo>
                <a:close/>
                <a:moveTo>
                  <a:pt x="104078" y="22971"/>
                </a:moveTo>
                <a:lnTo>
                  <a:pt x="104078" y="26709"/>
                </a:lnTo>
                <a:lnTo>
                  <a:pt x="100340" y="26709"/>
                </a:lnTo>
                <a:lnTo>
                  <a:pt x="100340" y="22971"/>
                </a:lnTo>
                <a:close/>
                <a:moveTo>
                  <a:pt x="107958" y="22971"/>
                </a:moveTo>
                <a:lnTo>
                  <a:pt x="107958" y="26709"/>
                </a:lnTo>
                <a:lnTo>
                  <a:pt x="104220" y="26709"/>
                </a:lnTo>
                <a:lnTo>
                  <a:pt x="104220" y="22971"/>
                </a:lnTo>
                <a:close/>
                <a:moveTo>
                  <a:pt x="111837" y="22971"/>
                </a:moveTo>
                <a:lnTo>
                  <a:pt x="111837" y="26709"/>
                </a:lnTo>
                <a:lnTo>
                  <a:pt x="108099" y="26709"/>
                </a:lnTo>
                <a:lnTo>
                  <a:pt x="108099" y="22971"/>
                </a:lnTo>
                <a:close/>
                <a:moveTo>
                  <a:pt x="115717" y="22971"/>
                </a:moveTo>
                <a:lnTo>
                  <a:pt x="115717" y="26709"/>
                </a:lnTo>
                <a:lnTo>
                  <a:pt x="111979" y="26709"/>
                </a:lnTo>
                <a:lnTo>
                  <a:pt x="111979" y="22971"/>
                </a:lnTo>
                <a:close/>
                <a:moveTo>
                  <a:pt x="119596" y="22971"/>
                </a:moveTo>
                <a:lnTo>
                  <a:pt x="119596" y="26709"/>
                </a:lnTo>
                <a:lnTo>
                  <a:pt x="115855" y="26709"/>
                </a:lnTo>
                <a:lnTo>
                  <a:pt x="115855" y="22971"/>
                </a:lnTo>
                <a:close/>
                <a:moveTo>
                  <a:pt x="123476" y="22971"/>
                </a:moveTo>
                <a:lnTo>
                  <a:pt x="123476" y="26709"/>
                </a:lnTo>
                <a:lnTo>
                  <a:pt x="119735" y="26709"/>
                </a:lnTo>
                <a:lnTo>
                  <a:pt x="119735" y="22971"/>
                </a:lnTo>
                <a:close/>
                <a:moveTo>
                  <a:pt x="127355" y="22971"/>
                </a:moveTo>
                <a:lnTo>
                  <a:pt x="127355" y="26709"/>
                </a:lnTo>
                <a:lnTo>
                  <a:pt x="123614" y="26709"/>
                </a:lnTo>
                <a:lnTo>
                  <a:pt x="123614" y="22971"/>
                </a:lnTo>
                <a:close/>
                <a:moveTo>
                  <a:pt x="131235" y="22971"/>
                </a:moveTo>
                <a:lnTo>
                  <a:pt x="131235" y="26709"/>
                </a:lnTo>
                <a:lnTo>
                  <a:pt x="127494" y="26709"/>
                </a:lnTo>
                <a:lnTo>
                  <a:pt x="127494" y="22971"/>
                </a:lnTo>
                <a:close/>
                <a:moveTo>
                  <a:pt x="135114" y="22971"/>
                </a:moveTo>
                <a:lnTo>
                  <a:pt x="135114" y="26709"/>
                </a:lnTo>
                <a:lnTo>
                  <a:pt x="131373" y="26709"/>
                </a:lnTo>
                <a:lnTo>
                  <a:pt x="131373" y="22971"/>
                </a:lnTo>
                <a:close/>
                <a:moveTo>
                  <a:pt x="7114" y="26850"/>
                </a:moveTo>
                <a:lnTo>
                  <a:pt x="7114" y="30588"/>
                </a:lnTo>
                <a:lnTo>
                  <a:pt x="3376" y="30588"/>
                </a:lnTo>
                <a:lnTo>
                  <a:pt x="3376" y="26850"/>
                </a:lnTo>
                <a:close/>
                <a:moveTo>
                  <a:pt x="10993" y="26850"/>
                </a:moveTo>
                <a:lnTo>
                  <a:pt x="10993" y="30588"/>
                </a:lnTo>
                <a:lnTo>
                  <a:pt x="7256" y="30588"/>
                </a:lnTo>
                <a:lnTo>
                  <a:pt x="7256" y="26850"/>
                </a:lnTo>
                <a:close/>
                <a:moveTo>
                  <a:pt x="14873" y="26850"/>
                </a:moveTo>
                <a:lnTo>
                  <a:pt x="14873" y="30588"/>
                </a:lnTo>
                <a:lnTo>
                  <a:pt x="11135" y="30588"/>
                </a:lnTo>
                <a:lnTo>
                  <a:pt x="11135" y="26850"/>
                </a:lnTo>
                <a:close/>
                <a:moveTo>
                  <a:pt x="18752" y="26850"/>
                </a:moveTo>
                <a:lnTo>
                  <a:pt x="18752" y="30588"/>
                </a:lnTo>
                <a:lnTo>
                  <a:pt x="15015" y="30588"/>
                </a:lnTo>
                <a:lnTo>
                  <a:pt x="15015" y="26850"/>
                </a:lnTo>
                <a:close/>
                <a:moveTo>
                  <a:pt x="22632" y="26850"/>
                </a:moveTo>
                <a:lnTo>
                  <a:pt x="22632" y="30588"/>
                </a:lnTo>
                <a:lnTo>
                  <a:pt x="18894" y="30588"/>
                </a:lnTo>
                <a:lnTo>
                  <a:pt x="18894" y="26850"/>
                </a:lnTo>
                <a:close/>
                <a:moveTo>
                  <a:pt x="26514" y="26850"/>
                </a:moveTo>
                <a:lnTo>
                  <a:pt x="26514" y="30588"/>
                </a:lnTo>
                <a:lnTo>
                  <a:pt x="22775" y="30588"/>
                </a:lnTo>
                <a:lnTo>
                  <a:pt x="22775" y="26850"/>
                </a:lnTo>
                <a:close/>
                <a:moveTo>
                  <a:pt x="30394" y="26850"/>
                </a:moveTo>
                <a:lnTo>
                  <a:pt x="30394" y="30588"/>
                </a:lnTo>
                <a:lnTo>
                  <a:pt x="26654" y="30588"/>
                </a:lnTo>
                <a:lnTo>
                  <a:pt x="26654" y="26850"/>
                </a:lnTo>
                <a:close/>
                <a:moveTo>
                  <a:pt x="34273" y="26850"/>
                </a:moveTo>
                <a:lnTo>
                  <a:pt x="34273" y="30588"/>
                </a:lnTo>
                <a:lnTo>
                  <a:pt x="30534" y="30588"/>
                </a:lnTo>
                <a:lnTo>
                  <a:pt x="30534" y="26850"/>
                </a:lnTo>
                <a:close/>
                <a:moveTo>
                  <a:pt x="38153" y="26850"/>
                </a:moveTo>
                <a:lnTo>
                  <a:pt x="38153" y="30588"/>
                </a:lnTo>
                <a:lnTo>
                  <a:pt x="34413" y="30588"/>
                </a:lnTo>
                <a:lnTo>
                  <a:pt x="34413" y="26850"/>
                </a:lnTo>
                <a:close/>
                <a:moveTo>
                  <a:pt x="42032" y="26850"/>
                </a:moveTo>
                <a:lnTo>
                  <a:pt x="42032" y="30588"/>
                </a:lnTo>
                <a:lnTo>
                  <a:pt x="38293" y="30588"/>
                </a:lnTo>
                <a:lnTo>
                  <a:pt x="38293" y="26850"/>
                </a:lnTo>
                <a:close/>
                <a:moveTo>
                  <a:pt x="45912" y="26850"/>
                </a:moveTo>
                <a:lnTo>
                  <a:pt x="45912" y="30588"/>
                </a:lnTo>
                <a:lnTo>
                  <a:pt x="42171" y="30588"/>
                </a:lnTo>
                <a:lnTo>
                  <a:pt x="42171" y="26850"/>
                </a:lnTo>
                <a:close/>
                <a:moveTo>
                  <a:pt x="49788" y="26850"/>
                </a:moveTo>
                <a:lnTo>
                  <a:pt x="49788" y="30588"/>
                </a:lnTo>
                <a:lnTo>
                  <a:pt x="46049" y="30588"/>
                </a:lnTo>
                <a:lnTo>
                  <a:pt x="46049" y="26850"/>
                </a:lnTo>
                <a:close/>
                <a:moveTo>
                  <a:pt x="53671" y="26850"/>
                </a:moveTo>
                <a:lnTo>
                  <a:pt x="53671" y="30588"/>
                </a:lnTo>
                <a:lnTo>
                  <a:pt x="49930" y="30588"/>
                </a:lnTo>
                <a:lnTo>
                  <a:pt x="49930" y="26850"/>
                </a:lnTo>
                <a:close/>
                <a:moveTo>
                  <a:pt x="57524" y="26850"/>
                </a:moveTo>
                <a:lnTo>
                  <a:pt x="57524" y="30588"/>
                </a:lnTo>
                <a:lnTo>
                  <a:pt x="53809" y="30588"/>
                </a:lnTo>
                <a:lnTo>
                  <a:pt x="53809" y="26850"/>
                </a:lnTo>
                <a:close/>
                <a:moveTo>
                  <a:pt x="61404" y="26850"/>
                </a:moveTo>
                <a:lnTo>
                  <a:pt x="61404" y="30588"/>
                </a:lnTo>
                <a:lnTo>
                  <a:pt x="57666" y="30588"/>
                </a:lnTo>
                <a:lnTo>
                  <a:pt x="57666" y="26850"/>
                </a:lnTo>
                <a:close/>
                <a:moveTo>
                  <a:pt x="65283" y="26850"/>
                </a:moveTo>
                <a:lnTo>
                  <a:pt x="65283" y="30588"/>
                </a:lnTo>
                <a:lnTo>
                  <a:pt x="61545" y="30588"/>
                </a:lnTo>
                <a:lnTo>
                  <a:pt x="61545" y="26850"/>
                </a:lnTo>
                <a:close/>
                <a:moveTo>
                  <a:pt x="69163" y="26850"/>
                </a:moveTo>
                <a:lnTo>
                  <a:pt x="69163" y="30588"/>
                </a:lnTo>
                <a:lnTo>
                  <a:pt x="65425" y="30588"/>
                </a:lnTo>
                <a:lnTo>
                  <a:pt x="65425" y="26850"/>
                </a:lnTo>
                <a:close/>
                <a:moveTo>
                  <a:pt x="73042" y="26850"/>
                </a:moveTo>
                <a:lnTo>
                  <a:pt x="73042" y="30588"/>
                </a:lnTo>
                <a:lnTo>
                  <a:pt x="69304" y="30588"/>
                </a:lnTo>
                <a:lnTo>
                  <a:pt x="69304" y="26850"/>
                </a:lnTo>
                <a:close/>
                <a:moveTo>
                  <a:pt x="76922" y="26850"/>
                </a:moveTo>
                <a:lnTo>
                  <a:pt x="76922" y="30588"/>
                </a:lnTo>
                <a:lnTo>
                  <a:pt x="73182" y="30588"/>
                </a:lnTo>
                <a:lnTo>
                  <a:pt x="73182" y="26850"/>
                </a:lnTo>
                <a:close/>
                <a:moveTo>
                  <a:pt x="80801" y="26850"/>
                </a:moveTo>
                <a:lnTo>
                  <a:pt x="80801" y="30588"/>
                </a:lnTo>
                <a:lnTo>
                  <a:pt x="77063" y="30588"/>
                </a:lnTo>
                <a:lnTo>
                  <a:pt x="77063" y="26850"/>
                </a:lnTo>
                <a:close/>
                <a:moveTo>
                  <a:pt x="84681" y="26850"/>
                </a:moveTo>
                <a:lnTo>
                  <a:pt x="84681" y="30588"/>
                </a:lnTo>
                <a:lnTo>
                  <a:pt x="80943" y="30588"/>
                </a:lnTo>
                <a:lnTo>
                  <a:pt x="80943" y="26850"/>
                </a:lnTo>
                <a:close/>
                <a:moveTo>
                  <a:pt x="88560" y="26850"/>
                </a:moveTo>
                <a:lnTo>
                  <a:pt x="88560" y="30588"/>
                </a:lnTo>
                <a:lnTo>
                  <a:pt x="84822" y="30588"/>
                </a:lnTo>
                <a:lnTo>
                  <a:pt x="84822" y="26850"/>
                </a:lnTo>
                <a:close/>
                <a:moveTo>
                  <a:pt x="92440" y="26850"/>
                </a:moveTo>
                <a:lnTo>
                  <a:pt x="92440" y="30588"/>
                </a:lnTo>
                <a:lnTo>
                  <a:pt x="88702" y="30588"/>
                </a:lnTo>
                <a:lnTo>
                  <a:pt x="88702" y="26850"/>
                </a:lnTo>
                <a:close/>
                <a:moveTo>
                  <a:pt x="96319" y="26850"/>
                </a:moveTo>
                <a:lnTo>
                  <a:pt x="96319" y="30588"/>
                </a:lnTo>
                <a:lnTo>
                  <a:pt x="92581" y="30588"/>
                </a:lnTo>
                <a:lnTo>
                  <a:pt x="92581" y="26850"/>
                </a:lnTo>
                <a:close/>
                <a:moveTo>
                  <a:pt x="100199" y="26850"/>
                </a:moveTo>
                <a:lnTo>
                  <a:pt x="100199" y="30588"/>
                </a:lnTo>
                <a:lnTo>
                  <a:pt x="96461" y="30588"/>
                </a:lnTo>
                <a:lnTo>
                  <a:pt x="96461" y="26850"/>
                </a:lnTo>
                <a:close/>
                <a:moveTo>
                  <a:pt x="104078" y="26850"/>
                </a:moveTo>
                <a:lnTo>
                  <a:pt x="104078" y="30588"/>
                </a:lnTo>
                <a:lnTo>
                  <a:pt x="100340" y="30588"/>
                </a:lnTo>
                <a:lnTo>
                  <a:pt x="100340" y="26850"/>
                </a:lnTo>
                <a:close/>
                <a:moveTo>
                  <a:pt x="107958" y="26850"/>
                </a:moveTo>
                <a:lnTo>
                  <a:pt x="107958" y="30588"/>
                </a:lnTo>
                <a:lnTo>
                  <a:pt x="104220" y="30588"/>
                </a:lnTo>
                <a:lnTo>
                  <a:pt x="104220" y="26850"/>
                </a:lnTo>
                <a:close/>
                <a:moveTo>
                  <a:pt x="111837" y="26850"/>
                </a:moveTo>
                <a:lnTo>
                  <a:pt x="111837" y="30588"/>
                </a:lnTo>
                <a:lnTo>
                  <a:pt x="108099" y="30588"/>
                </a:lnTo>
                <a:lnTo>
                  <a:pt x="108099" y="26850"/>
                </a:lnTo>
                <a:close/>
                <a:moveTo>
                  <a:pt x="115717" y="26850"/>
                </a:moveTo>
                <a:lnTo>
                  <a:pt x="115717" y="30588"/>
                </a:lnTo>
                <a:lnTo>
                  <a:pt x="111979" y="30588"/>
                </a:lnTo>
                <a:lnTo>
                  <a:pt x="111979" y="26850"/>
                </a:lnTo>
                <a:close/>
                <a:moveTo>
                  <a:pt x="119596" y="26850"/>
                </a:moveTo>
                <a:lnTo>
                  <a:pt x="119596" y="30588"/>
                </a:lnTo>
                <a:lnTo>
                  <a:pt x="115855" y="30588"/>
                </a:lnTo>
                <a:lnTo>
                  <a:pt x="115855" y="26850"/>
                </a:lnTo>
                <a:close/>
                <a:moveTo>
                  <a:pt x="123476" y="26850"/>
                </a:moveTo>
                <a:lnTo>
                  <a:pt x="123476" y="30588"/>
                </a:lnTo>
                <a:lnTo>
                  <a:pt x="119735" y="30588"/>
                </a:lnTo>
                <a:lnTo>
                  <a:pt x="119735" y="26850"/>
                </a:lnTo>
                <a:close/>
                <a:moveTo>
                  <a:pt x="127355" y="26850"/>
                </a:moveTo>
                <a:lnTo>
                  <a:pt x="127355" y="30588"/>
                </a:lnTo>
                <a:lnTo>
                  <a:pt x="123614" y="30588"/>
                </a:lnTo>
                <a:lnTo>
                  <a:pt x="123614" y="26850"/>
                </a:lnTo>
                <a:close/>
                <a:moveTo>
                  <a:pt x="131235" y="26850"/>
                </a:moveTo>
                <a:lnTo>
                  <a:pt x="131235" y="30588"/>
                </a:lnTo>
                <a:lnTo>
                  <a:pt x="127494" y="30588"/>
                </a:lnTo>
                <a:lnTo>
                  <a:pt x="127494" y="26850"/>
                </a:lnTo>
                <a:close/>
                <a:moveTo>
                  <a:pt x="135114" y="26850"/>
                </a:moveTo>
                <a:lnTo>
                  <a:pt x="135114" y="30588"/>
                </a:lnTo>
                <a:lnTo>
                  <a:pt x="131373" y="30588"/>
                </a:lnTo>
                <a:lnTo>
                  <a:pt x="131373" y="26850"/>
                </a:lnTo>
                <a:close/>
                <a:moveTo>
                  <a:pt x="7114" y="30730"/>
                </a:moveTo>
                <a:lnTo>
                  <a:pt x="7114" y="34468"/>
                </a:lnTo>
                <a:lnTo>
                  <a:pt x="3376" y="34468"/>
                </a:lnTo>
                <a:lnTo>
                  <a:pt x="3376" y="30730"/>
                </a:lnTo>
                <a:close/>
                <a:moveTo>
                  <a:pt x="10993" y="30730"/>
                </a:moveTo>
                <a:lnTo>
                  <a:pt x="10993" y="34468"/>
                </a:lnTo>
                <a:lnTo>
                  <a:pt x="7256" y="34468"/>
                </a:lnTo>
                <a:lnTo>
                  <a:pt x="7256" y="30730"/>
                </a:lnTo>
                <a:close/>
                <a:moveTo>
                  <a:pt x="14873" y="30730"/>
                </a:moveTo>
                <a:lnTo>
                  <a:pt x="14873" y="34468"/>
                </a:lnTo>
                <a:lnTo>
                  <a:pt x="11135" y="34468"/>
                </a:lnTo>
                <a:lnTo>
                  <a:pt x="11135" y="30730"/>
                </a:lnTo>
                <a:close/>
                <a:moveTo>
                  <a:pt x="18752" y="30730"/>
                </a:moveTo>
                <a:lnTo>
                  <a:pt x="18752" y="34468"/>
                </a:lnTo>
                <a:lnTo>
                  <a:pt x="15015" y="34468"/>
                </a:lnTo>
                <a:lnTo>
                  <a:pt x="15015" y="30730"/>
                </a:lnTo>
                <a:close/>
                <a:moveTo>
                  <a:pt x="22632" y="30730"/>
                </a:moveTo>
                <a:lnTo>
                  <a:pt x="22632" y="34468"/>
                </a:lnTo>
                <a:lnTo>
                  <a:pt x="18894" y="34468"/>
                </a:lnTo>
                <a:lnTo>
                  <a:pt x="18894" y="30730"/>
                </a:lnTo>
                <a:close/>
                <a:moveTo>
                  <a:pt x="26514" y="30730"/>
                </a:moveTo>
                <a:lnTo>
                  <a:pt x="26514" y="34468"/>
                </a:lnTo>
                <a:lnTo>
                  <a:pt x="22775" y="34468"/>
                </a:lnTo>
                <a:lnTo>
                  <a:pt x="22775" y="30730"/>
                </a:lnTo>
                <a:close/>
                <a:moveTo>
                  <a:pt x="30394" y="30730"/>
                </a:moveTo>
                <a:lnTo>
                  <a:pt x="30394" y="34468"/>
                </a:lnTo>
                <a:lnTo>
                  <a:pt x="26654" y="34468"/>
                </a:lnTo>
                <a:lnTo>
                  <a:pt x="26654" y="30730"/>
                </a:lnTo>
                <a:close/>
                <a:moveTo>
                  <a:pt x="34273" y="30730"/>
                </a:moveTo>
                <a:lnTo>
                  <a:pt x="34273" y="34468"/>
                </a:lnTo>
                <a:lnTo>
                  <a:pt x="30534" y="34468"/>
                </a:lnTo>
                <a:lnTo>
                  <a:pt x="30534" y="30730"/>
                </a:lnTo>
                <a:close/>
                <a:moveTo>
                  <a:pt x="38153" y="30730"/>
                </a:moveTo>
                <a:lnTo>
                  <a:pt x="38153" y="34468"/>
                </a:lnTo>
                <a:lnTo>
                  <a:pt x="34413" y="34468"/>
                </a:lnTo>
                <a:lnTo>
                  <a:pt x="34413" y="30730"/>
                </a:lnTo>
                <a:close/>
                <a:moveTo>
                  <a:pt x="42032" y="30730"/>
                </a:moveTo>
                <a:lnTo>
                  <a:pt x="42032" y="34468"/>
                </a:lnTo>
                <a:lnTo>
                  <a:pt x="38293" y="34468"/>
                </a:lnTo>
                <a:lnTo>
                  <a:pt x="38293" y="30730"/>
                </a:lnTo>
                <a:close/>
                <a:moveTo>
                  <a:pt x="45912" y="30730"/>
                </a:moveTo>
                <a:lnTo>
                  <a:pt x="45912" y="34468"/>
                </a:lnTo>
                <a:lnTo>
                  <a:pt x="42171" y="34468"/>
                </a:lnTo>
                <a:lnTo>
                  <a:pt x="42171" y="30730"/>
                </a:lnTo>
                <a:close/>
                <a:moveTo>
                  <a:pt x="49788" y="30730"/>
                </a:moveTo>
                <a:lnTo>
                  <a:pt x="49788" y="34468"/>
                </a:lnTo>
                <a:lnTo>
                  <a:pt x="46049" y="34468"/>
                </a:lnTo>
                <a:lnTo>
                  <a:pt x="46049" y="30730"/>
                </a:lnTo>
                <a:close/>
                <a:moveTo>
                  <a:pt x="53671" y="30730"/>
                </a:moveTo>
                <a:lnTo>
                  <a:pt x="53671" y="34468"/>
                </a:lnTo>
                <a:lnTo>
                  <a:pt x="49930" y="34468"/>
                </a:lnTo>
                <a:lnTo>
                  <a:pt x="49930" y="30730"/>
                </a:lnTo>
                <a:close/>
                <a:moveTo>
                  <a:pt x="57524" y="30730"/>
                </a:moveTo>
                <a:lnTo>
                  <a:pt x="57524" y="34468"/>
                </a:lnTo>
                <a:lnTo>
                  <a:pt x="53809" y="34468"/>
                </a:lnTo>
                <a:lnTo>
                  <a:pt x="53809" y="30730"/>
                </a:lnTo>
                <a:close/>
                <a:moveTo>
                  <a:pt x="61404" y="30730"/>
                </a:moveTo>
                <a:lnTo>
                  <a:pt x="61404" y="34468"/>
                </a:lnTo>
                <a:lnTo>
                  <a:pt x="57666" y="34468"/>
                </a:lnTo>
                <a:lnTo>
                  <a:pt x="57666" y="30730"/>
                </a:lnTo>
                <a:close/>
                <a:moveTo>
                  <a:pt x="65283" y="30730"/>
                </a:moveTo>
                <a:lnTo>
                  <a:pt x="65283" y="34468"/>
                </a:lnTo>
                <a:lnTo>
                  <a:pt x="61545" y="34468"/>
                </a:lnTo>
                <a:lnTo>
                  <a:pt x="61545" y="30730"/>
                </a:lnTo>
                <a:close/>
                <a:moveTo>
                  <a:pt x="69163" y="30730"/>
                </a:moveTo>
                <a:lnTo>
                  <a:pt x="69163" y="34468"/>
                </a:lnTo>
                <a:lnTo>
                  <a:pt x="65425" y="34468"/>
                </a:lnTo>
                <a:lnTo>
                  <a:pt x="65425" y="30730"/>
                </a:lnTo>
                <a:close/>
                <a:moveTo>
                  <a:pt x="73042" y="30730"/>
                </a:moveTo>
                <a:lnTo>
                  <a:pt x="73042" y="34468"/>
                </a:lnTo>
                <a:lnTo>
                  <a:pt x="69304" y="34468"/>
                </a:lnTo>
                <a:lnTo>
                  <a:pt x="69304" y="30730"/>
                </a:lnTo>
                <a:close/>
                <a:moveTo>
                  <a:pt x="76922" y="30730"/>
                </a:moveTo>
                <a:lnTo>
                  <a:pt x="76922" y="34468"/>
                </a:lnTo>
                <a:lnTo>
                  <a:pt x="73182" y="34468"/>
                </a:lnTo>
                <a:lnTo>
                  <a:pt x="73182" y="30730"/>
                </a:lnTo>
                <a:close/>
                <a:moveTo>
                  <a:pt x="80801" y="30730"/>
                </a:moveTo>
                <a:lnTo>
                  <a:pt x="80801" y="34468"/>
                </a:lnTo>
                <a:lnTo>
                  <a:pt x="77063" y="34468"/>
                </a:lnTo>
                <a:lnTo>
                  <a:pt x="77063" y="30730"/>
                </a:lnTo>
                <a:close/>
                <a:moveTo>
                  <a:pt x="84681" y="30730"/>
                </a:moveTo>
                <a:lnTo>
                  <a:pt x="84681" y="34468"/>
                </a:lnTo>
                <a:lnTo>
                  <a:pt x="80943" y="34468"/>
                </a:lnTo>
                <a:lnTo>
                  <a:pt x="80943" y="30730"/>
                </a:lnTo>
                <a:close/>
                <a:moveTo>
                  <a:pt x="88560" y="30730"/>
                </a:moveTo>
                <a:lnTo>
                  <a:pt x="88560" y="34468"/>
                </a:lnTo>
                <a:lnTo>
                  <a:pt x="84822" y="34468"/>
                </a:lnTo>
                <a:lnTo>
                  <a:pt x="84822" y="30730"/>
                </a:lnTo>
                <a:close/>
                <a:moveTo>
                  <a:pt x="92440" y="30730"/>
                </a:moveTo>
                <a:lnTo>
                  <a:pt x="92440" y="34468"/>
                </a:lnTo>
                <a:lnTo>
                  <a:pt x="88702" y="34468"/>
                </a:lnTo>
                <a:lnTo>
                  <a:pt x="88702" y="30730"/>
                </a:lnTo>
                <a:close/>
                <a:moveTo>
                  <a:pt x="96319" y="30730"/>
                </a:moveTo>
                <a:lnTo>
                  <a:pt x="96319" y="34468"/>
                </a:lnTo>
                <a:lnTo>
                  <a:pt x="92581" y="34468"/>
                </a:lnTo>
                <a:lnTo>
                  <a:pt x="92581" y="30730"/>
                </a:lnTo>
                <a:close/>
                <a:moveTo>
                  <a:pt x="100199" y="30730"/>
                </a:moveTo>
                <a:lnTo>
                  <a:pt x="100199" y="34468"/>
                </a:lnTo>
                <a:lnTo>
                  <a:pt x="96461" y="34468"/>
                </a:lnTo>
                <a:lnTo>
                  <a:pt x="96461" y="30730"/>
                </a:lnTo>
                <a:close/>
                <a:moveTo>
                  <a:pt x="104078" y="30730"/>
                </a:moveTo>
                <a:lnTo>
                  <a:pt x="104078" y="34468"/>
                </a:lnTo>
                <a:lnTo>
                  <a:pt x="100340" y="34468"/>
                </a:lnTo>
                <a:lnTo>
                  <a:pt x="100340" y="30730"/>
                </a:lnTo>
                <a:close/>
                <a:moveTo>
                  <a:pt x="107958" y="30730"/>
                </a:moveTo>
                <a:lnTo>
                  <a:pt x="107958" y="34468"/>
                </a:lnTo>
                <a:lnTo>
                  <a:pt x="104220" y="34468"/>
                </a:lnTo>
                <a:lnTo>
                  <a:pt x="104220" y="30730"/>
                </a:lnTo>
                <a:close/>
                <a:moveTo>
                  <a:pt x="111837" y="30730"/>
                </a:moveTo>
                <a:lnTo>
                  <a:pt x="111837" y="34468"/>
                </a:lnTo>
                <a:lnTo>
                  <a:pt x="108099" y="34468"/>
                </a:lnTo>
                <a:lnTo>
                  <a:pt x="108099" y="30730"/>
                </a:lnTo>
                <a:close/>
                <a:moveTo>
                  <a:pt x="115717" y="30730"/>
                </a:moveTo>
                <a:lnTo>
                  <a:pt x="115717" y="34468"/>
                </a:lnTo>
                <a:lnTo>
                  <a:pt x="111979" y="34468"/>
                </a:lnTo>
                <a:lnTo>
                  <a:pt x="111979" y="30730"/>
                </a:lnTo>
                <a:close/>
                <a:moveTo>
                  <a:pt x="119596" y="30730"/>
                </a:moveTo>
                <a:lnTo>
                  <a:pt x="119596" y="34468"/>
                </a:lnTo>
                <a:lnTo>
                  <a:pt x="115855" y="34468"/>
                </a:lnTo>
                <a:lnTo>
                  <a:pt x="115855" y="30730"/>
                </a:lnTo>
                <a:close/>
                <a:moveTo>
                  <a:pt x="123476" y="30730"/>
                </a:moveTo>
                <a:lnTo>
                  <a:pt x="123476" y="34468"/>
                </a:lnTo>
                <a:lnTo>
                  <a:pt x="119735" y="34468"/>
                </a:lnTo>
                <a:lnTo>
                  <a:pt x="119735" y="30730"/>
                </a:lnTo>
                <a:close/>
                <a:moveTo>
                  <a:pt x="127355" y="30730"/>
                </a:moveTo>
                <a:lnTo>
                  <a:pt x="127355" y="34468"/>
                </a:lnTo>
                <a:lnTo>
                  <a:pt x="123614" y="34468"/>
                </a:lnTo>
                <a:lnTo>
                  <a:pt x="123614" y="30730"/>
                </a:lnTo>
                <a:close/>
                <a:moveTo>
                  <a:pt x="131235" y="30730"/>
                </a:moveTo>
                <a:lnTo>
                  <a:pt x="131235" y="34468"/>
                </a:lnTo>
                <a:lnTo>
                  <a:pt x="127494" y="34468"/>
                </a:lnTo>
                <a:lnTo>
                  <a:pt x="127494" y="30730"/>
                </a:lnTo>
                <a:close/>
                <a:moveTo>
                  <a:pt x="135114" y="30730"/>
                </a:moveTo>
                <a:lnTo>
                  <a:pt x="135114" y="34468"/>
                </a:lnTo>
                <a:lnTo>
                  <a:pt x="131373" y="34468"/>
                </a:lnTo>
                <a:lnTo>
                  <a:pt x="131373" y="30730"/>
                </a:lnTo>
                <a:close/>
                <a:moveTo>
                  <a:pt x="7114" y="34609"/>
                </a:moveTo>
                <a:lnTo>
                  <a:pt x="7114" y="38347"/>
                </a:lnTo>
                <a:lnTo>
                  <a:pt x="3376" y="38347"/>
                </a:lnTo>
                <a:lnTo>
                  <a:pt x="3376" y="34609"/>
                </a:lnTo>
                <a:close/>
                <a:moveTo>
                  <a:pt x="10993" y="34609"/>
                </a:moveTo>
                <a:lnTo>
                  <a:pt x="10993" y="38347"/>
                </a:lnTo>
                <a:lnTo>
                  <a:pt x="7256" y="38347"/>
                </a:lnTo>
                <a:lnTo>
                  <a:pt x="7256" y="34609"/>
                </a:lnTo>
                <a:close/>
                <a:moveTo>
                  <a:pt x="14873" y="34609"/>
                </a:moveTo>
                <a:lnTo>
                  <a:pt x="14873" y="38347"/>
                </a:lnTo>
                <a:lnTo>
                  <a:pt x="11135" y="38347"/>
                </a:lnTo>
                <a:lnTo>
                  <a:pt x="11135" y="34609"/>
                </a:lnTo>
                <a:close/>
                <a:moveTo>
                  <a:pt x="18752" y="34609"/>
                </a:moveTo>
                <a:lnTo>
                  <a:pt x="18752" y="38347"/>
                </a:lnTo>
                <a:lnTo>
                  <a:pt x="15015" y="38347"/>
                </a:lnTo>
                <a:lnTo>
                  <a:pt x="15015" y="34609"/>
                </a:lnTo>
                <a:close/>
                <a:moveTo>
                  <a:pt x="22632" y="34609"/>
                </a:moveTo>
                <a:lnTo>
                  <a:pt x="22632" y="38347"/>
                </a:lnTo>
                <a:lnTo>
                  <a:pt x="18894" y="38347"/>
                </a:lnTo>
                <a:lnTo>
                  <a:pt x="18894" y="34609"/>
                </a:lnTo>
                <a:close/>
                <a:moveTo>
                  <a:pt x="26514" y="34609"/>
                </a:moveTo>
                <a:lnTo>
                  <a:pt x="26514" y="38347"/>
                </a:lnTo>
                <a:lnTo>
                  <a:pt x="22775" y="38347"/>
                </a:lnTo>
                <a:lnTo>
                  <a:pt x="22775" y="34609"/>
                </a:lnTo>
                <a:close/>
                <a:moveTo>
                  <a:pt x="30394" y="34609"/>
                </a:moveTo>
                <a:lnTo>
                  <a:pt x="30394" y="38347"/>
                </a:lnTo>
                <a:lnTo>
                  <a:pt x="26654" y="38347"/>
                </a:lnTo>
                <a:lnTo>
                  <a:pt x="26654" y="34609"/>
                </a:lnTo>
                <a:close/>
                <a:moveTo>
                  <a:pt x="34273" y="34609"/>
                </a:moveTo>
                <a:lnTo>
                  <a:pt x="34273" y="38347"/>
                </a:lnTo>
                <a:lnTo>
                  <a:pt x="30534" y="38347"/>
                </a:lnTo>
                <a:lnTo>
                  <a:pt x="30534" y="34609"/>
                </a:lnTo>
                <a:close/>
                <a:moveTo>
                  <a:pt x="38153" y="34609"/>
                </a:moveTo>
                <a:lnTo>
                  <a:pt x="38153" y="38347"/>
                </a:lnTo>
                <a:lnTo>
                  <a:pt x="34413" y="38347"/>
                </a:lnTo>
                <a:lnTo>
                  <a:pt x="34413" y="34609"/>
                </a:lnTo>
                <a:close/>
                <a:moveTo>
                  <a:pt x="42032" y="34609"/>
                </a:moveTo>
                <a:lnTo>
                  <a:pt x="42032" y="38347"/>
                </a:lnTo>
                <a:lnTo>
                  <a:pt x="38293" y="38347"/>
                </a:lnTo>
                <a:lnTo>
                  <a:pt x="38293" y="34609"/>
                </a:lnTo>
                <a:close/>
                <a:moveTo>
                  <a:pt x="45912" y="34609"/>
                </a:moveTo>
                <a:lnTo>
                  <a:pt x="45912" y="38347"/>
                </a:lnTo>
                <a:lnTo>
                  <a:pt x="42171" y="38347"/>
                </a:lnTo>
                <a:lnTo>
                  <a:pt x="42171" y="34609"/>
                </a:lnTo>
                <a:close/>
                <a:moveTo>
                  <a:pt x="49788" y="34609"/>
                </a:moveTo>
                <a:lnTo>
                  <a:pt x="49788" y="38347"/>
                </a:lnTo>
                <a:lnTo>
                  <a:pt x="46049" y="38347"/>
                </a:lnTo>
                <a:lnTo>
                  <a:pt x="46049" y="34609"/>
                </a:lnTo>
                <a:close/>
                <a:moveTo>
                  <a:pt x="53671" y="34609"/>
                </a:moveTo>
                <a:lnTo>
                  <a:pt x="53671" y="38347"/>
                </a:lnTo>
                <a:lnTo>
                  <a:pt x="49930" y="38347"/>
                </a:lnTo>
                <a:lnTo>
                  <a:pt x="49930" y="34609"/>
                </a:lnTo>
                <a:close/>
                <a:moveTo>
                  <a:pt x="57524" y="34609"/>
                </a:moveTo>
                <a:lnTo>
                  <a:pt x="57524" y="38347"/>
                </a:lnTo>
                <a:lnTo>
                  <a:pt x="53809" y="38347"/>
                </a:lnTo>
                <a:lnTo>
                  <a:pt x="53809" y="34609"/>
                </a:lnTo>
                <a:close/>
                <a:moveTo>
                  <a:pt x="61404" y="34609"/>
                </a:moveTo>
                <a:lnTo>
                  <a:pt x="61404" y="38347"/>
                </a:lnTo>
                <a:lnTo>
                  <a:pt x="57666" y="38347"/>
                </a:lnTo>
                <a:lnTo>
                  <a:pt x="57666" y="34609"/>
                </a:lnTo>
                <a:close/>
                <a:moveTo>
                  <a:pt x="65283" y="34609"/>
                </a:moveTo>
                <a:lnTo>
                  <a:pt x="65283" y="38347"/>
                </a:lnTo>
                <a:lnTo>
                  <a:pt x="61545" y="38347"/>
                </a:lnTo>
                <a:lnTo>
                  <a:pt x="61545" y="34609"/>
                </a:lnTo>
                <a:close/>
                <a:moveTo>
                  <a:pt x="69163" y="34609"/>
                </a:moveTo>
                <a:lnTo>
                  <a:pt x="69163" y="38347"/>
                </a:lnTo>
                <a:lnTo>
                  <a:pt x="65425" y="38347"/>
                </a:lnTo>
                <a:lnTo>
                  <a:pt x="65425" y="34609"/>
                </a:lnTo>
                <a:close/>
                <a:moveTo>
                  <a:pt x="73042" y="34609"/>
                </a:moveTo>
                <a:lnTo>
                  <a:pt x="73042" y="38347"/>
                </a:lnTo>
                <a:lnTo>
                  <a:pt x="69304" y="38347"/>
                </a:lnTo>
                <a:lnTo>
                  <a:pt x="69304" y="34609"/>
                </a:lnTo>
                <a:close/>
                <a:moveTo>
                  <a:pt x="76922" y="34609"/>
                </a:moveTo>
                <a:lnTo>
                  <a:pt x="76922" y="38347"/>
                </a:lnTo>
                <a:lnTo>
                  <a:pt x="73182" y="38347"/>
                </a:lnTo>
                <a:lnTo>
                  <a:pt x="73182" y="34609"/>
                </a:lnTo>
                <a:close/>
                <a:moveTo>
                  <a:pt x="80801" y="34609"/>
                </a:moveTo>
                <a:lnTo>
                  <a:pt x="80801" y="38347"/>
                </a:lnTo>
                <a:lnTo>
                  <a:pt x="77063" y="38347"/>
                </a:lnTo>
                <a:lnTo>
                  <a:pt x="77063" y="34609"/>
                </a:lnTo>
                <a:close/>
                <a:moveTo>
                  <a:pt x="84681" y="34609"/>
                </a:moveTo>
                <a:lnTo>
                  <a:pt x="84681" y="38347"/>
                </a:lnTo>
                <a:lnTo>
                  <a:pt x="80943" y="38347"/>
                </a:lnTo>
                <a:lnTo>
                  <a:pt x="80943" y="34609"/>
                </a:lnTo>
                <a:close/>
                <a:moveTo>
                  <a:pt x="88560" y="34609"/>
                </a:moveTo>
                <a:lnTo>
                  <a:pt x="88560" y="38347"/>
                </a:lnTo>
                <a:lnTo>
                  <a:pt x="84822" y="38347"/>
                </a:lnTo>
                <a:lnTo>
                  <a:pt x="84822" y="34609"/>
                </a:lnTo>
                <a:close/>
                <a:moveTo>
                  <a:pt x="92440" y="34609"/>
                </a:moveTo>
                <a:lnTo>
                  <a:pt x="92440" y="38347"/>
                </a:lnTo>
                <a:lnTo>
                  <a:pt x="88702" y="38347"/>
                </a:lnTo>
                <a:lnTo>
                  <a:pt x="88702" y="34609"/>
                </a:lnTo>
                <a:close/>
                <a:moveTo>
                  <a:pt x="96319" y="34609"/>
                </a:moveTo>
                <a:lnTo>
                  <a:pt x="96319" y="38347"/>
                </a:lnTo>
                <a:lnTo>
                  <a:pt x="92581" y="38347"/>
                </a:lnTo>
                <a:lnTo>
                  <a:pt x="92581" y="34609"/>
                </a:lnTo>
                <a:close/>
                <a:moveTo>
                  <a:pt x="100199" y="34609"/>
                </a:moveTo>
                <a:lnTo>
                  <a:pt x="100199" y="38347"/>
                </a:lnTo>
                <a:lnTo>
                  <a:pt x="96461" y="38347"/>
                </a:lnTo>
                <a:lnTo>
                  <a:pt x="96461" y="34609"/>
                </a:lnTo>
                <a:close/>
                <a:moveTo>
                  <a:pt x="104078" y="34609"/>
                </a:moveTo>
                <a:lnTo>
                  <a:pt x="104078" y="38347"/>
                </a:lnTo>
                <a:lnTo>
                  <a:pt x="100340" y="38347"/>
                </a:lnTo>
                <a:lnTo>
                  <a:pt x="100340" y="34609"/>
                </a:lnTo>
                <a:close/>
                <a:moveTo>
                  <a:pt x="107958" y="34609"/>
                </a:moveTo>
                <a:lnTo>
                  <a:pt x="107958" y="38347"/>
                </a:lnTo>
                <a:lnTo>
                  <a:pt x="104220" y="38347"/>
                </a:lnTo>
                <a:lnTo>
                  <a:pt x="104220" y="34609"/>
                </a:lnTo>
                <a:close/>
                <a:moveTo>
                  <a:pt x="111837" y="34609"/>
                </a:moveTo>
                <a:lnTo>
                  <a:pt x="111837" y="38347"/>
                </a:lnTo>
                <a:lnTo>
                  <a:pt x="108099" y="38347"/>
                </a:lnTo>
                <a:lnTo>
                  <a:pt x="108099" y="34609"/>
                </a:lnTo>
                <a:close/>
                <a:moveTo>
                  <a:pt x="115717" y="34609"/>
                </a:moveTo>
                <a:lnTo>
                  <a:pt x="115717" y="38347"/>
                </a:lnTo>
                <a:lnTo>
                  <a:pt x="111979" y="38347"/>
                </a:lnTo>
                <a:lnTo>
                  <a:pt x="111979" y="34609"/>
                </a:lnTo>
                <a:close/>
                <a:moveTo>
                  <a:pt x="119596" y="34609"/>
                </a:moveTo>
                <a:lnTo>
                  <a:pt x="119596" y="38347"/>
                </a:lnTo>
                <a:lnTo>
                  <a:pt x="115855" y="38347"/>
                </a:lnTo>
                <a:lnTo>
                  <a:pt x="115855" y="34609"/>
                </a:lnTo>
                <a:close/>
                <a:moveTo>
                  <a:pt x="123476" y="34609"/>
                </a:moveTo>
                <a:lnTo>
                  <a:pt x="123476" y="38347"/>
                </a:lnTo>
                <a:lnTo>
                  <a:pt x="119735" y="38347"/>
                </a:lnTo>
                <a:lnTo>
                  <a:pt x="119735" y="34609"/>
                </a:lnTo>
                <a:close/>
                <a:moveTo>
                  <a:pt x="127355" y="34609"/>
                </a:moveTo>
                <a:lnTo>
                  <a:pt x="127355" y="38347"/>
                </a:lnTo>
                <a:lnTo>
                  <a:pt x="123614" y="38347"/>
                </a:lnTo>
                <a:lnTo>
                  <a:pt x="123614" y="34609"/>
                </a:lnTo>
                <a:close/>
                <a:moveTo>
                  <a:pt x="131235" y="34609"/>
                </a:moveTo>
                <a:lnTo>
                  <a:pt x="131235" y="38347"/>
                </a:lnTo>
                <a:lnTo>
                  <a:pt x="127494" y="38347"/>
                </a:lnTo>
                <a:lnTo>
                  <a:pt x="127494" y="34609"/>
                </a:lnTo>
                <a:close/>
                <a:moveTo>
                  <a:pt x="135114" y="34609"/>
                </a:moveTo>
                <a:lnTo>
                  <a:pt x="135114" y="38347"/>
                </a:lnTo>
                <a:lnTo>
                  <a:pt x="131373" y="38347"/>
                </a:lnTo>
                <a:lnTo>
                  <a:pt x="131373" y="34609"/>
                </a:lnTo>
                <a:close/>
                <a:moveTo>
                  <a:pt x="7114" y="38489"/>
                </a:moveTo>
                <a:lnTo>
                  <a:pt x="7114" y="42227"/>
                </a:lnTo>
                <a:lnTo>
                  <a:pt x="3376" y="42227"/>
                </a:lnTo>
                <a:lnTo>
                  <a:pt x="3376" y="38489"/>
                </a:lnTo>
                <a:close/>
                <a:moveTo>
                  <a:pt x="10993" y="38489"/>
                </a:moveTo>
                <a:lnTo>
                  <a:pt x="10993" y="42227"/>
                </a:lnTo>
                <a:lnTo>
                  <a:pt x="7256" y="42227"/>
                </a:lnTo>
                <a:lnTo>
                  <a:pt x="7256" y="38489"/>
                </a:lnTo>
                <a:close/>
                <a:moveTo>
                  <a:pt x="14873" y="38489"/>
                </a:moveTo>
                <a:lnTo>
                  <a:pt x="14873" y="42227"/>
                </a:lnTo>
                <a:lnTo>
                  <a:pt x="11135" y="42227"/>
                </a:lnTo>
                <a:lnTo>
                  <a:pt x="11135" y="38489"/>
                </a:lnTo>
                <a:close/>
                <a:moveTo>
                  <a:pt x="18752" y="38489"/>
                </a:moveTo>
                <a:lnTo>
                  <a:pt x="18752" y="42227"/>
                </a:lnTo>
                <a:lnTo>
                  <a:pt x="15015" y="42227"/>
                </a:lnTo>
                <a:lnTo>
                  <a:pt x="15015" y="38489"/>
                </a:lnTo>
                <a:close/>
                <a:moveTo>
                  <a:pt x="22632" y="38489"/>
                </a:moveTo>
                <a:lnTo>
                  <a:pt x="22632" y="42227"/>
                </a:lnTo>
                <a:lnTo>
                  <a:pt x="18894" y="42227"/>
                </a:lnTo>
                <a:lnTo>
                  <a:pt x="18894" y="38489"/>
                </a:lnTo>
                <a:close/>
                <a:moveTo>
                  <a:pt x="26514" y="38489"/>
                </a:moveTo>
                <a:lnTo>
                  <a:pt x="26514" y="42227"/>
                </a:lnTo>
                <a:lnTo>
                  <a:pt x="22775" y="42227"/>
                </a:lnTo>
                <a:lnTo>
                  <a:pt x="22775" y="38489"/>
                </a:lnTo>
                <a:close/>
                <a:moveTo>
                  <a:pt x="30394" y="38489"/>
                </a:moveTo>
                <a:lnTo>
                  <a:pt x="30394" y="42227"/>
                </a:lnTo>
                <a:lnTo>
                  <a:pt x="26654" y="42227"/>
                </a:lnTo>
                <a:lnTo>
                  <a:pt x="26654" y="38489"/>
                </a:lnTo>
                <a:close/>
                <a:moveTo>
                  <a:pt x="34273" y="38489"/>
                </a:moveTo>
                <a:lnTo>
                  <a:pt x="34273" y="42227"/>
                </a:lnTo>
                <a:lnTo>
                  <a:pt x="30534" y="42227"/>
                </a:lnTo>
                <a:lnTo>
                  <a:pt x="30534" y="38489"/>
                </a:lnTo>
                <a:close/>
                <a:moveTo>
                  <a:pt x="38153" y="38489"/>
                </a:moveTo>
                <a:lnTo>
                  <a:pt x="38153" y="42227"/>
                </a:lnTo>
                <a:lnTo>
                  <a:pt x="34413" y="42227"/>
                </a:lnTo>
                <a:lnTo>
                  <a:pt x="34413" y="38489"/>
                </a:lnTo>
                <a:close/>
                <a:moveTo>
                  <a:pt x="42032" y="38489"/>
                </a:moveTo>
                <a:lnTo>
                  <a:pt x="42032" y="42227"/>
                </a:lnTo>
                <a:lnTo>
                  <a:pt x="38293" y="42227"/>
                </a:lnTo>
                <a:lnTo>
                  <a:pt x="38293" y="38489"/>
                </a:lnTo>
                <a:close/>
                <a:moveTo>
                  <a:pt x="45912" y="38489"/>
                </a:moveTo>
                <a:lnTo>
                  <a:pt x="45912" y="42227"/>
                </a:lnTo>
                <a:lnTo>
                  <a:pt x="42171" y="42227"/>
                </a:lnTo>
                <a:lnTo>
                  <a:pt x="42171" y="38489"/>
                </a:lnTo>
                <a:close/>
                <a:moveTo>
                  <a:pt x="49788" y="38489"/>
                </a:moveTo>
                <a:lnTo>
                  <a:pt x="49788" y="42227"/>
                </a:lnTo>
                <a:lnTo>
                  <a:pt x="46049" y="42227"/>
                </a:lnTo>
                <a:lnTo>
                  <a:pt x="46049" y="38489"/>
                </a:lnTo>
                <a:close/>
                <a:moveTo>
                  <a:pt x="53671" y="38489"/>
                </a:moveTo>
                <a:lnTo>
                  <a:pt x="53671" y="42227"/>
                </a:lnTo>
                <a:lnTo>
                  <a:pt x="49930" y="42227"/>
                </a:lnTo>
                <a:lnTo>
                  <a:pt x="49930" y="38489"/>
                </a:lnTo>
                <a:close/>
                <a:moveTo>
                  <a:pt x="57524" y="38489"/>
                </a:moveTo>
                <a:lnTo>
                  <a:pt x="57524" y="42227"/>
                </a:lnTo>
                <a:lnTo>
                  <a:pt x="53809" y="42227"/>
                </a:lnTo>
                <a:lnTo>
                  <a:pt x="53809" y="38489"/>
                </a:lnTo>
                <a:close/>
                <a:moveTo>
                  <a:pt x="61404" y="38489"/>
                </a:moveTo>
                <a:lnTo>
                  <a:pt x="61404" y="42227"/>
                </a:lnTo>
                <a:lnTo>
                  <a:pt x="57666" y="42227"/>
                </a:lnTo>
                <a:lnTo>
                  <a:pt x="57666" y="38489"/>
                </a:lnTo>
                <a:close/>
                <a:moveTo>
                  <a:pt x="65283" y="38489"/>
                </a:moveTo>
                <a:lnTo>
                  <a:pt x="65283" y="42227"/>
                </a:lnTo>
                <a:lnTo>
                  <a:pt x="61545" y="42227"/>
                </a:lnTo>
                <a:lnTo>
                  <a:pt x="61545" y="38489"/>
                </a:lnTo>
                <a:close/>
                <a:moveTo>
                  <a:pt x="69163" y="38489"/>
                </a:moveTo>
                <a:lnTo>
                  <a:pt x="69163" y="42227"/>
                </a:lnTo>
                <a:lnTo>
                  <a:pt x="65425" y="42227"/>
                </a:lnTo>
                <a:lnTo>
                  <a:pt x="65425" y="38489"/>
                </a:lnTo>
                <a:close/>
                <a:moveTo>
                  <a:pt x="73042" y="38489"/>
                </a:moveTo>
                <a:lnTo>
                  <a:pt x="73042" y="42227"/>
                </a:lnTo>
                <a:lnTo>
                  <a:pt x="69304" y="42227"/>
                </a:lnTo>
                <a:lnTo>
                  <a:pt x="69304" y="38489"/>
                </a:lnTo>
                <a:close/>
                <a:moveTo>
                  <a:pt x="76922" y="38489"/>
                </a:moveTo>
                <a:lnTo>
                  <a:pt x="76922" y="42227"/>
                </a:lnTo>
                <a:lnTo>
                  <a:pt x="73182" y="42227"/>
                </a:lnTo>
                <a:lnTo>
                  <a:pt x="73182" y="38489"/>
                </a:lnTo>
                <a:close/>
                <a:moveTo>
                  <a:pt x="80801" y="38489"/>
                </a:moveTo>
                <a:lnTo>
                  <a:pt x="80801" y="42227"/>
                </a:lnTo>
                <a:lnTo>
                  <a:pt x="77063" y="42227"/>
                </a:lnTo>
                <a:lnTo>
                  <a:pt x="77063" y="38489"/>
                </a:lnTo>
                <a:close/>
                <a:moveTo>
                  <a:pt x="84681" y="38489"/>
                </a:moveTo>
                <a:lnTo>
                  <a:pt x="84681" y="42227"/>
                </a:lnTo>
                <a:lnTo>
                  <a:pt x="80943" y="42227"/>
                </a:lnTo>
                <a:lnTo>
                  <a:pt x="80943" y="38489"/>
                </a:lnTo>
                <a:close/>
                <a:moveTo>
                  <a:pt x="88560" y="38489"/>
                </a:moveTo>
                <a:lnTo>
                  <a:pt x="88560" y="42227"/>
                </a:lnTo>
                <a:lnTo>
                  <a:pt x="84822" y="42227"/>
                </a:lnTo>
                <a:lnTo>
                  <a:pt x="84822" y="38489"/>
                </a:lnTo>
                <a:close/>
                <a:moveTo>
                  <a:pt x="92440" y="38489"/>
                </a:moveTo>
                <a:lnTo>
                  <a:pt x="92440" y="42227"/>
                </a:lnTo>
                <a:lnTo>
                  <a:pt x="88702" y="42227"/>
                </a:lnTo>
                <a:lnTo>
                  <a:pt x="88702" y="38489"/>
                </a:lnTo>
                <a:close/>
                <a:moveTo>
                  <a:pt x="96319" y="38489"/>
                </a:moveTo>
                <a:lnTo>
                  <a:pt x="96319" y="42227"/>
                </a:lnTo>
                <a:lnTo>
                  <a:pt x="92581" y="42227"/>
                </a:lnTo>
                <a:lnTo>
                  <a:pt x="92581" y="38489"/>
                </a:lnTo>
                <a:close/>
                <a:moveTo>
                  <a:pt x="100199" y="38489"/>
                </a:moveTo>
                <a:lnTo>
                  <a:pt x="100199" y="42227"/>
                </a:lnTo>
                <a:lnTo>
                  <a:pt x="96461" y="42227"/>
                </a:lnTo>
                <a:lnTo>
                  <a:pt x="96461" y="38489"/>
                </a:lnTo>
                <a:close/>
                <a:moveTo>
                  <a:pt x="104078" y="38489"/>
                </a:moveTo>
                <a:lnTo>
                  <a:pt x="104078" y="42227"/>
                </a:lnTo>
                <a:lnTo>
                  <a:pt x="100340" y="42227"/>
                </a:lnTo>
                <a:lnTo>
                  <a:pt x="100340" y="38489"/>
                </a:lnTo>
                <a:close/>
                <a:moveTo>
                  <a:pt x="107958" y="38489"/>
                </a:moveTo>
                <a:lnTo>
                  <a:pt x="107958" y="42227"/>
                </a:lnTo>
                <a:lnTo>
                  <a:pt x="104220" y="42227"/>
                </a:lnTo>
                <a:lnTo>
                  <a:pt x="104220" y="38489"/>
                </a:lnTo>
                <a:close/>
                <a:moveTo>
                  <a:pt x="111837" y="38489"/>
                </a:moveTo>
                <a:lnTo>
                  <a:pt x="111837" y="42227"/>
                </a:lnTo>
                <a:lnTo>
                  <a:pt x="108099" y="42227"/>
                </a:lnTo>
                <a:lnTo>
                  <a:pt x="108099" y="38489"/>
                </a:lnTo>
                <a:close/>
                <a:moveTo>
                  <a:pt x="115717" y="38489"/>
                </a:moveTo>
                <a:lnTo>
                  <a:pt x="115717" y="42227"/>
                </a:lnTo>
                <a:lnTo>
                  <a:pt x="111979" y="42227"/>
                </a:lnTo>
                <a:lnTo>
                  <a:pt x="111979" y="38489"/>
                </a:lnTo>
                <a:close/>
                <a:moveTo>
                  <a:pt x="119596" y="38489"/>
                </a:moveTo>
                <a:lnTo>
                  <a:pt x="119596" y="42227"/>
                </a:lnTo>
                <a:lnTo>
                  <a:pt x="115855" y="42227"/>
                </a:lnTo>
                <a:lnTo>
                  <a:pt x="115855" y="38489"/>
                </a:lnTo>
                <a:close/>
                <a:moveTo>
                  <a:pt x="123476" y="38489"/>
                </a:moveTo>
                <a:lnTo>
                  <a:pt x="123476" y="42227"/>
                </a:lnTo>
                <a:lnTo>
                  <a:pt x="119735" y="42227"/>
                </a:lnTo>
                <a:lnTo>
                  <a:pt x="119735" y="38489"/>
                </a:lnTo>
                <a:close/>
                <a:moveTo>
                  <a:pt x="127355" y="38489"/>
                </a:moveTo>
                <a:lnTo>
                  <a:pt x="127355" y="42227"/>
                </a:lnTo>
                <a:lnTo>
                  <a:pt x="123614" y="42227"/>
                </a:lnTo>
                <a:lnTo>
                  <a:pt x="123614" y="38489"/>
                </a:lnTo>
                <a:close/>
                <a:moveTo>
                  <a:pt x="131235" y="38489"/>
                </a:moveTo>
                <a:lnTo>
                  <a:pt x="131235" y="42227"/>
                </a:lnTo>
                <a:lnTo>
                  <a:pt x="127494" y="42227"/>
                </a:lnTo>
                <a:lnTo>
                  <a:pt x="127494" y="38489"/>
                </a:lnTo>
                <a:close/>
                <a:moveTo>
                  <a:pt x="135114" y="38489"/>
                </a:moveTo>
                <a:lnTo>
                  <a:pt x="135114" y="42227"/>
                </a:lnTo>
                <a:lnTo>
                  <a:pt x="131373" y="42227"/>
                </a:lnTo>
                <a:lnTo>
                  <a:pt x="131373" y="38489"/>
                </a:lnTo>
                <a:close/>
                <a:moveTo>
                  <a:pt x="7114" y="42370"/>
                </a:moveTo>
                <a:lnTo>
                  <a:pt x="7114" y="46109"/>
                </a:lnTo>
                <a:lnTo>
                  <a:pt x="3376" y="46109"/>
                </a:lnTo>
                <a:lnTo>
                  <a:pt x="3376" y="42370"/>
                </a:lnTo>
                <a:close/>
                <a:moveTo>
                  <a:pt x="10993" y="42370"/>
                </a:moveTo>
                <a:lnTo>
                  <a:pt x="10993" y="46109"/>
                </a:lnTo>
                <a:lnTo>
                  <a:pt x="7256" y="46109"/>
                </a:lnTo>
                <a:lnTo>
                  <a:pt x="7256" y="42370"/>
                </a:lnTo>
                <a:close/>
                <a:moveTo>
                  <a:pt x="14873" y="42370"/>
                </a:moveTo>
                <a:lnTo>
                  <a:pt x="14873" y="46109"/>
                </a:lnTo>
                <a:lnTo>
                  <a:pt x="11135" y="46109"/>
                </a:lnTo>
                <a:lnTo>
                  <a:pt x="11135" y="42370"/>
                </a:lnTo>
                <a:close/>
                <a:moveTo>
                  <a:pt x="18752" y="42370"/>
                </a:moveTo>
                <a:lnTo>
                  <a:pt x="18752" y="46109"/>
                </a:lnTo>
                <a:lnTo>
                  <a:pt x="15015" y="46109"/>
                </a:lnTo>
                <a:lnTo>
                  <a:pt x="15015" y="42370"/>
                </a:lnTo>
                <a:close/>
                <a:moveTo>
                  <a:pt x="22632" y="42370"/>
                </a:moveTo>
                <a:lnTo>
                  <a:pt x="22632" y="46109"/>
                </a:lnTo>
                <a:lnTo>
                  <a:pt x="18894" y="46109"/>
                </a:lnTo>
                <a:lnTo>
                  <a:pt x="18894" y="42370"/>
                </a:lnTo>
                <a:close/>
                <a:moveTo>
                  <a:pt x="26514" y="42370"/>
                </a:moveTo>
                <a:lnTo>
                  <a:pt x="26514" y="46109"/>
                </a:lnTo>
                <a:lnTo>
                  <a:pt x="22775" y="46109"/>
                </a:lnTo>
                <a:lnTo>
                  <a:pt x="22775" y="42370"/>
                </a:lnTo>
                <a:close/>
                <a:moveTo>
                  <a:pt x="30394" y="42370"/>
                </a:moveTo>
                <a:lnTo>
                  <a:pt x="30394" y="46109"/>
                </a:lnTo>
                <a:lnTo>
                  <a:pt x="26654" y="46109"/>
                </a:lnTo>
                <a:lnTo>
                  <a:pt x="26654" y="42370"/>
                </a:lnTo>
                <a:close/>
                <a:moveTo>
                  <a:pt x="34273" y="42370"/>
                </a:moveTo>
                <a:lnTo>
                  <a:pt x="34273" y="46109"/>
                </a:lnTo>
                <a:lnTo>
                  <a:pt x="30534" y="46109"/>
                </a:lnTo>
                <a:lnTo>
                  <a:pt x="30534" y="42370"/>
                </a:lnTo>
                <a:close/>
                <a:moveTo>
                  <a:pt x="38153" y="42370"/>
                </a:moveTo>
                <a:lnTo>
                  <a:pt x="38153" y="46109"/>
                </a:lnTo>
                <a:lnTo>
                  <a:pt x="34413" y="46109"/>
                </a:lnTo>
                <a:lnTo>
                  <a:pt x="34413" y="42370"/>
                </a:lnTo>
                <a:close/>
                <a:moveTo>
                  <a:pt x="42032" y="42370"/>
                </a:moveTo>
                <a:lnTo>
                  <a:pt x="42032" y="46109"/>
                </a:lnTo>
                <a:lnTo>
                  <a:pt x="38293" y="46109"/>
                </a:lnTo>
                <a:lnTo>
                  <a:pt x="38293" y="42370"/>
                </a:lnTo>
                <a:close/>
                <a:moveTo>
                  <a:pt x="45912" y="42370"/>
                </a:moveTo>
                <a:lnTo>
                  <a:pt x="45912" y="46109"/>
                </a:lnTo>
                <a:lnTo>
                  <a:pt x="42171" y="46109"/>
                </a:lnTo>
                <a:lnTo>
                  <a:pt x="42171" y="42370"/>
                </a:lnTo>
                <a:close/>
                <a:moveTo>
                  <a:pt x="49788" y="42370"/>
                </a:moveTo>
                <a:lnTo>
                  <a:pt x="49788" y="46109"/>
                </a:lnTo>
                <a:lnTo>
                  <a:pt x="46049" y="46109"/>
                </a:lnTo>
                <a:lnTo>
                  <a:pt x="46049" y="42370"/>
                </a:lnTo>
                <a:close/>
                <a:moveTo>
                  <a:pt x="53671" y="42370"/>
                </a:moveTo>
                <a:lnTo>
                  <a:pt x="53671" y="46109"/>
                </a:lnTo>
                <a:lnTo>
                  <a:pt x="49930" y="46109"/>
                </a:lnTo>
                <a:lnTo>
                  <a:pt x="49930" y="42370"/>
                </a:lnTo>
                <a:close/>
                <a:moveTo>
                  <a:pt x="57524" y="42370"/>
                </a:moveTo>
                <a:lnTo>
                  <a:pt x="57524" y="46109"/>
                </a:lnTo>
                <a:lnTo>
                  <a:pt x="53809" y="46109"/>
                </a:lnTo>
                <a:lnTo>
                  <a:pt x="53809" y="42370"/>
                </a:lnTo>
                <a:close/>
                <a:moveTo>
                  <a:pt x="61404" y="42370"/>
                </a:moveTo>
                <a:lnTo>
                  <a:pt x="61404" y="46109"/>
                </a:lnTo>
                <a:lnTo>
                  <a:pt x="57666" y="46109"/>
                </a:lnTo>
                <a:lnTo>
                  <a:pt x="57666" y="42370"/>
                </a:lnTo>
                <a:close/>
                <a:moveTo>
                  <a:pt x="65283" y="42370"/>
                </a:moveTo>
                <a:lnTo>
                  <a:pt x="65283" y="46109"/>
                </a:lnTo>
                <a:lnTo>
                  <a:pt x="61545" y="46109"/>
                </a:lnTo>
                <a:lnTo>
                  <a:pt x="61545" y="42370"/>
                </a:lnTo>
                <a:close/>
                <a:moveTo>
                  <a:pt x="69163" y="42370"/>
                </a:moveTo>
                <a:lnTo>
                  <a:pt x="69163" y="46109"/>
                </a:lnTo>
                <a:lnTo>
                  <a:pt x="65425" y="46109"/>
                </a:lnTo>
                <a:lnTo>
                  <a:pt x="65425" y="42370"/>
                </a:lnTo>
                <a:close/>
                <a:moveTo>
                  <a:pt x="73042" y="42370"/>
                </a:moveTo>
                <a:lnTo>
                  <a:pt x="73042" y="46109"/>
                </a:lnTo>
                <a:lnTo>
                  <a:pt x="69304" y="46109"/>
                </a:lnTo>
                <a:lnTo>
                  <a:pt x="69304" y="42370"/>
                </a:lnTo>
                <a:close/>
                <a:moveTo>
                  <a:pt x="76922" y="42370"/>
                </a:moveTo>
                <a:lnTo>
                  <a:pt x="76922" y="46109"/>
                </a:lnTo>
                <a:lnTo>
                  <a:pt x="73182" y="46109"/>
                </a:lnTo>
                <a:lnTo>
                  <a:pt x="73182" y="42370"/>
                </a:lnTo>
                <a:close/>
                <a:moveTo>
                  <a:pt x="80801" y="42370"/>
                </a:moveTo>
                <a:lnTo>
                  <a:pt x="80801" y="46109"/>
                </a:lnTo>
                <a:lnTo>
                  <a:pt x="77063" y="46109"/>
                </a:lnTo>
                <a:lnTo>
                  <a:pt x="77063" y="42370"/>
                </a:lnTo>
                <a:close/>
                <a:moveTo>
                  <a:pt x="84681" y="42370"/>
                </a:moveTo>
                <a:lnTo>
                  <a:pt x="84681" y="46109"/>
                </a:lnTo>
                <a:lnTo>
                  <a:pt x="80943" y="46109"/>
                </a:lnTo>
                <a:lnTo>
                  <a:pt x="80943" y="42370"/>
                </a:lnTo>
                <a:close/>
                <a:moveTo>
                  <a:pt x="88560" y="42370"/>
                </a:moveTo>
                <a:lnTo>
                  <a:pt x="88560" y="46109"/>
                </a:lnTo>
                <a:lnTo>
                  <a:pt x="84822" y="46109"/>
                </a:lnTo>
                <a:lnTo>
                  <a:pt x="84822" y="42370"/>
                </a:lnTo>
                <a:close/>
                <a:moveTo>
                  <a:pt x="92440" y="42370"/>
                </a:moveTo>
                <a:lnTo>
                  <a:pt x="92440" y="46109"/>
                </a:lnTo>
                <a:lnTo>
                  <a:pt x="88702" y="46109"/>
                </a:lnTo>
                <a:lnTo>
                  <a:pt x="88702" y="42370"/>
                </a:lnTo>
                <a:close/>
                <a:moveTo>
                  <a:pt x="96319" y="42370"/>
                </a:moveTo>
                <a:lnTo>
                  <a:pt x="96319" y="46109"/>
                </a:lnTo>
                <a:lnTo>
                  <a:pt x="92581" y="46109"/>
                </a:lnTo>
                <a:lnTo>
                  <a:pt x="92581" y="42370"/>
                </a:lnTo>
                <a:close/>
                <a:moveTo>
                  <a:pt x="100199" y="42370"/>
                </a:moveTo>
                <a:lnTo>
                  <a:pt x="100199" y="46109"/>
                </a:lnTo>
                <a:lnTo>
                  <a:pt x="96461" y="46109"/>
                </a:lnTo>
                <a:lnTo>
                  <a:pt x="96461" y="42370"/>
                </a:lnTo>
                <a:close/>
                <a:moveTo>
                  <a:pt x="104078" y="42370"/>
                </a:moveTo>
                <a:lnTo>
                  <a:pt x="104078" y="46109"/>
                </a:lnTo>
                <a:lnTo>
                  <a:pt x="100340" y="46109"/>
                </a:lnTo>
                <a:lnTo>
                  <a:pt x="100340" y="42370"/>
                </a:lnTo>
                <a:close/>
                <a:moveTo>
                  <a:pt x="107958" y="42370"/>
                </a:moveTo>
                <a:lnTo>
                  <a:pt x="107958" y="46109"/>
                </a:lnTo>
                <a:lnTo>
                  <a:pt x="104220" y="46109"/>
                </a:lnTo>
                <a:lnTo>
                  <a:pt x="104220" y="42370"/>
                </a:lnTo>
                <a:close/>
                <a:moveTo>
                  <a:pt x="111837" y="42370"/>
                </a:moveTo>
                <a:lnTo>
                  <a:pt x="111837" y="46109"/>
                </a:lnTo>
                <a:lnTo>
                  <a:pt x="108099" y="46109"/>
                </a:lnTo>
                <a:lnTo>
                  <a:pt x="108099" y="42370"/>
                </a:lnTo>
                <a:close/>
                <a:moveTo>
                  <a:pt x="115717" y="42370"/>
                </a:moveTo>
                <a:lnTo>
                  <a:pt x="115717" y="46109"/>
                </a:lnTo>
                <a:lnTo>
                  <a:pt x="111979" y="46109"/>
                </a:lnTo>
                <a:lnTo>
                  <a:pt x="111979" y="42370"/>
                </a:lnTo>
                <a:close/>
                <a:moveTo>
                  <a:pt x="119596" y="42370"/>
                </a:moveTo>
                <a:lnTo>
                  <a:pt x="119596" y="46109"/>
                </a:lnTo>
                <a:lnTo>
                  <a:pt x="115855" y="46109"/>
                </a:lnTo>
                <a:lnTo>
                  <a:pt x="115855" y="42370"/>
                </a:lnTo>
                <a:close/>
                <a:moveTo>
                  <a:pt x="123476" y="42370"/>
                </a:moveTo>
                <a:lnTo>
                  <a:pt x="123476" y="46109"/>
                </a:lnTo>
                <a:lnTo>
                  <a:pt x="119735" y="46109"/>
                </a:lnTo>
                <a:lnTo>
                  <a:pt x="119735" y="42370"/>
                </a:lnTo>
                <a:close/>
                <a:moveTo>
                  <a:pt x="127355" y="42370"/>
                </a:moveTo>
                <a:lnTo>
                  <a:pt x="127355" y="46109"/>
                </a:lnTo>
                <a:lnTo>
                  <a:pt x="123614" y="46109"/>
                </a:lnTo>
                <a:lnTo>
                  <a:pt x="123614" y="42370"/>
                </a:lnTo>
                <a:close/>
                <a:moveTo>
                  <a:pt x="131235" y="42370"/>
                </a:moveTo>
                <a:lnTo>
                  <a:pt x="131235" y="46109"/>
                </a:lnTo>
                <a:lnTo>
                  <a:pt x="127494" y="46109"/>
                </a:lnTo>
                <a:lnTo>
                  <a:pt x="127494" y="42370"/>
                </a:lnTo>
                <a:close/>
                <a:moveTo>
                  <a:pt x="135114" y="42370"/>
                </a:moveTo>
                <a:lnTo>
                  <a:pt x="135114" y="46109"/>
                </a:lnTo>
                <a:lnTo>
                  <a:pt x="131373" y="46109"/>
                </a:lnTo>
                <a:lnTo>
                  <a:pt x="131373" y="42370"/>
                </a:lnTo>
                <a:close/>
                <a:moveTo>
                  <a:pt x="7114" y="46249"/>
                </a:moveTo>
                <a:lnTo>
                  <a:pt x="7114" y="49989"/>
                </a:lnTo>
                <a:lnTo>
                  <a:pt x="3376" y="49989"/>
                </a:lnTo>
                <a:lnTo>
                  <a:pt x="3376" y="46249"/>
                </a:lnTo>
                <a:close/>
                <a:moveTo>
                  <a:pt x="10993" y="46249"/>
                </a:moveTo>
                <a:lnTo>
                  <a:pt x="10993" y="49989"/>
                </a:lnTo>
                <a:lnTo>
                  <a:pt x="7256" y="49989"/>
                </a:lnTo>
                <a:lnTo>
                  <a:pt x="7256" y="46249"/>
                </a:lnTo>
                <a:close/>
                <a:moveTo>
                  <a:pt x="14873" y="46249"/>
                </a:moveTo>
                <a:lnTo>
                  <a:pt x="14873" y="49989"/>
                </a:lnTo>
                <a:lnTo>
                  <a:pt x="11135" y="49989"/>
                </a:lnTo>
                <a:lnTo>
                  <a:pt x="11135" y="46249"/>
                </a:lnTo>
                <a:close/>
                <a:moveTo>
                  <a:pt x="18752" y="46249"/>
                </a:moveTo>
                <a:lnTo>
                  <a:pt x="18752" y="49989"/>
                </a:lnTo>
                <a:lnTo>
                  <a:pt x="15015" y="49989"/>
                </a:lnTo>
                <a:lnTo>
                  <a:pt x="15015" y="46249"/>
                </a:lnTo>
                <a:close/>
                <a:moveTo>
                  <a:pt x="22632" y="46249"/>
                </a:moveTo>
                <a:lnTo>
                  <a:pt x="22632" y="49989"/>
                </a:lnTo>
                <a:lnTo>
                  <a:pt x="18894" y="49989"/>
                </a:lnTo>
                <a:lnTo>
                  <a:pt x="18894" y="46249"/>
                </a:lnTo>
                <a:close/>
                <a:moveTo>
                  <a:pt x="26514" y="46249"/>
                </a:moveTo>
                <a:lnTo>
                  <a:pt x="26514" y="49989"/>
                </a:lnTo>
                <a:lnTo>
                  <a:pt x="22775" y="49989"/>
                </a:lnTo>
                <a:lnTo>
                  <a:pt x="22775" y="46249"/>
                </a:lnTo>
                <a:close/>
                <a:moveTo>
                  <a:pt x="30394" y="46249"/>
                </a:moveTo>
                <a:lnTo>
                  <a:pt x="30394" y="49989"/>
                </a:lnTo>
                <a:lnTo>
                  <a:pt x="26654" y="49989"/>
                </a:lnTo>
                <a:lnTo>
                  <a:pt x="26654" y="46249"/>
                </a:lnTo>
                <a:close/>
                <a:moveTo>
                  <a:pt x="34273" y="46249"/>
                </a:moveTo>
                <a:lnTo>
                  <a:pt x="34273" y="49989"/>
                </a:lnTo>
                <a:lnTo>
                  <a:pt x="30534" y="49989"/>
                </a:lnTo>
                <a:lnTo>
                  <a:pt x="30534" y="46249"/>
                </a:lnTo>
                <a:close/>
                <a:moveTo>
                  <a:pt x="38153" y="46249"/>
                </a:moveTo>
                <a:lnTo>
                  <a:pt x="38153" y="49989"/>
                </a:lnTo>
                <a:lnTo>
                  <a:pt x="34413" y="49989"/>
                </a:lnTo>
                <a:lnTo>
                  <a:pt x="34413" y="46249"/>
                </a:lnTo>
                <a:close/>
                <a:moveTo>
                  <a:pt x="42032" y="46249"/>
                </a:moveTo>
                <a:lnTo>
                  <a:pt x="42032" y="49989"/>
                </a:lnTo>
                <a:lnTo>
                  <a:pt x="38293" y="49989"/>
                </a:lnTo>
                <a:lnTo>
                  <a:pt x="38293" y="46249"/>
                </a:lnTo>
                <a:close/>
                <a:moveTo>
                  <a:pt x="45912" y="46249"/>
                </a:moveTo>
                <a:lnTo>
                  <a:pt x="45912" y="49989"/>
                </a:lnTo>
                <a:lnTo>
                  <a:pt x="42171" y="49989"/>
                </a:lnTo>
                <a:lnTo>
                  <a:pt x="42171" y="46249"/>
                </a:lnTo>
                <a:close/>
                <a:moveTo>
                  <a:pt x="49788" y="46249"/>
                </a:moveTo>
                <a:lnTo>
                  <a:pt x="49788" y="49989"/>
                </a:lnTo>
                <a:lnTo>
                  <a:pt x="46049" y="49989"/>
                </a:lnTo>
                <a:lnTo>
                  <a:pt x="46049" y="46249"/>
                </a:lnTo>
                <a:close/>
                <a:moveTo>
                  <a:pt x="53671" y="46249"/>
                </a:moveTo>
                <a:lnTo>
                  <a:pt x="53671" y="49989"/>
                </a:lnTo>
                <a:lnTo>
                  <a:pt x="49930" y="49989"/>
                </a:lnTo>
                <a:lnTo>
                  <a:pt x="49930" y="46249"/>
                </a:lnTo>
                <a:close/>
                <a:moveTo>
                  <a:pt x="57524" y="46249"/>
                </a:moveTo>
                <a:lnTo>
                  <a:pt x="57524" y="49989"/>
                </a:lnTo>
                <a:lnTo>
                  <a:pt x="53809" y="49989"/>
                </a:lnTo>
                <a:lnTo>
                  <a:pt x="53809" y="46249"/>
                </a:lnTo>
                <a:close/>
                <a:moveTo>
                  <a:pt x="61404" y="46249"/>
                </a:moveTo>
                <a:lnTo>
                  <a:pt x="61404" y="49989"/>
                </a:lnTo>
                <a:lnTo>
                  <a:pt x="57666" y="49989"/>
                </a:lnTo>
                <a:lnTo>
                  <a:pt x="57666" y="46249"/>
                </a:lnTo>
                <a:close/>
                <a:moveTo>
                  <a:pt x="65283" y="46249"/>
                </a:moveTo>
                <a:lnTo>
                  <a:pt x="65283" y="49989"/>
                </a:lnTo>
                <a:lnTo>
                  <a:pt x="61545" y="49989"/>
                </a:lnTo>
                <a:lnTo>
                  <a:pt x="61545" y="46249"/>
                </a:lnTo>
                <a:close/>
                <a:moveTo>
                  <a:pt x="69163" y="46249"/>
                </a:moveTo>
                <a:lnTo>
                  <a:pt x="69163" y="49989"/>
                </a:lnTo>
                <a:lnTo>
                  <a:pt x="65425" y="49989"/>
                </a:lnTo>
                <a:lnTo>
                  <a:pt x="65425" y="46249"/>
                </a:lnTo>
                <a:close/>
                <a:moveTo>
                  <a:pt x="73042" y="46249"/>
                </a:moveTo>
                <a:lnTo>
                  <a:pt x="73042" y="49989"/>
                </a:lnTo>
                <a:lnTo>
                  <a:pt x="69304" y="49989"/>
                </a:lnTo>
                <a:lnTo>
                  <a:pt x="69304" y="46249"/>
                </a:lnTo>
                <a:close/>
                <a:moveTo>
                  <a:pt x="76922" y="46249"/>
                </a:moveTo>
                <a:lnTo>
                  <a:pt x="76922" y="49989"/>
                </a:lnTo>
                <a:lnTo>
                  <a:pt x="73182" y="49989"/>
                </a:lnTo>
                <a:lnTo>
                  <a:pt x="73182" y="46249"/>
                </a:lnTo>
                <a:close/>
                <a:moveTo>
                  <a:pt x="80801" y="46249"/>
                </a:moveTo>
                <a:lnTo>
                  <a:pt x="80801" y="49989"/>
                </a:lnTo>
                <a:lnTo>
                  <a:pt x="77063" y="49989"/>
                </a:lnTo>
                <a:lnTo>
                  <a:pt x="77063" y="46249"/>
                </a:lnTo>
                <a:close/>
                <a:moveTo>
                  <a:pt x="84681" y="46249"/>
                </a:moveTo>
                <a:lnTo>
                  <a:pt x="84681" y="49989"/>
                </a:lnTo>
                <a:lnTo>
                  <a:pt x="80943" y="49989"/>
                </a:lnTo>
                <a:lnTo>
                  <a:pt x="80943" y="46249"/>
                </a:lnTo>
                <a:close/>
                <a:moveTo>
                  <a:pt x="88560" y="46249"/>
                </a:moveTo>
                <a:lnTo>
                  <a:pt x="88560" y="49989"/>
                </a:lnTo>
                <a:lnTo>
                  <a:pt x="84822" y="49989"/>
                </a:lnTo>
                <a:lnTo>
                  <a:pt x="84822" y="46249"/>
                </a:lnTo>
                <a:close/>
                <a:moveTo>
                  <a:pt x="92440" y="46249"/>
                </a:moveTo>
                <a:lnTo>
                  <a:pt x="92440" y="49989"/>
                </a:lnTo>
                <a:lnTo>
                  <a:pt x="88702" y="49989"/>
                </a:lnTo>
                <a:lnTo>
                  <a:pt x="88702" y="46249"/>
                </a:lnTo>
                <a:close/>
                <a:moveTo>
                  <a:pt x="96319" y="46249"/>
                </a:moveTo>
                <a:lnTo>
                  <a:pt x="96319" y="49989"/>
                </a:lnTo>
                <a:lnTo>
                  <a:pt x="92581" y="49989"/>
                </a:lnTo>
                <a:lnTo>
                  <a:pt x="92581" y="46249"/>
                </a:lnTo>
                <a:close/>
                <a:moveTo>
                  <a:pt x="100199" y="46249"/>
                </a:moveTo>
                <a:lnTo>
                  <a:pt x="100199" y="49989"/>
                </a:lnTo>
                <a:lnTo>
                  <a:pt x="96461" y="49989"/>
                </a:lnTo>
                <a:lnTo>
                  <a:pt x="96461" y="46249"/>
                </a:lnTo>
                <a:close/>
                <a:moveTo>
                  <a:pt x="104078" y="46249"/>
                </a:moveTo>
                <a:lnTo>
                  <a:pt x="104078" y="49989"/>
                </a:lnTo>
                <a:lnTo>
                  <a:pt x="100340" y="49989"/>
                </a:lnTo>
                <a:lnTo>
                  <a:pt x="100340" y="46249"/>
                </a:lnTo>
                <a:close/>
                <a:moveTo>
                  <a:pt x="107958" y="46249"/>
                </a:moveTo>
                <a:lnTo>
                  <a:pt x="107958" y="49989"/>
                </a:lnTo>
                <a:lnTo>
                  <a:pt x="104220" y="49989"/>
                </a:lnTo>
                <a:lnTo>
                  <a:pt x="104220" y="46249"/>
                </a:lnTo>
                <a:close/>
                <a:moveTo>
                  <a:pt x="111837" y="46249"/>
                </a:moveTo>
                <a:lnTo>
                  <a:pt x="111837" y="49989"/>
                </a:lnTo>
                <a:lnTo>
                  <a:pt x="108099" y="49989"/>
                </a:lnTo>
                <a:lnTo>
                  <a:pt x="108099" y="46249"/>
                </a:lnTo>
                <a:close/>
                <a:moveTo>
                  <a:pt x="115717" y="46249"/>
                </a:moveTo>
                <a:lnTo>
                  <a:pt x="115717" y="49989"/>
                </a:lnTo>
                <a:lnTo>
                  <a:pt x="111979" y="49989"/>
                </a:lnTo>
                <a:lnTo>
                  <a:pt x="111979" y="46249"/>
                </a:lnTo>
                <a:close/>
                <a:moveTo>
                  <a:pt x="119596" y="46249"/>
                </a:moveTo>
                <a:lnTo>
                  <a:pt x="119596" y="49989"/>
                </a:lnTo>
                <a:lnTo>
                  <a:pt x="115855" y="49989"/>
                </a:lnTo>
                <a:lnTo>
                  <a:pt x="115855" y="46249"/>
                </a:lnTo>
                <a:close/>
                <a:moveTo>
                  <a:pt x="123476" y="46249"/>
                </a:moveTo>
                <a:lnTo>
                  <a:pt x="123476" y="49989"/>
                </a:lnTo>
                <a:lnTo>
                  <a:pt x="119735" y="49989"/>
                </a:lnTo>
                <a:lnTo>
                  <a:pt x="119735" y="46249"/>
                </a:lnTo>
                <a:close/>
                <a:moveTo>
                  <a:pt x="127355" y="46249"/>
                </a:moveTo>
                <a:lnTo>
                  <a:pt x="127355" y="49989"/>
                </a:lnTo>
                <a:lnTo>
                  <a:pt x="123614" y="49989"/>
                </a:lnTo>
                <a:lnTo>
                  <a:pt x="123614" y="46249"/>
                </a:lnTo>
                <a:close/>
                <a:moveTo>
                  <a:pt x="131235" y="46249"/>
                </a:moveTo>
                <a:lnTo>
                  <a:pt x="131235" y="49989"/>
                </a:lnTo>
                <a:lnTo>
                  <a:pt x="127494" y="49989"/>
                </a:lnTo>
                <a:lnTo>
                  <a:pt x="127494" y="46249"/>
                </a:lnTo>
                <a:close/>
                <a:moveTo>
                  <a:pt x="135114" y="46249"/>
                </a:moveTo>
                <a:lnTo>
                  <a:pt x="135114" y="49989"/>
                </a:lnTo>
                <a:lnTo>
                  <a:pt x="131373" y="49989"/>
                </a:lnTo>
                <a:lnTo>
                  <a:pt x="131373" y="46249"/>
                </a:lnTo>
                <a:close/>
                <a:moveTo>
                  <a:pt x="7114" y="50129"/>
                </a:moveTo>
                <a:lnTo>
                  <a:pt x="7114" y="53868"/>
                </a:lnTo>
                <a:lnTo>
                  <a:pt x="3376" y="53868"/>
                </a:lnTo>
                <a:lnTo>
                  <a:pt x="3376" y="50129"/>
                </a:lnTo>
                <a:close/>
                <a:moveTo>
                  <a:pt x="10993" y="50129"/>
                </a:moveTo>
                <a:lnTo>
                  <a:pt x="10993" y="53868"/>
                </a:lnTo>
                <a:lnTo>
                  <a:pt x="7256" y="53868"/>
                </a:lnTo>
                <a:lnTo>
                  <a:pt x="7256" y="50129"/>
                </a:lnTo>
                <a:close/>
                <a:moveTo>
                  <a:pt x="14873" y="50129"/>
                </a:moveTo>
                <a:lnTo>
                  <a:pt x="14873" y="53868"/>
                </a:lnTo>
                <a:lnTo>
                  <a:pt x="11135" y="53868"/>
                </a:lnTo>
                <a:lnTo>
                  <a:pt x="11135" y="50129"/>
                </a:lnTo>
                <a:close/>
                <a:moveTo>
                  <a:pt x="18752" y="50129"/>
                </a:moveTo>
                <a:lnTo>
                  <a:pt x="18752" y="53868"/>
                </a:lnTo>
                <a:lnTo>
                  <a:pt x="15015" y="53868"/>
                </a:lnTo>
                <a:lnTo>
                  <a:pt x="15015" y="50129"/>
                </a:lnTo>
                <a:close/>
                <a:moveTo>
                  <a:pt x="22632" y="50129"/>
                </a:moveTo>
                <a:lnTo>
                  <a:pt x="22632" y="53868"/>
                </a:lnTo>
                <a:lnTo>
                  <a:pt x="18894" y="53868"/>
                </a:lnTo>
                <a:lnTo>
                  <a:pt x="18894" y="50129"/>
                </a:lnTo>
                <a:close/>
                <a:moveTo>
                  <a:pt x="26514" y="50129"/>
                </a:moveTo>
                <a:lnTo>
                  <a:pt x="26514" y="53868"/>
                </a:lnTo>
                <a:lnTo>
                  <a:pt x="22775" y="53868"/>
                </a:lnTo>
                <a:lnTo>
                  <a:pt x="22775" y="50129"/>
                </a:lnTo>
                <a:close/>
                <a:moveTo>
                  <a:pt x="30394" y="50129"/>
                </a:moveTo>
                <a:lnTo>
                  <a:pt x="30394" y="53868"/>
                </a:lnTo>
                <a:lnTo>
                  <a:pt x="26654" y="53868"/>
                </a:lnTo>
                <a:lnTo>
                  <a:pt x="26654" y="50129"/>
                </a:lnTo>
                <a:close/>
                <a:moveTo>
                  <a:pt x="34273" y="50129"/>
                </a:moveTo>
                <a:lnTo>
                  <a:pt x="34273" y="53868"/>
                </a:lnTo>
                <a:lnTo>
                  <a:pt x="30534" y="53868"/>
                </a:lnTo>
                <a:lnTo>
                  <a:pt x="30534" y="50129"/>
                </a:lnTo>
                <a:close/>
                <a:moveTo>
                  <a:pt x="38153" y="50129"/>
                </a:moveTo>
                <a:lnTo>
                  <a:pt x="38153" y="53868"/>
                </a:lnTo>
                <a:lnTo>
                  <a:pt x="34413" y="53868"/>
                </a:lnTo>
                <a:lnTo>
                  <a:pt x="34413" y="50129"/>
                </a:lnTo>
                <a:close/>
                <a:moveTo>
                  <a:pt x="42032" y="50129"/>
                </a:moveTo>
                <a:lnTo>
                  <a:pt x="42032" y="53868"/>
                </a:lnTo>
                <a:lnTo>
                  <a:pt x="38293" y="53868"/>
                </a:lnTo>
                <a:lnTo>
                  <a:pt x="38293" y="50129"/>
                </a:lnTo>
                <a:close/>
                <a:moveTo>
                  <a:pt x="45912" y="50129"/>
                </a:moveTo>
                <a:lnTo>
                  <a:pt x="45912" y="53868"/>
                </a:lnTo>
                <a:lnTo>
                  <a:pt x="42171" y="53868"/>
                </a:lnTo>
                <a:lnTo>
                  <a:pt x="42171" y="50129"/>
                </a:lnTo>
                <a:close/>
                <a:moveTo>
                  <a:pt x="49788" y="50129"/>
                </a:moveTo>
                <a:lnTo>
                  <a:pt x="49788" y="53868"/>
                </a:lnTo>
                <a:lnTo>
                  <a:pt x="46049" y="53868"/>
                </a:lnTo>
                <a:lnTo>
                  <a:pt x="46049" y="50129"/>
                </a:lnTo>
                <a:close/>
                <a:moveTo>
                  <a:pt x="53671" y="50129"/>
                </a:moveTo>
                <a:lnTo>
                  <a:pt x="53671" y="53868"/>
                </a:lnTo>
                <a:lnTo>
                  <a:pt x="49930" y="53868"/>
                </a:lnTo>
                <a:lnTo>
                  <a:pt x="49930" y="50129"/>
                </a:lnTo>
                <a:close/>
                <a:moveTo>
                  <a:pt x="57524" y="50129"/>
                </a:moveTo>
                <a:lnTo>
                  <a:pt x="57524" y="53868"/>
                </a:lnTo>
                <a:lnTo>
                  <a:pt x="53809" y="53868"/>
                </a:lnTo>
                <a:lnTo>
                  <a:pt x="53809" y="50129"/>
                </a:lnTo>
                <a:close/>
                <a:moveTo>
                  <a:pt x="61404" y="50129"/>
                </a:moveTo>
                <a:lnTo>
                  <a:pt x="61404" y="53868"/>
                </a:lnTo>
                <a:lnTo>
                  <a:pt x="57666" y="53868"/>
                </a:lnTo>
                <a:lnTo>
                  <a:pt x="57666" y="50129"/>
                </a:lnTo>
                <a:close/>
                <a:moveTo>
                  <a:pt x="65283" y="50129"/>
                </a:moveTo>
                <a:lnTo>
                  <a:pt x="65283" y="53868"/>
                </a:lnTo>
                <a:lnTo>
                  <a:pt x="61545" y="53868"/>
                </a:lnTo>
                <a:lnTo>
                  <a:pt x="61545" y="50129"/>
                </a:lnTo>
                <a:close/>
                <a:moveTo>
                  <a:pt x="69163" y="50129"/>
                </a:moveTo>
                <a:lnTo>
                  <a:pt x="69163" y="53868"/>
                </a:lnTo>
                <a:lnTo>
                  <a:pt x="65425" y="53868"/>
                </a:lnTo>
                <a:lnTo>
                  <a:pt x="65425" y="50129"/>
                </a:lnTo>
                <a:close/>
                <a:moveTo>
                  <a:pt x="73042" y="50129"/>
                </a:moveTo>
                <a:lnTo>
                  <a:pt x="73042" y="53868"/>
                </a:lnTo>
                <a:lnTo>
                  <a:pt x="69304" y="53868"/>
                </a:lnTo>
                <a:lnTo>
                  <a:pt x="69304" y="50129"/>
                </a:lnTo>
                <a:close/>
                <a:moveTo>
                  <a:pt x="76922" y="50129"/>
                </a:moveTo>
                <a:lnTo>
                  <a:pt x="76922" y="53868"/>
                </a:lnTo>
                <a:lnTo>
                  <a:pt x="73182" y="53868"/>
                </a:lnTo>
                <a:lnTo>
                  <a:pt x="73182" y="50129"/>
                </a:lnTo>
                <a:close/>
                <a:moveTo>
                  <a:pt x="80801" y="50129"/>
                </a:moveTo>
                <a:lnTo>
                  <a:pt x="80801" y="53868"/>
                </a:lnTo>
                <a:lnTo>
                  <a:pt x="77063" y="53868"/>
                </a:lnTo>
                <a:lnTo>
                  <a:pt x="77063" y="50129"/>
                </a:lnTo>
                <a:close/>
                <a:moveTo>
                  <a:pt x="84681" y="50129"/>
                </a:moveTo>
                <a:lnTo>
                  <a:pt x="84681" y="53868"/>
                </a:lnTo>
                <a:lnTo>
                  <a:pt x="80943" y="53868"/>
                </a:lnTo>
                <a:lnTo>
                  <a:pt x="80943" y="50129"/>
                </a:lnTo>
                <a:close/>
                <a:moveTo>
                  <a:pt x="88560" y="50129"/>
                </a:moveTo>
                <a:lnTo>
                  <a:pt x="88560" y="53868"/>
                </a:lnTo>
                <a:lnTo>
                  <a:pt x="84822" y="53868"/>
                </a:lnTo>
                <a:lnTo>
                  <a:pt x="84822" y="50129"/>
                </a:lnTo>
                <a:close/>
                <a:moveTo>
                  <a:pt x="92440" y="50129"/>
                </a:moveTo>
                <a:lnTo>
                  <a:pt x="92440" y="53868"/>
                </a:lnTo>
                <a:lnTo>
                  <a:pt x="88702" y="53868"/>
                </a:lnTo>
                <a:lnTo>
                  <a:pt x="88702" y="50129"/>
                </a:lnTo>
                <a:close/>
                <a:moveTo>
                  <a:pt x="96319" y="50129"/>
                </a:moveTo>
                <a:lnTo>
                  <a:pt x="96319" y="53868"/>
                </a:lnTo>
                <a:lnTo>
                  <a:pt x="92581" y="53868"/>
                </a:lnTo>
                <a:lnTo>
                  <a:pt x="92581" y="50129"/>
                </a:lnTo>
                <a:close/>
                <a:moveTo>
                  <a:pt x="100199" y="50129"/>
                </a:moveTo>
                <a:lnTo>
                  <a:pt x="100199" y="53868"/>
                </a:lnTo>
                <a:lnTo>
                  <a:pt x="96461" y="53868"/>
                </a:lnTo>
                <a:lnTo>
                  <a:pt x="96461" y="50129"/>
                </a:lnTo>
                <a:close/>
                <a:moveTo>
                  <a:pt x="104078" y="50129"/>
                </a:moveTo>
                <a:lnTo>
                  <a:pt x="104078" y="53868"/>
                </a:lnTo>
                <a:lnTo>
                  <a:pt x="100340" y="53868"/>
                </a:lnTo>
                <a:lnTo>
                  <a:pt x="100340" y="50129"/>
                </a:lnTo>
                <a:close/>
                <a:moveTo>
                  <a:pt x="107958" y="50129"/>
                </a:moveTo>
                <a:lnTo>
                  <a:pt x="107958" y="53868"/>
                </a:lnTo>
                <a:lnTo>
                  <a:pt x="104220" y="53868"/>
                </a:lnTo>
                <a:lnTo>
                  <a:pt x="104220" y="50129"/>
                </a:lnTo>
                <a:close/>
                <a:moveTo>
                  <a:pt x="111837" y="50129"/>
                </a:moveTo>
                <a:lnTo>
                  <a:pt x="111837" y="53868"/>
                </a:lnTo>
                <a:lnTo>
                  <a:pt x="108099" y="53868"/>
                </a:lnTo>
                <a:lnTo>
                  <a:pt x="108099" y="50129"/>
                </a:lnTo>
                <a:close/>
                <a:moveTo>
                  <a:pt x="115717" y="50129"/>
                </a:moveTo>
                <a:lnTo>
                  <a:pt x="115717" y="53868"/>
                </a:lnTo>
                <a:lnTo>
                  <a:pt x="111979" y="53868"/>
                </a:lnTo>
                <a:lnTo>
                  <a:pt x="111979" y="50129"/>
                </a:lnTo>
                <a:close/>
                <a:moveTo>
                  <a:pt x="119596" y="50129"/>
                </a:moveTo>
                <a:lnTo>
                  <a:pt x="119596" y="53868"/>
                </a:lnTo>
                <a:lnTo>
                  <a:pt x="115855" y="53868"/>
                </a:lnTo>
                <a:lnTo>
                  <a:pt x="115855" y="50129"/>
                </a:lnTo>
                <a:close/>
                <a:moveTo>
                  <a:pt x="123476" y="50129"/>
                </a:moveTo>
                <a:lnTo>
                  <a:pt x="123476" y="53868"/>
                </a:lnTo>
                <a:lnTo>
                  <a:pt x="119735" y="53868"/>
                </a:lnTo>
                <a:lnTo>
                  <a:pt x="119735" y="50129"/>
                </a:lnTo>
                <a:close/>
                <a:moveTo>
                  <a:pt x="127355" y="50129"/>
                </a:moveTo>
                <a:lnTo>
                  <a:pt x="127355" y="53868"/>
                </a:lnTo>
                <a:lnTo>
                  <a:pt x="123614" y="53868"/>
                </a:lnTo>
                <a:lnTo>
                  <a:pt x="123614" y="50129"/>
                </a:lnTo>
                <a:close/>
                <a:moveTo>
                  <a:pt x="131235" y="50129"/>
                </a:moveTo>
                <a:lnTo>
                  <a:pt x="131235" y="53868"/>
                </a:lnTo>
                <a:lnTo>
                  <a:pt x="127494" y="53868"/>
                </a:lnTo>
                <a:lnTo>
                  <a:pt x="127494" y="50129"/>
                </a:lnTo>
                <a:close/>
                <a:moveTo>
                  <a:pt x="135114" y="50129"/>
                </a:moveTo>
                <a:lnTo>
                  <a:pt x="135114" y="53868"/>
                </a:lnTo>
                <a:lnTo>
                  <a:pt x="131373" y="53868"/>
                </a:lnTo>
                <a:lnTo>
                  <a:pt x="131373" y="50129"/>
                </a:lnTo>
                <a:close/>
                <a:moveTo>
                  <a:pt x="7114" y="54008"/>
                </a:moveTo>
                <a:lnTo>
                  <a:pt x="7114" y="57748"/>
                </a:lnTo>
                <a:lnTo>
                  <a:pt x="3376" y="57748"/>
                </a:lnTo>
                <a:lnTo>
                  <a:pt x="3376" y="54008"/>
                </a:lnTo>
                <a:close/>
                <a:moveTo>
                  <a:pt x="10993" y="54008"/>
                </a:moveTo>
                <a:lnTo>
                  <a:pt x="10993" y="57748"/>
                </a:lnTo>
                <a:lnTo>
                  <a:pt x="7256" y="57748"/>
                </a:lnTo>
                <a:lnTo>
                  <a:pt x="7256" y="54008"/>
                </a:lnTo>
                <a:close/>
                <a:moveTo>
                  <a:pt x="14873" y="54008"/>
                </a:moveTo>
                <a:lnTo>
                  <a:pt x="14873" y="57748"/>
                </a:lnTo>
                <a:lnTo>
                  <a:pt x="11135" y="57748"/>
                </a:lnTo>
                <a:lnTo>
                  <a:pt x="11135" y="54008"/>
                </a:lnTo>
                <a:close/>
                <a:moveTo>
                  <a:pt x="18752" y="54008"/>
                </a:moveTo>
                <a:lnTo>
                  <a:pt x="18752" y="57748"/>
                </a:lnTo>
                <a:lnTo>
                  <a:pt x="15015" y="57748"/>
                </a:lnTo>
                <a:lnTo>
                  <a:pt x="15015" y="54008"/>
                </a:lnTo>
                <a:close/>
                <a:moveTo>
                  <a:pt x="22632" y="54008"/>
                </a:moveTo>
                <a:lnTo>
                  <a:pt x="22632" y="57748"/>
                </a:lnTo>
                <a:lnTo>
                  <a:pt x="18894" y="57748"/>
                </a:lnTo>
                <a:lnTo>
                  <a:pt x="18894" y="54008"/>
                </a:lnTo>
                <a:close/>
                <a:moveTo>
                  <a:pt x="26514" y="54008"/>
                </a:moveTo>
                <a:lnTo>
                  <a:pt x="26514" y="57748"/>
                </a:lnTo>
                <a:lnTo>
                  <a:pt x="22775" y="57748"/>
                </a:lnTo>
                <a:lnTo>
                  <a:pt x="22775" y="54008"/>
                </a:lnTo>
                <a:close/>
                <a:moveTo>
                  <a:pt x="30394" y="54008"/>
                </a:moveTo>
                <a:lnTo>
                  <a:pt x="30394" y="57748"/>
                </a:lnTo>
                <a:lnTo>
                  <a:pt x="26654" y="57748"/>
                </a:lnTo>
                <a:lnTo>
                  <a:pt x="26654" y="54008"/>
                </a:lnTo>
                <a:close/>
                <a:moveTo>
                  <a:pt x="34273" y="54008"/>
                </a:moveTo>
                <a:lnTo>
                  <a:pt x="34273" y="57748"/>
                </a:lnTo>
                <a:lnTo>
                  <a:pt x="30534" y="57748"/>
                </a:lnTo>
                <a:lnTo>
                  <a:pt x="30534" y="54008"/>
                </a:lnTo>
                <a:close/>
                <a:moveTo>
                  <a:pt x="38153" y="54008"/>
                </a:moveTo>
                <a:lnTo>
                  <a:pt x="38153" y="57748"/>
                </a:lnTo>
                <a:lnTo>
                  <a:pt x="34413" y="57748"/>
                </a:lnTo>
                <a:lnTo>
                  <a:pt x="34413" y="54008"/>
                </a:lnTo>
                <a:close/>
                <a:moveTo>
                  <a:pt x="42032" y="54008"/>
                </a:moveTo>
                <a:lnTo>
                  <a:pt x="42032" y="57748"/>
                </a:lnTo>
                <a:lnTo>
                  <a:pt x="38293" y="57748"/>
                </a:lnTo>
                <a:lnTo>
                  <a:pt x="38293" y="54008"/>
                </a:lnTo>
                <a:close/>
                <a:moveTo>
                  <a:pt x="45912" y="54008"/>
                </a:moveTo>
                <a:lnTo>
                  <a:pt x="45912" y="57748"/>
                </a:lnTo>
                <a:lnTo>
                  <a:pt x="42171" y="57748"/>
                </a:lnTo>
                <a:lnTo>
                  <a:pt x="42171" y="54008"/>
                </a:lnTo>
                <a:close/>
                <a:moveTo>
                  <a:pt x="49788" y="54008"/>
                </a:moveTo>
                <a:lnTo>
                  <a:pt x="49788" y="57748"/>
                </a:lnTo>
                <a:lnTo>
                  <a:pt x="46049" y="57748"/>
                </a:lnTo>
                <a:lnTo>
                  <a:pt x="46049" y="54008"/>
                </a:lnTo>
                <a:close/>
                <a:moveTo>
                  <a:pt x="53671" y="54008"/>
                </a:moveTo>
                <a:lnTo>
                  <a:pt x="53671" y="57748"/>
                </a:lnTo>
                <a:lnTo>
                  <a:pt x="49930" y="57748"/>
                </a:lnTo>
                <a:lnTo>
                  <a:pt x="49930" y="54008"/>
                </a:lnTo>
                <a:close/>
                <a:moveTo>
                  <a:pt x="57524" y="54008"/>
                </a:moveTo>
                <a:lnTo>
                  <a:pt x="57524" y="57748"/>
                </a:lnTo>
                <a:lnTo>
                  <a:pt x="53809" y="57748"/>
                </a:lnTo>
                <a:lnTo>
                  <a:pt x="53809" y="54008"/>
                </a:lnTo>
                <a:close/>
                <a:moveTo>
                  <a:pt x="61404" y="54008"/>
                </a:moveTo>
                <a:lnTo>
                  <a:pt x="61404" y="57748"/>
                </a:lnTo>
                <a:lnTo>
                  <a:pt x="57666" y="57748"/>
                </a:lnTo>
                <a:lnTo>
                  <a:pt x="57666" y="54008"/>
                </a:lnTo>
                <a:close/>
                <a:moveTo>
                  <a:pt x="65283" y="54008"/>
                </a:moveTo>
                <a:lnTo>
                  <a:pt x="65283" y="57748"/>
                </a:lnTo>
                <a:lnTo>
                  <a:pt x="61545" y="57748"/>
                </a:lnTo>
                <a:lnTo>
                  <a:pt x="61545" y="54008"/>
                </a:lnTo>
                <a:close/>
                <a:moveTo>
                  <a:pt x="69163" y="54008"/>
                </a:moveTo>
                <a:lnTo>
                  <a:pt x="69163" y="57748"/>
                </a:lnTo>
                <a:lnTo>
                  <a:pt x="65425" y="57748"/>
                </a:lnTo>
                <a:lnTo>
                  <a:pt x="65425" y="54008"/>
                </a:lnTo>
                <a:close/>
                <a:moveTo>
                  <a:pt x="73042" y="54008"/>
                </a:moveTo>
                <a:lnTo>
                  <a:pt x="73042" y="57748"/>
                </a:lnTo>
                <a:lnTo>
                  <a:pt x="69304" y="57748"/>
                </a:lnTo>
                <a:lnTo>
                  <a:pt x="69304" y="54008"/>
                </a:lnTo>
                <a:close/>
                <a:moveTo>
                  <a:pt x="76922" y="54008"/>
                </a:moveTo>
                <a:lnTo>
                  <a:pt x="76922" y="57748"/>
                </a:lnTo>
                <a:lnTo>
                  <a:pt x="73182" y="57748"/>
                </a:lnTo>
                <a:lnTo>
                  <a:pt x="73182" y="54008"/>
                </a:lnTo>
                <a:close/>
                <a:moveTo>
                  <a:pt x="80801" y="54008"/>
                </a:moveTo>
                <a:lnTo>
                  <a:pt x="80801" y="57748"/>
                </a:lnTo>
                <a:lnTo>
                  <a:pt x="77063" y="57748"/>
                </a:lnTo>
                <a:lnTo>
                  <a:pt x="77063" y="54008"/>
                </a:lnTo>
                <a:close/>
                <a:moveTo>
                  <a:pt x="84681" y="54008"/>
                </a:moveTo>
                <a:lnTo>
                  <a:pt x="84681" y="57748"/>
                </a:lnTo>
                <a:lnTo>
                  <a:pt x="80943" y="57748"/>
                </a:lnTo>
                <a:lnTo>
                  <a:pt x="80943" y="54008"/>
                </a:lnTo>
                <a:close/>
                <a:moveTo>
                  <a:pt x="88560" y="54008"/>
                </a:moveTo>
                <a:lnTo>
                  <a:pt x="88560" y="57748"/>
                </a:lnTo>
                <a:lnTo>
                  <a:pt x="84822" y="57748"/>
                </a:lnTo>
                <a:lnTo>
                  <a:pt x="84822" y="54008"/>
                </a:lnTo>
                <a:close/>
                <a:moveTo>
                  <a:pt x="92440" y="54008"/>
                </a:moveTo>
                <a:lnTo>
                  <a:pt x="92440" y="57748"/>
                </a:lnTo>
                <a:lnTo>
                  <a:pt x="88702" y="57748"/>
                </a:lnTo>
                <a:lnTo>
                  <a:pt x="88702" y="54008"/>
                </a:lnTo>
                <a:close/>
                <a:moveTo>
                  <a:pt x="96319" y="54008"/>
                </a:moveTo>
                <a:lnTo>
                  <a:pt x="96319" y="57748"/>
                </a:lnTo>
                <a:lnTo>
                  <a:pt x="92581" y="57748"/>
                </a:lnTo>
                <a:lnTo>
                  <a:pt x="92581" y="54008"/>
                </a:lnTo>
                <a:close/>
                <a:moveTo>
                  <a:pt x="100199" y="54008"/>
                </a:moveTo>
                <a:lnTo>
                  <a:pt x="100199" y="57748"/>
                </a:lnTo>
                <a:lnTo>
                  <a:pt x="96461" y="57748"/>
                </a:lnTo>
                <a:lnTo>
                  <a:pt x="96461" y="54008"/>
                </a:lnTo>
                <a:close/>
                <a:moveTo>
                  <a:pt x="104078" y="54008"/>
                </a:moveTo>
                <a:lnTo>
                  <a:pt x="104078" y="57748"/>
                </a:lnTo>
                <a:lnTo>
                  <a:pt x="100340" y="57748"/>
                </a:lnTo>
                <a:lnTo>
                  <a:pt x="100340" y="54008"/>
                </a:lnTo>
                <a:close/>
                <a:moveTo>
                  <a:pt x="107958" y="54008"/>
                </a:moveTo>
                <a:lnTo>
                  <a:pt x="107958" y="57748"/>
                </a:lnTo>
                <a:lnTo>
                  <a:pt x="104220" y="57748"/>
                </a:lnTo>
                <a:lnTo>
                  <a:pt x="104220" y="54008"/>
                </a:lnTo>
                <a:close/>
                <a:moveTo>
                  <a:pt x="111837" y="54008"/>
                </a:moveTo>
                <a:lnTo>
                  <a:pt x="111837" y="57748"/>
                </a:lnTo>
                <a:lnTo>
                  <a:pt x="108099" y="57748"/>
                </a:lnTo>
                <a:lnTo>
                  <a:pt x="108099" y="54008"/>
                </a:lnTo>
                <a:close/>
                <a:moveTo>
                  <a:pt x="115717" y="54008"/>
                </a:moveTo>
                <a:lnTo>
                  <a:pt x="115717" y="57748"/>
                </a:lnTo>
                <a:lnTo>
                  <a:pt x="111979" y="57748"/>
                </a:lnTo>
                <a:lnTo>
                  <a:pt x="111979" y="54008"/>
                </a:lnTo>
                <a:close/>
                <a:moveTo>
                  <a:pt x="119596" y="54008"/>
                </a:moveTo>
                <a:lnTo>
                  <a:pt x="119596" y="57748"/>
                </a:lnTo>
                <a:lnTo>
                  <a:pt x="115855" y="57748"/>
                </a:lnTo>
                <a:lnTo>
                  <a:pt x="115855" y="54008"/>
                </a:lnTo>
                <a:close/>
                <a:moveTo>
                  <a:pt x="123476" y="54008"/>
                </a:moveTo>
                <a:lnTo>
                  <a:pt x="123476" y="57748"/>
                </a:lnTo>
                <a:lnTo>
                  <a:pt x="119735" y="57748"/>
                </a:lnTo>
                <a:lnTo>
                  <a:pt x="119735" y="54008"/>
                </a:lnTo>
                <a:close/>
                <a:moveTo>
                  <a:pt x="127355" y="54008"/>
                </a:moveTo>
                <a:lnTo>
                  <a:pt x="127355" y="57748"/>
                </a:lnTo>
                <a:lnTo>
                  <a:pt x="123614" y="57748"/>
                </a:lnTo>
                <a:lnTo>
                  <a:pt x="123614" y="54008"/>
                </a:lnTo>
                <a:close/>
                <a:moveTo>
                  <a:pt x="131235" y="54008"/>
                </a:moveTo>
                <a:lnTo>
                  <a:pt x="131235" y="57748"/>
                </a:lnTo>
                <a:lnTo>
                  <a:pt x="127494" y="57748"/>
                </a:lnTo>
                <a:lnTo>
                  <a:pt x="127494" y="54008"/>
                </a:lnTo>
                <a:close/>
                <a:moveTo>
                  <a:pt x="135114" y="54008"/>
                </a:moveTo>
                <a:lnTo>
                  <a:pt x="135114" y="57748"/>
                </a:lnTo>
                <a:lnTo>
                  <a:pt x="131373" y="57748"/>
                </a:lnTo>
                <a:lnTo>
                  <a:pt x="131373" y="54008"/>
                </a:lnTo>
                <a:close/>
                <a:moveTo>
                  <a:pt x="7114" y="57885"/>
                </a:moveTo>
                <a:lnTo>
                  <a:pt x="7114" y="61600"/>
                </a:lnTo>
                <a:lnTo>
                  <a:pt x="3376" y="61600"/>
                </a:lnTo>
                <a:lnTo>
                  <a:pt x="3376" y="57885"/>
                </a:lnTo>
                <a:close/>
                <a:moveTo>
                  <a:pt x="10993" y="57885"/>
                </a:moveTo>
                <a:lnTo>
                  <a:pt x="10993" y="61600"/>
                </a:lnTo>
                <a:lnTo>
                  <a:pt x="7256" y="61600"/>
                </a:lnTo>
                <a:lnTo>
                  <a:pt x="7256" y="57885"/>
                </a:lnTo>
                <a:close/>
                <a:moveTo>
                  <a:pt x="14873" y="57885"/>
                </a:moveTo>
                <a:lnTo>
                  <a:pt x="14873" y="61600"/>
                </a:lnTo>
                <a:lnTo>
                  <a:pt x="11135" y="61600"/>
                </a:lnTo>
                <a:lnTo>
                  <a:pt x="11135" y="57885"/>
                </a:lnTo>
                <a:close/>
                <a:moveTo>
                  <a:pt x="18752" y="57885"/>
                </a:moveTo>
                <a:lnTo>
                  <a:pt x="18752" y="61600"/>
                </a:lnTo>
                <a:lnTo>
                  <a:pt x="15015" y="61600"/>
                </a:lnTo>
                <a:lnTo>
                  <a:pt x="15015" y="57885"/>
                </a:lnTo>
                <a:close/>
                <a:moveTo>
                  <a:pt x="22632" y="57885"/>
                </a:moveTo>
                <a:lnTo>
                  <a:pt x="22632" y="61600"/>
                </a:lnTo>
                <a:lnTo>
                  <a:pt x="18894" y="61600"/>
                </a:lnTo>
                <a:lnTo>
                  <a:pt x="18894" y="57885"/>
                </a:lnTo>
                <a:close/>
                <a:moveTo>
                  <a:pt x="26514" y="57885"/>
                </a:moveTo>
                <a:lnTo>
                  <a:pt x="26514" y="61600"/>
                </a:lnTo>
                <a:lnTo>
                  <a:pt x="22775" y="61600"/>
                </a:lnTo>
                <a:lnTo>
                  <a:pt x="22775" y="57885"/>
                </a:lnTo>
                <a:close/>
                <a:moveTo>
                  <a:pt x="30394" y="57885"/>
                </a:moveTo>
                <a:lnTo>
                  <a:pt x="30394" y="61600"/>
                </a:lnTo>
                <a:lnTo>
                  <a:pt x="26654" y="61600"/>
                </a:lnTo>
                <a:lnTo>
                  <a:pt x="26654" y="57885"/>
                </a:lnTo>
                <a:close/>
                <a:moveTo>
                  <a:pt x="34273" y="57885"/>
                </a:moveTo>
                <a:lnTo>
                  <a:pt x="34273" y="61600"/>
                </a:lnTo>
                <a:lnTo>
                  <a:pt x="30534" y="61600"/>
                </a:lnTo>
                <a:lnTo>
                  <a:pt x="30534" y="57885"/>
                </a:lnTo>
                <a:close/>
                <a:moveTo>
                  <a:pt x="38153" y="57885"/>
                </a:moveTo>
                <a:lnTo>
                  <a:pt x="38153" y="61600"/>
                </a:lnTo>
                <a:lnTo>
                  <a:pt x="34413" y="61600"/>
                </a:lnTo>
                <a:lnTo>
                  <a:pt x="34413" y="57885"/>
                </a:lnTo>
                <a:close/>
                <a:moveTo>
                  <a:pt x="42032" y="57885"/>
                </a:moveTo>
                <a:lnTo>
                  <a:pt x="42032" y="61600"/>
                </a:lnTo>
                <a:lnTo>
                  <a:pt x="38293" y="61600"/>
                </a:lnTo>
                <a:lnTo>
                  <a:pt x="38293" y="57885"/>
                </a:lnTo>
                <a:close/>
                <a:moveTo>
                  <a:pt x="45912" y="57885"/>
                </a:moveTo>
                <a:lnTo>
                  <a:pt x="45912" y="61600"/>
                </a:lnTo>
                <a:lnTo>
                  <a:pt x="42171" y="61600"/>
                </a:lnTo>
                <a:lnTo>
                  <a:pt x="42171" y="57885"/>
                </a:lnTo>
                <a:close/>
                <a:moveTo>
                  <a:pt x="49788" y="57885"/>
                </a:moveTo>
                <a:lnTo>
                  <a:pt x="49788" y="61600"/>
                </a:lnTo>
                <a:lnTo>
                  <a:pt x="46049" y="61600"/>
                </a:lnTo>
                <a:lnTo>
                  <a:pt x="46049" y="57885"/>
                </a:lnTo>
                <a:close/>
                <a:moveTo>
                  <a:pt x="53671" y="57885"/>
                </a:moveTo>
                <a:lnTo>
                  <a:pt x="53671" y="61600"/>
                </a:lnTo>
                <a:lnTo>
                  <a:pt x="49930" y="61600"/>
                </a:lnTo>
                <a:lnTo>
                  <a:pt x="49930" y="57885"/>
                </a:lnTo>
                <a:close/>
                <a:moveTo>
                  <a:pt x="57524" y="57885"/>
                </a:moveTo>
                <a:lnTo>
                  <a:pt x="57524" y="61600"/>
                </a:lnTo>
                <a:lnTo>
                  <a:pt x="53809" y="61600"/>
                </a:lnTo>
                <a:lnTo>
                  <a:pt x="53809" y="57885"/>
                </a:lnTo>
                <a:close/>
                <a:moveTo>
                  <a:pt x="61404" y="57885"/>
                </a:moveTo>
                <a:lnTo>
                  <a:pt x="61404" y="61600"/>
                </a:lnTo>
                <a:lnTo>
                  <a:pt x="57666" y="61600"/>
                </a:lnTo>
                <a:lnTo>
                  <a:pt x="57666" y="57885"/>
                </a:lnTo>
                <a:close/>
                <a:moveTo>
                  <a:pt x="65283" y="57885"/>
                </a:moveTo>
                <a:lnTo>
                  <a:pt x="65283" y="61600"/>
                </a:lnTo>
                <a:lnTo>
                  <a:pt x="61545" y="61600"/>
                </a:lnTo>
                <a:lnTo>
                  <a:pt x="61545" y="57885"/>
                </a:lnTo>
                <a:close/>
                <a:moveTo>
                  <a:pt x="69163" y="57885"/>
                </a:moveTo>
                <a:lnTo>
                  <a:pt x="69163" y="61600"/>
                </a:lnTo>
                <a:lnTo>
                  <a:pt x="65425" y="61600"/>
                </a:lnTo>
                <a:lnTo>
                  <a:pt x="65425" y="57885"/>
                </a:lnTo>
                <a:close/>
                <a:moveTo>
                  <a:pt x="73042" y="57885"/>
                </a:moveTo>
                <a:lnTo>
                  <a:pt x="73042" y="61600"/>
                </a:lnTo>
                <a:lnTo>
                  <a:pt x="69304" y="61600"/>
                </a:lnTo>
                <a:lnTo>
                  <a:pt x="69304" y="57885"/>
                </a:lnTo>
                <a:close/>
                <a:moveTo>
                  <a:pt x="76922" y="57885"/>
                </a:moveTo>
                <a:lnTo>
                  <a:pt x="76922" y="61600"/>
                </a:lnTo>
                <a:lnTo>
                  <a:pt x="73182" y="61600"/>
                </a:lnTo>
                <a:lnTo>
                  <a:pt x="73182" y="57885"/>
                </a:lnTo>
                <a:close/>
                <a:moveTo>
                  <a:pt x="80801" y="57885"/>
                </a:moveTo>
                <a:lnTo>
                  <a:pt x="80801" y="61600"/>
                </a:lnTo>
                <a:lnTo>
                  <a:pt x="77063" y="61600"/>
                </a:lnTo>
                <a:lnTo>
                  <a:pt x="77063" y="57885"/>
                </a:lnTo>
                <a:close/>
                <a:moveTo>
                  <a:pt x="84681" y="57885"/>
                </a:moveTo>
                <a:lnTo>
                  <a:pt x="84681" y="61600"/>
                </a:lnTo>
                <a:lnTo>
                  <a:pt x="80943" y="61600"/>
                </a:lnTo>
                <a:lnTo>
                  <a:pt x="80943" y="57885"/>
                </a:lnTo>
                <a:close/>
                <a:moveTo>
                  <a:pt x="88560" y="57885"/>
                </a:moveTo>
                <a:lnTo>
                  <a:pt x="88560" y="61600"/>
                </a:lnTo>
                <a:lnTo>
                  <a:pt x="84822" y="61600"/>
                </a:lnTo>
                <a:lnTo>
                  <a:pt x="84822" y="57885"/>
                </a:lnTo>
                <a:close/>
                <a:moveTo>
                  <a:pt x="92440" y="57885"/>
                </a:moveTo>
                <a:lnTo>
                  <a:pt x="92440" y="61600"/>
                </a:lnTo>
                <a:lnTo>
                  <a:pt x="88702" y="61600"/>
                </a:lnTo>
                <a:lnTo>
                  <a:pt x="88702" y="57885"/>
                </a:lnTo>
                <a:close/>
                <a:moveTo>
                  <a:pt x="96319" y="57885"/>
                </a:moveTo>
                <a:lnTo>
                  <a:pt x="96319" y="61600"/>
                </a:lnTo>
                <a:lnTo>
                  <a:pt x="92581" y="61600"/>
                </a:lnTo>
                <a:lnTo>
                  <a:pt x="92581" y="57885"/>
                </a:lnTo>
                <a:close/>
                <a:moveTo>
                  <a:pt x="100199" y="57885"/>
                </a:moveTo>
                <a:lnTo>
                  <a:pt x="100199" y="61600"/>
                </a:lnTo>
                <a:lnTo>
                  <a:pt x="96461" y="61600"/>
                </a:lnTo>
                <a:lnTo>
                  <a:pt x="96461" y="57885"/>
                </a:lnTo>
                <a:close/>
                <a:moveTo>
                  <a:pt x="104078" y="57885"/>
                </a:moveTo>
                <a:lnTo>
                  <a:pt x="104078" y="61600"/>
                </a:lnTo>
                <a:lnTo>
                  <a:pt x="100340" y="61600"/>
                </a:lnTo>
                <a:lnTo>
                  <a:pt x="100340" y="57885"/>
                </a:lnTo>
                <a:close/>
                <a:moveTo>
                  <a:pt x="107958" y="57885"/>
                </a:moveTo>
                <a:lnTo>
                  <a:pt x="107958" y="61600"/>
                </a:lnTo>
                <a:lnTo>
                  <a:pt x="104220" y="61600"/>
                </a:lnTo>
                <a:lnTo>
                  <a:pt x="104220" y="57885"/>
                </a:lnTo>
                <a:close/>
                <a:moveTo>
                  <a:pt x="111837" y="57885"/>
                </a:moveTo>
                <a:lnTo>
                  <a:pt x="111837" y="61600"/>
                </a:lnTo>
                <a:lnTo>
                  <a:pt x="108099" y="61600"/>
                </a:lnTo>
                <a:lnTo>
                  <a:pt x="108099" y="57885"/>
                </a:lnTo>
                <a:close/>
                <a:moveTo>
                  <a:pt x="115717" y="57885"/>
                </a:moveTo>
                <a:lnTo>
                  <a:pt x="115717" y="61600"/>
                </a:lnTo>
                <a:lnTo>
                  <a:pt x="111979" y="61600"/>
                </a:lnTo>
                <a:lnTo>
                  <a:pt x="111979" y="57885"/>
                </a:lnTo>
                <a:close/>
                <a:moveTo>
                  <a:pt x="119596" y="57885"/>
                </a:moveTo>
                <a:lnTo>
                  <a:pt x="119596" y="61600"/>
                </a:lnTo>
                <a:lnTo>
                  <a:pt x="115855" y="61600"/>
                </a:lnTo>
                <a:lnTo>
                  <a:pt x="115855" y="57885"/>
                </a:lnTo>
                <a:close/>
                <a:moveTo>
                  <a:pt x="123476" y="57885"/>
                </a:moveTo>
                <a:lnTo>
                  <a:pt x="123476" y="61600"/>
                </a:lnTo>
                <a:lnTo>
                  <a:pt x="119735" y="61600"/>
                </a:lnTo>
                <a:lnTo>
                  <a:pt x="119735" y="57885"/>
                </a:lnTo>
                <a:close/>
                <a:moveTo>
                  <a:pt x="127355" y="57885"/>
                </a:moveTo>
                <a:lnTo>
                  <a:pt x="127355" y="61600"/>
                </a:lnTo>
                <a:lnTo>
                  <a:pt x="123614" y="61600"/>
                </a:lnTo>
                <a:lnTo>
                  <a:pt x="123614" y="57885"/>
                </a:lnTo>
                <a:close/>
                <a:moveTo>
                  <a:pt x="131235" y="57885"/>
                </a:moveTo>
                <a:lnTo>
                  <a:pt x="131235" y="61600"/>
                </a:lnTo>
                <a:lnTo>
                  <a:pt x="127494" y="61600"/>
                </a:lnTo>
                <a:lnTo>
                  <a:pt x="127494" y="57885"/>
                </a:lnTo>
                <a:close/>
                <a:moveTo>
                  <a:pt x="135114" y="57885"/>
                </a:moveTo>
                <a:lnTo>
                  <a:pt x="135114" y="61600"/>
                </a:lnTo>
                <a:lnTo>
                  <a:pt x="131373" y="61600"/>
                </a:lnTo>
                <a:lnTo>
                  <a:pt x="131373" y="57885"/>
                </a:lnTo>
                <a:close/>
                <a:moveTo>
                  <a:pt x="7114" y="61740"/>
                </a:moveTo>
                <a:lnTo>
                  <a:pt x="7114" y="65479"/>
                </a:lnTo>
                <a:lnTo>
                  <a:pt x="3376" y="65479"/>
                </a:lnTo>
                <a:lnTo>
                  <a:pt x="3376" y="61740"/>
                </a:lnTo>
                <a:close/>
                <a:moveTo>
                  <a:pt x="10993" y="61740"/>
                </a:moveTo>
                <a:lnTo>
                  <a:pt x="10993" y="65479"/>
                </a:lnTo>
                <a:lnTo>
                  <a:pt x="7256" y="65479"/>
                </a:lnTo>
                <a:lnTo>
                  <a:pt x="7256" y="61740"/>
                </a:lnTo>
                <a:close/>
                <a:moveTo>
                  <a:pt x="14873" y="61740"/>
                </a:moveTo>
                <a:lnTo>
                  <a:pt x="14873" y="65479"/>
                </a:lnTo>
                <a:lnTo>
                  <a:pt x="11135" y="65479"/>
                </a:lnTo>
                <a:lnTo>
                  <a:pt x="11135" y="61740"/>
                </a:lnTo>
                <a:close/>
                <a:moveTo>
                  <a:pt x="18752" y="61740"/>
                </a:moveTo>
                <a:lnTo>
                  <a:pt x="18752" y="65479"/>
                </a:lnTo>
                <a:lnTo>
                  <a:pt x="15015" y="65479"/>
                </a:lnTo>
                <a:lnTo>
                  <a:pt x="15015" y="61740"/>
                </a:lnTo>
                <a:close/>
                <a:moveTo>
                  <a:pt x="22632" y="61740"/>
                </a:moveTo>
                <a:lnTo>
                  <a:pt x="22632" y="65479"/>
                </a:lnTo>
                <a:lnTo>
                  <a:pt x="18894" y="65479"/>
                </a:lnTo>
                <a:lnTo>
                  <a:pt x="18894" y="61740"/>
                </a:lnTo>
                <a:close/>
                <a:moveTo>
                  <a:pt x="26514" y="61740"/>
                </a:moveTo>
                <a:lnTo>
                  <a:pt x="26514" y="65479"/>
                </a:lnTo>
                <a:lnTo>
                  <a:pt x="22775" y="65479"/>
                </a:lnTo>
                <a:lnTo>
                  <a:pt x="22775" y="61740"/>
                </a:lnTo>
                <a:close/>
                <a:moveTo>
                  <a:pt x="30394" y="61740"/>
                </a:moveTo>
                <a:lnTo>
                  <a:pt x="30394" y="65479"/>
                </a:lnTo>
                <a:lnTo>
                  <a:pt x="26654" y="65479"/>
                </a:lnTo>
                <a:lnTo>
                  <a:pt x="26654" y="61740"/>
                </a:lnTo>
                <a:close/>
                <a:moveTo>
                  <a:pt x="34273" y="61740"/>
                </a:moveTo>
                <a:lnTo>
                  <a:pt x="34273" y="65479"/>
                </a:lnTo>
                <a:lnTo>
                  <a:pt x="30534" y="65479"/>
                </a:lnTo>
                <a:lnTo>
                  <a:pt x="30534" y="61740"/>
                </a:lnTo>
                <a:close/>
                <a:moveTo>
                  <a:pt x="38153" y="61740"/>
                </a:moveTo>
                <a:lnTo>
                  <a:pt x="38153" y="65479"/>
                </a:lnTo>
                <a:lnTo>
                  <a:pt x="34413" y="65479"/>
                </a:lnTo>
                <a:lnTo>
                  <a:pt x="34413" y="61740"/>
                </a:lnTo>
                <a:close/>
                <a:moveTo>
                  <a:pt x="42032" y="61740"/>
                </a:moveTo>
                <a:lnTo>
                  <a:pt x="42032" y="65479"/>
                </a:lnTo>
                <a:lnTo>
                  <a:pt x="38293" y="65479"/>
                </a:lnTo>
                <a:lnTo>
                  <a:pt x="38293" y="61740"/>
                </a:lnTo>
                <a:close/>
                <a:moveTo>
                  <a:pt x="45912" y="61740"/>
                </a:moveTo>
                <a:lnTo>
                  <a:pt x="45912" y="65479"/>
                </a:lnTo>
                <a:lnTo>
                  <a:pt x="42171" y="65479"/>
                </a:lnTo>
                <a:lnTo>
                  <a:pt x="42171" y="61740"/>
                </a:lnTo>
                <a:close/>
                <a:moveTo>
                  <a:pt x="49788" y="61740"/>
                </a:moveTo>
                <a:lnTo>
                  <a:pt x="49788" y="65479"/>
                </a:lnTo>
                <a:lnTo>
                  <a:pt x="46049" y="65479"/>
                </a:lnTo>
                <a:lnTo>
                  <a:pt x="46049" y="61740"/>
                </a:lnTo>
                <a:close/>
                <a:moveTo>
                  <a:pt x="53671" y="61740"/>
                </a:moveTo>
                <a:lnTo>
                  <a:pt x="53671" y="65479"/>
                </a:lnTo>
                <a:lnTo>
                  <a:pt x="49930" y="65479"/>
                </a:lnTo>
                <a:lnTo>
                  <a:pt x="49930" y="61740"/>
                </a:lnTo>
                <a:close/>
                <a:moveTo>
                  <a:pt x="57524" y="61740"/>
                </a:moveTo>
                <a:lnTo>
                  <a:pt x="57524" y="65479"/>
                </a:lnTo>
                <a:lnTo>
                  <a:pt x="53809" y="65479"/>
                </a:lnTo>
                <a:lnTo>
                  <a:pt x="53809" y="61740"/>
                </a:lnTo>
                <a:close/>
                <a:moveTo>
                  <a:pt x="61404" y="61740"/>
                </a:moveTo>
                <a:lnTo>
                  <a:pt x="61404" y="65479"/>
                </a:lnTo>
                <a:lnTo>
                  <a:pt x="57666" y="65479"/>
                </a:lnTo>
                <a:lnTo>
                  <a:pt x="57666" y="61740"/>
                </a:lnTo>
                <a:close/>
                <a:moveTo>
                  <a:pt x="65283" y="61740"/>
                </a:moveTo>
                <a:lnTo>
                  <a:pt x="65283" y="65479"/>
                </a:lnTo>
                <a:lnTo>
                  <a:pt x="61545" y="65479"/>
                </a:lnTo>
                <a:lnTo>
                  <a:pt x="61545" y="61740"/>
                </a:lnTo>
                <a:close/>
                <a:moveTo>
                  <a:pt x="69163" y="61740"/>
                </a:moveTo>
                <a:lnTo>
                  <a:pt x="69163" y="65479"/>
                </a:lnTo>
                <a:lnTo>
                  <a:pt x="65425" y="65479"/>
                </a:lnTo>
                <a:lnTo>
                  <a:pt x="65425" y="61740"/>
                </a:lnTo>
                <a:close/>
                <a:moveTo>
                  <a:pt x="73042" y="61740"/>
                </a:moveTo>
                <a:lnTo>
                  <a:pt x="73042" y="65479"/>
                </a:lnTo>
                <a:lnTo>
                  <a:pt x="69304" y="65479"/>
                </a:lnTo>
                <a:lnTo>
                  <a:pt x="69304" y="61740"/>
                </a:lnTo>
                <a:close/>
                <a:moveTo>
                  <a:pt x="76922" y="61740"/>
                </a:moveTo>
                <a:lnTo>
                  <a:pt x="76922" y="65479"/>
                </a:lnTo>
                <a:lnTo>
                  <a:pt x="73182" y="65479"/>
                </a:lnTo>
                <a:lnTo>
                  <a:pt x="73182" y="61740"/>
                </a:lnTo>
                <a:close/>
                <a:moveTo>
                  <a:pt x="80801" y="61740"/>
                </a:moveTo>
                <a:lnTo>
                  <a:pt x="80801" y="65479"/>
                </a:lnTo>
                <a:lnTo>
                  <a:pt x="77063" y="65479"/>
                </a:lnTo>
                <a:lnTo>
                  <a:pt x="77063" y="61740"/>
                </a:lnTo>
                <a:close/>
                <a:moveTo>
                  <a:pt x="84681" y="61740"/>
                </a:moveTo>
                <a:lnTo>
                  <a:pt x="84681" y="65479"/>
                </a:lnTo>
                <a:lnTo>
                  <a:pt x="80943" y="65479"/>
                </a:lnTo>
                <a:lnTo>
                  <a:pt x="80943" y="61740"/>
                </a:lnTo>
                <a:close/>
                <a:moveTo>
                  <a:pt x="88560" y="61740"/>
                </a:moveTo>
                <a:lnTo>
                  <a:pt x="88560" y="65479"/>
                </a:lnTo>
                <a:lnTo>
                  <a:pt x="84822" y="65479"/>
                </a:lnTo>
                <a:lnTo>
                  <a:pt x="84822" y="61740"/>
                </a:lnTo>
                <a:close/>
                <a:moveTo>
                  <a:pt x="92440" y="61740"/>
                </a:moveTo>
                <a:lnTo>
                  <a:pt x="92440" y="65479"/>
                </a:lnTo>
                <a:lnTo>
                  <a:pt x="88702" y="65479"/>
                </a:lnTo>
                <a:lnTo>
                  <a:pt x="88702" y="61740"/>
                </a:lnTo>
                <a:close/>
                <a:moveTo>
                  <a:pt x="96319" y="61740"/>
                </a:moveTo>
                <a:lnTo>
                  <a:pt x="96319" y="65479"/>
                </a:lnTo>
                <a:lnTo>
                  <a:pt x="92581" y="65479"/>
                </a:lnTo>
                <a:lnTo>
                  <a:pt x="92581" y="61740"/>
                </a:lnTo>
                <a:close/>
                <a:moveTo>
                  <a:pt x="100199" y="61740"/>
                </a:moveTo>
                <a:lnTo>
                  <a:pt x="100199" y="65479"/>
                </a:lnTo>
                <a:lnTo>
                  <a:pt x="96461" y="65479"/>
                </a:lnTo>
                <a:lnTo>
                  <a:pt x="96461" y="61740"/>
                </a:lnTo>
                <a:close/>
                <a:moveTo>
                  <a:pt x="104078" y="61740"/>
                </a:moveTo>
                <a:lnTo>
                  <a:pt x="104078" y="65479"/>
                </a:lnTo>
                <a:lnTo>
                  <a:pt x="100340" y="65479"/>
                </a:lnTo>
                <a:lnTo>
                  <a:pt x="100340" y="61740"/>
                </a:lnTo>
                <a:close/>
                <a:moveTo>
                  <a:pt x="107958" y="61740"/>
                </a:moveTo>
                <a:lnTo>
                  <a:pt x="107958" y="65479"/>
                </a:lnTo>
                <a:lnTo>
                  <a:pt x="104220" y="65479"/>
                </a:lnTo>
                <a:lnTo>
                  <a:pt x="104220" y="61740"/>
                </a:lnTo>
                <a:close/>
                <a:moveTo>
                  <a:pt x="111837" y="61740"/>
                </a:moveTo>
                <a:lnTo>
                  <a:pt x="111837" y="65479"/>
                </a:lnTo>
                <a:lnTo>
                  <a:pt x="108099" y="65479"/>
                </a:lnTo>
                <a:lnTo>
                  <a:pt x="108099" y="61740"/>
                </a:lnTo>
                <a:close/>
                <a:moveTo>
                  <a:pt x="115717" y="61740"/>
                </a:moveTo>
                <a:lnTo>
                  <a:pt x="115717" y="65479"/>
                </a:lnTo>
                <a:lnTo>
                  <a:pt x="111979" y="65479"/>
                </a:lnTo>
                <a:lnTo>
                  <a:pt x="111979" y="61740"/>
                </a:lnTo>
                <a:close/>
                <a:moveTo>
                  <a:pt x="119596" y="61740"/>
                </a:moveTo>
                <a:lnTo>
                  <a:pt x="119596" y="65479"/>
                </a:lnTo>
                <a:lnTo>
                  <a:pt x="115855" y="65479"/>
                </a:lnTo>
                <a:lnTo>
                  <a:pt x="115855" y="61740"/>
                </a:lnTo>
                <a:close/>
                <a:moveTo>
                  <a:pt x="123476" y="61740"/>
                </a:moveTo>
                <a:lnTo>
                  <a:pt x="123476" y="65479"/>
                </a:lnTo>
                <a:lnTo>
                  <a:pt x="119735" y="65479"/>
                </a:lnTo>
                <a:lnTo>
                  <a:pt x="119735" y="61740"/>
                </a:lnTo>
                <a:close/>
                <a:moveTo>
                  <a:pt x="127355" y="61740"/>
                </a:moveTo>
                <a:lnTo>
                  <a:pt x="127355" y="65479"/>
                </a:lnTo>
                <a:lnTo>
                  <a:pt x="123614" y="65479"/>
                </a:lnTo>
                <a:lnTo>
                  <a:pt x="123614" y="61740"/>
                </a:lnTo>
                <a:close/>
                <a:moveTo>
                  <a:pt x="131235" y="61740"/>
                </a:moveTo>
                <a:lnTo>
                  <a:pt x="131235" y="65479"/>
                </a:lnTo>
                <a:lnTo>
                  <a:pt x="127494" y="65479"/>
                </a:lnTo>
                <a:lnTo>
                  <a:pt x="127494" y="61740"/>
                </a:lnTo>
                <a:close/>
                <a:moveTo>
                  <a:pt x="135114" y="61740"/>
                </a:moveTo>
                <a:lnTo>
                  <a:pt x="135114" y="65479"/>
                </a:lnTo>
                <a:lnTo>
                  <a:pt x="131373" y="65479"/>
                </a:lnTo>
                <a:lnTo>
                  <a:pt x="131373" y="61740"/>
                </a:lnTo>
                <a:close/>
                <a:moveTo>
                  <a:pt x="7114" y="65619"/>
                </a:moveTo>
                <a:lnTo>
                  <a:pt x="7114" y="69359"/>
                </a:lnTo>
                <a:lnTo>
                  <a:pt x="3376" y="69359"/>
                </a:lnTo>
                <a:lnTo>
                  <a:pt x="3376" y="65619"/>
                </a:lnTo>
                <a:close/>
                <a:moveTo>
                  <a:pt x="10993" y="65619"/>
                </a:moveTo>
                <a:lnTo>
                  <a:pt x="10993" y="69359"/>
                </a:lnTo>
                <a:lnTo>
                  <a:pt x="7256" y="69359"/>
                </a:lnTo>
                <a:lnTo>
                  <a:pt x="7256" y="65619"/>
                </a:lnTo>
                <a:close/>
                <a:moveTo>
                  <a:pt x="14873" y="65619"/>
                </a:moveTo>
                <a:lnTo>
                  <a:pt x="14873" y="69359"/>
                </a:lnTo>
                <a:lnTo>
                  <a:pt x="11135" y="69359"/>
                </a:lnTo>
                <a:lnTo>
                  <a:pt x="11135" y="65619"/>
                </a:lnTo>
                <a:close/>
                <a:moveTo>
                  <a:pt x="18752" y="65619"/>
                </a:moveTo>
                <a:lnTo>
                  <a:pt x="18752" y="69359"/>
                </a:lnTo>
                <a:lnTo>
                  <a:pt x="15015" y="69359"/>
                </a:lnTo>
                <a:lnTo>
                  <a:pt x="15015" y="65619"/>
                </a:lnTo>
                <a:close/>
                <a:moveTo>
                  <a:pt x="22632" y="65619"/>
                </a:moveTo>
                <a:lnTo>
                  <a:pt x="22632" y="69359"/>
                </a:lnTo>
                <a:lnTo>
                  <a:pt x="18894" y="69359"/>
                </a:lnTo>
                <a:lnTo>
                  <a:pt x="18894" y="65619"/>
                </a:lnTo>
                <a:close/>
                <a:moveTo>
                  <a:pt x="26514" y="65619"/>
                </a:moveTo>
                <a:lnTo>
                  <a:pt x="26514" y="69359"/>
                </a:lnTo>
                <a:lnTo>
                  <a:pt x="22775" y="69359"/>
                </a:lnTo>
                <a:lnTo>
                  <a:pt x="22775" y="65619"/>
                </a:lnTo>
                <a:close/>
                <a:moveTo>
                  <a:pt x="30394" y="65619"/>
                </a:moveTo>
                <a:lnTo>
                  <a:pt x="30394" y="69359"/>
                </a:lnTo>
                <a:lnTo>
                  <a:pt x="26654" y="69359"/>
                </a:lnTo>
                <a:lnTo>
                  <a:pt x="26654" y="65619"/>
                </a:lnTo>
                <a:close/>
                <a:moveTo>
                  <a:pt x="34273" y="65619"/>
                </a:moveTo>
                <a:lnTo>
                  <a:pt x="34273" y="69359"/>
                </a:lnTo>
                <a:lnTo>
                  <a:pt x="30534" y="69359"/>
                </a:lnTo>
                <a:lnTo>
                  <a:pt x="30534" y="65619"/>
                </a:lnTo>
                <a:close/>
                <a:moveTo>
                  <a:pt x="38153" y="65619"/>
                </a:moveTo>
                <a:lnTo>
                  <a:pt x="38153" y="69359"/>
                </a:lnTo>
                <a:lnTo>
                  <a:pt x="34413" y="69359"/>
                </a:lnTo>
                <a:lnTo>
                  <a:pt x="34413" y="65619"/>
                </a:lnTo>
                <a:close/>
                <a:moveTo>
                  <a:pt x="42032" y="65619"/>
                </a:moveTo>
                <a:lnTo>
                  <a:pt x="42032" y="69359"/>
                </a:lnTo>
                <a:lnTo>
                  <a:pt x="38293" y="69359"/>
                </a:lnTo>
                <a:lnTo>
                  <a:pt x="38293" y="65619"/>
                </a:lnTo>
                <a:close/>
                <a:moveTo>
                  <a:pt x="45912" y="65619"/>
                </a:moveTo>
                <a:lnTo>
                  <a:pt x="45912" y="69359"/>
                </a:lnTo>
                <a:lnTo>
                  <a:pt x="42171" y="69359"/>
                </a:lnTo>
                <a:lnTo>
                  <a:pt x="42171" y="65619"/>
                </a:lnTo>
                <a:close/>
                <a:moveTo>
                  <a:pt x="49788" y="65619"/>
                </a:moveTo>
                <a:lnTo>
                  <a:pt x="49788" y="69359"/>
                </a:lnTo>
                <a:lnTo>
                  <a:pt x="46049" y="69359"/>
                </a:lnTo>
                <a:lnTo>
                  <a:pt x="46049" y="65619"/>
                </a:lnTo>
                <a:close/>
                <a:moveTo>
                  <a:pt x="53671" y="65619"/>
                </a:moveTo>
                <a:lnTo>
                  <a:pt x="53671" y="69359"/>
                </a:lnTo>
                <a:lnTo>
                  <a:pt x="49930" y="69359"/>
                </a:lnTo>
                <a:lnTo>
                  <a:pt x="49930" y="65619"/>
                </a:lnTo>
                <a:close/>
                <a:moveTo>
                  <a:pt x="57524" y="65619"/>
                </a:moveTo>
                <a:lnTo>
                  <a:pt x="57524" y="69359"/>
                </a:lnTo>
                <a:lnTo>
                  <a:pt x="53809" y="69359"/>
                </a:lnTo>
                <a:lnTo>
                  <a:pt x="53809" y="65619"/>
                </a:lnTo>
                <a:close/>
                <a:moveTo>
                  <a:pt x="61404" y="65619"/>
                </a:moveTo>
                <a:lnTo>
                  <a:pt x="61404" y="69359"/>
                </a:lnTo>
                <a:lnTo>
                  <a:pt x="57666" y="69359"/>
                </a:lnTo>
                <a:lnTo>
                  <a:pt x="57666" y="65619"/>
                </a:lnTo>
                <a:close/>
                <a:moveTo>
                  <a:pt x="65283" y="65619"/>
                </a:moveTo>
                <a:lnTo>
                  <a:pt x="65283" y="69359"/>
                </a:lnTo>
                <a:lnTo>
                  <a:pt x="61545" y="69359"/>
                </a:lnTo>
                <a:lnTo>
                  <a:pt x="61545" y="65619"/>
                </a:lnTo>
                <a:close/>
                <a:moveTo>
                  <a:pt x="69163" y="65619"/>
                </a:moveTo>
                <a:lnTo>
                  <a:pt x="69163" y="69359"/>
                </a:lnTo>
                <a:lnTo>
                  <a:pt x="65425" y="69359"/>
                </a:lnTo>
                <a:lnTo>
                  <a:pt x="65425" y="65619"/>
                </a:lnTo>
                <a:close/>
                <a:moveTo>
                  <a:pt x="73042" y="65619"/>
                </a:moveTo>
                <a:lnTo>
                  <a:pt x="73042" y="69359"/>
                </a:lnTo>
                <a:lnTo>
                  <a:pt x="69304" y="69359"/>
                </a:lnTo>
                <a:lnTo>
                  <a:pt x="69304" y="65619"/>
                </a:lnTo>
                <a:close/>
                <a:moveTo>
                  <a:pt x="76922" y="65619"/>
                </a:moveTo>
                <a:lnTo>
                  <a:pt x="76922" y="69359"/>
                </a:lnTo>
                <a:lnTo>
                  <a:pt x="73182" y="69359"/>
                </a:lnTo>
                <a:lnTo>
                  <a:pt x="73182" y="65619"/>
                </a:lnTo>
                <a:close/>
                <a:moveTo>
                  <a:pt x="80801" y="65619"/>
                </a:moveTo>
                <a:lnTo>
                  <a:pt x="80801" y="69359"/>
                </a:lnTo>
                <a:lnTo>
                  <a:pt x="77063" y="69359"/>
                </a:lnTo>
                <a:lnTo>
                  <a:pt x="77063" y="65619"/>
                </a:lnTo>
                <a:close/>
                <a:moveTo>
                  <a:pt x="84681" y="65619"/>
                </a:moveTo>
                <a:lnTo>
                  <a:pt x="84681" y="69359"/>
                </a:lnTo>
                <a:lnTo>
                  <a:pt x="80943" y="69359"/>
                </a:lnTo>
                <a:lnTo>
                  <a:pt x="80943" y="65619"/>
                </a:lnTo>
                <a:close/>
                <a:moveTo>
                  <a:pt x="88560" y="65619"/>
                </a:moveTo>
                <a:lnTo>
                  <a:pt x="88560" y="69359"/>
                </a:lnTo>
                <a:lnTo>
                  <a:pt x="84822" y="69359"/>
                </a:lnTo>
                <a:lnTo>
                  <a:pt x="84822" y="65619"/>
                </a:lnTo>
                <a:close/>
                <a:moveTo>
                  <a:pt x="92440" y="65619"/>
                </a:moveTo>
                <a:lnTo>
                  <a:pt x="92440" y="69359"/>
                </a:lnTo>
                <a:lnTo>
                  <a:pt x="88702" y="69359"/>
                </a:lnTo>
                <a:lnTo>
                  <a:pt x="88702" y="65619"/>
                </a:lnTo>
                <a:close/>
                <a:moveTo>
                  <a:pt x="96319" y="65619"/>
                </a:moveTo>
                <a:lnTo>
                  <a:pt x="96319" y="69359"/>
                </a:lnTo>
                <a:lnTo>
                  <a:pt x="92581" y="69359"/>
                </a:lnTo>
                <a:lnTo>
                  <a:pt x="92581" y="65619"/>
                </a:lnTo>
                <a:close/>
                <a:moveTo>
                  <a:pt x="100199" y="65619"/>
                </a:moveTo>
                <a:lnTo>
                  <a:pt x="100199" y="69359"/>
                </a:lnTo>
                <a:lnTo>
                  <a:pt x="96461" y="69359"/>
                </a:lnTo>
                <a:lnTo>
                  <a:pt x="96461" y="65619"/>
                </a:lnTo>
                <a:close/>
                <a:moveTo>
                  <a:pt x="104078" y="65619"/>
                </a:moveTo>
                <a:lnTo>
                  <a:pt x="104078" y="69359"/>
                </a:lnTo>
                <a:lnTo>
                  <a:pt x="100340" y="69359"/>
                </a:lnTo>
                <a:lnTo>
                  <a:pt x="100340" y="65619"/>
                </a:lnTo>
                <a:close/>
                <a:moveTo>
                  <a:pt x="107958" y="65619"/>
                </a:moveTo>
                <a:lnTo>
                  <a:pt x="107958" y="69359"/>
                </a:lnTo>
                <a:lnTo>
                  <a:pt x="104220" y="69359"/>
                </a:lnTo>
                <a:lnTo>
                  <a:pt x="104220" y="65619"/>
                </a:lnTo>
                <a:close/>
                <a:moveTo>
                  <a:pt x="111837" y="65619"/>
                </a:moveTo>
                <a:lnTo>
                  <a:pt x="111837" y="69359"/>
                </a:lnTo>
                <a:lnTo>
                  <a:pt x="108099" y="69359"/>
                </a:lnTo>
                <a:lnTo>
                  <a:pt x="108099" y="65619"/>
                </a:lnTo>
                <a:close/>
                <a:moveTo>
                  <a:pt x="115717" y="65619"/>
                </a:moveTo>
                <a:lnTo>
                  <a:pt x="115717" y="69359"/>
                </a:lnTo>
                <a:lnTo>
                  <a:pt x="111979" y="69359"/>
                </a:lnTo>
                <a:lnTo>
                  <a:pt x="111979" y="65619"/>
                </a:lnTo>
                <a:close/>
                <a:moveTo>
                  <a:pt x="119596" y="65619"/>
                </a:moveTo>
                <a:lnTo>
                  <a:pt x="119596" y="69359"/>
                </a:lnTo>
                <a:lnTo>
                  <a:pt x="115855" y="69359"/>
                </a:lnTo>
                <a:lnTo>
                  <a:pt x="115855" y="65619"/>
                </a:lnTo>
                <a:close/>
                <a:moveTo>
                  <a:pt x="123476" y="65619"/>
                </a:moveTo>
                <a:lnTo>
                  <a:pt x="123476" y="69359"/>
                </a:lnTo>
                <a:lnTo>
                  <a:pt x="119735" y="69359"/>
                </a:lnTo>
                <a:lnTo>
                  <a:pt x="119735" y="65619"/>
                </a:lnTo>
                <a:close/>
                <a:moveTo>
                  <a:pt x="127355" y="65619"/>
                </a:moveTo>
                <a:lnTo>
                  <a:pt x="127355" y="69359"/>
                </a:lnTo>
                <a:lnTo>
                  <a:pt x="123614" y="69359"/>
                </a:lnTo>
                <a:lnTo>
                  <a:pt x="123614" y="65619"/>
                </a:lnTo>
                <a:close/>
                <a:moveTo>
                  <a:pt x="131235" y="65619"/>
                </a:moveTo>
                <a:lnTo>
                  <a:pt x="131235" y="69359"/>
                </a:lnTo>
                <a:lnTo>
                  <a:pt x="127494" y="69359"/>
                </a:lnTo>
                <a:lnTo>
                  <a:pt x="127494" y="65619"/>
                </a:lnTo>
                <a:close/>
                <a:moveTo>
                  <a:pt x="135114" y="65619"/>
                </a:moveTo>
                <a:lnTo>
                  <a:pt x="135114" y="69359"/>
                </a:lnTo>
                <a:lnTo>
                  <a:pt x="131373" y="69359"/>
                </a:lnTo>
                <a:lnTo>
                  <a:pt x="131373" y="65619"/>
                </a:lnTo>
                <a:close/>
                <a:moveTo>
                  <a:pt x="7114" y="69499"/>
                </a:moveTo>
                <a:lnTo>
                  <a:pt x="7114" y="73238"/>
                </a:lnTo>
                <a:lnTo>
                  <a:pt x="3376" y="73238"/>
                </a:lnTo>
                <a:lnTo>
                  <a:pt x="3376" y="69499"/>
                </a:lnTo>
                <a:close/>
                <a:moveTo>
                  <a:pt x="10993" y="69499"/>
                </a:moveTo>
                <a:lnTo>
                  <a:pt x="10993" y="73238"/>
                </a:lnTo>
                <a:lnTo>
                  <a:pt x="7256" y="73238"/>
                </a:lnTo>
                <a:lnTo>
                  <a:pt x="7256" y="69499"/>
                </a:lnTo>
                <a:close/>
                <a:moveTo>
                  <a:pt x="14873" y="69499"/>
                </a:moveTo>
                <a:lnTo>
                  <a:pt x="14873" y="73238"/>
                </a:lnTo>
                <a:lnTo>
                  <a:pt x="11135" y="73238"/>
                </a:lnTo>
                <a:lnTo>
                  <a:pt x="11135" y="69499"/>
                </a:lnTo>
                <a:close/>
                <a:moveTo>
                  <a:pt x="18752" y="69499"/>
                </a:moveTo>
                <a:lnTo>
                  <a:pt x="18752" y="73238"/>
                </a:lnTo>
                <a:lnTo>
                  <a:pt x="15015" y="73238"/>
                </a:lnTo>
                <a:lnTo>
                  <a:pt x="15015" y="69499"/>
                </a:lnTo>
                <a:close/>
                <a:moveTo>
                  <a:pt x="22632" y="69499"/>
                </a:moveTo>
                <a:lnTo>
                  <a:pt x="22632" y="73238"/>
                </a:lnTo>
                <a:lnTo>
                  <a:pt x="18894" y="73238"/>
                </a:lnTo>
                <a:lnTo>
                  <a:pt x="18894" y="69499"/>
                </a:lnTo>
                <a:close/>
                <a:moveTo>
                  <a:pt x="26514" y="69499"/>
                </a:moveTo>
                <a:lnTo>
                  <a:pt x="26514" y="73238"/>
                </a:lnTo>
                <a:lnTo>
                  <a:pt x="22775" y="73238"/>
                </a:lnTo>
                <a:lnTo>
                  <a:pt x="22775" y="69499"/>
                </a:lnTo>
                <a:close/>
                <a:moveTo>
                  <a:pt x="30394" y="69499"/>
                </a:moveTo>
                <a:lnTo>
                  <a:pt x="30394" y="73238"/>
                </a:lnTo>
                <a:lnTo>
                  <a:pt x="26654" y="73238"/>
                </a:lnTo>
                <a:lnTo>
                  <a:pt x="26654" y="69499"/>
                </a:lnTo>
                <a:close/>
                <a:moveTo>
                  <a:pt x="34273" y="69499"/>
                </a:moveTo>
                <a:lnTo>
                  <a:pt x="34273" y="73238"/>
                </a:lnTo>
                <a:lnTo>
                  <a:pt x="30534" y="73238"/>
                </a:lnTo>
                <a:lnTo>
                  <a:pt x="30534" y="69499"/>
                </a:lnTo>
                <a:close/>
                <a:moveTo>
                  <a:pt x="38153" y="69499"/>
                </a:moveTo>
                <a:lnTo>
                  <a:pt x="38153" y="73238"/>
                </a:lnTo>
                <a:lnTo>
                  <a:pt x="34413" y="73238"/>
                </a:lnTo>
                <a:lnTo>
                  <a:pt x="34413" y="69499"/>
                </a:lnTo>
                <a:close/>
                <a:moveTo>
                  <a:pt x="42032" y="69499"/>
                </a:moveTo>
                <a:lnTo>
                  <a:pt x="42032" y="73238"/>
                </a:lnTo>
                <a:lnTo>
                  <a:pt x="38293" y="73238"/>
                </a:lnTo>
                <a:lnTo>
                  <a:pt x="38293" y="69499"/>
                </a:lnTo>
                <a:close/>
                <a:moveTo>
                  <a:pt x="45912" y="69499"/>
                </a:moveTo>
                <a:lnTo>
                  <a:pt x="45912" y="73238"/>
                </a:lnTo>
                <a:lnTo>
                  <a:pt x="42171" y="73238"/>
                </a:lnTo>
                <a:lnTo>
                  <a:pt x="42171" y="69499"/>
                </a:lnTo>
                <a:close/>
                <a:moveTo>
                  <a:pt x="49788" y="69499"/>
                </a:moveTo>
                <a:lnTo>
                  <a:pt x="49788" y="73238"/>
                </a:lnTo>
                <a:lnTo>
                  <a:pt x="46049" y="73238"/>
                </a:lnTo>
                <a:lnTo>
                  <a:pt x="46049" y="69499"/>
                </a:lnTo>
                <a:close/>
                <a:moveTo>
                  <a:pt x="53671" y="69499"/>
                </a:moveTo>
                <a:lnTo>
                  <a:pt x="53671" y="73238"/>
                </a:lnTo>
                <a:lnTo>
                  <a:pt x="49930" y="73238"/>
                </a:lnTo>
                <a:lnTo>
                  <a:pt x="49930" y="69499"/>
                </a:lnTo>
                <a:close/>
                <a:moveTo>
                  <a:pt x="57524" y="69499"/>
                </a:moveTo>
                <a:lnTo>
                  <a:pt x="57524" y="73238"/>
                </a:lnTo>
                <a:lnTo>
                  <a:pt x="53809" y="73238"/>
                </a:lnTo>
                <a:lnTo>
                  <a:pt x="53809" y="69499"/>
                </a:lnTo>
                <a:close/>
                <a:moveTo>
                  <a:pt x="61404" y="69499"/>
                </a:moveTo>
                <a:lnTo>
                  <a:pt x="61404" y="73238"/>
                </a:lnTo>
                <a:lnTo>
                  <a:pt x="57666" y="73238"/>
                </a:lnTo>
                <a:lnTo>
                  <a:pt x="57666" y="69499"/>
                </a:lnTo>
                <a:close/>
                <a:moveTo>
                  <a:pt x="65283" y="69499"/>
                </a:moveTo>
                <a:lnTo>
                  <a:pt x="65283" y="73238"/>
                </a:lnTo>
                <a:lnTo>
                  <a:pt x="61545" y="73238"/>
                </a:lnTo>
                <a:lnTo>
                  <a:pt x="61545" y="69499"/>
                </a:lnTo>
                <a:close/>
                <a:moveTo>
                  <a:pt x="69163" y="69499"/>
                </a:moveTo>
                <a:lnTo>
                  <a:pt x="69163" y="73238"/>
                </a:lnTo>
                <a:lnTo>
                  <a:pt x="65425" y="73238"/>
                </a:lnTo>
                <a:lnTo>
                  <a:pt x="65425" y="69499"/>
                </a:lnTo>
                <a:close/>
                <a:moveTo>
                  <a:pt x="73042" y="69499"/>
                </a:moveTo>
                <a:lnTo>
                  <a:pt x="73042" y="73238"/>
                </a:lnTo>
                <a:lnTo>
                  <a:pt x="69304" y="73238"/>
                </a:lnTo>
                <a:lnTo>
                  <a:pt x="69304" y="69499"/>
                </a:lnTo>
                <a:close/>
                <a:moveTo>
                  <a:pt x="76922" y="69499"/>
                </a:moveTo>
                <a:lnTo>
                  <a:pt x="76922" y="73238"/>
                </a:lnTo>
                <a:lnTo>
                  <a:pt x="73182" y="73238"/>
                </a:lnTo>
                <a:lnTo>
                  <a:pt x="73182" y="69499"/>
                </a:lnTo>
                <a:close/>
                <a:moveTo>
                  <a:pt x="80801" y="69499"/>
                </a:moveTo>
                <a:lnTo>
                  <a:pt x="80801" y="73238"/>
                </a:lnTo>
                <a:lnTo>
                  <a:pt x="77063" y="73238"/>
                </a:lnTo>
                <a:lnTo>
                  <a:pt x="77063" y="69499"/>
                </a:lnTo>
                <a:close/>
                <a:moveTo>
                  <a:pt x="84681" y="69499"/>
                </a:moveTo>
                <a:lnTo>
                  <a:pt x="84681" y="73238"/>
                </a:lnTo>
                <a:lnTo>
                  <a:pt x="80943" y="73238"/>
                </a:lnTo>
                <a:lnTo>
                  <a:pt x="80943" y="69499"/>
                </a:lnTo>
                <a:close/>
                <a:moveTo>
                  <a:pt x="88560" y="69499"/>
                </a:moveTo>
                <a:lnTo>
                  <a:pt x="88560" y="73238"/>
                </a:lnTo>
                <a:lnTo>
                  <a:pt x="84822" y="73238"/>
                </a:lnTo>
                <a:lnTo>
                  <a:pt x="84822" y="69499"/>
                </a:lnTo>
                <a:close/>
                <a:moveTo>
                  <a:pt x="92440" y="69499"/>
                </a:moveTo>
                <a:lnTo>
                  <a:pt x="92440" y="73238"/>
                </a:lnTo>
                <a:lnTo>
                  <a:pt x="88702" y="73238"/>
                </a:lnTo>
                <a:lnTo>
                  <a:pt x="88702" y="69499"/>
                </a:lnTo>
                <a:close/>
                <a:moveTo>
                  <a:pt x="96319" y="69499"/>
                </a:moveTo>
                <a:lnTo>
                  <a:pt x="96319" y="73238"/>
                </a:lnTo>
                <a:lnTo>
                  <a:pt x="92581" y="73238"/>
                </a:lnTo>
                <a:lnTo>
                  <a:pt x="92581" y="69499"/>
                </a:lnTo>
                <a:close/>
                <a:moveTo>
                  <a:pt x="100199" y="69499"/>
                </a:moveTo>
                <a:lnTo>
                  <a:pt x="100199" y="73238"/>
                </a:lnTo>
                <a:lnTo>
                  <a:pt x="96461" y="73238"/>
                </a:lnTo>
                <a:lnTo>
                  <a:pt x="96461" y="69499"/>
                </a:lnTo>
                <a:close/>
                <a:moveTo>
                  <a:pt x="104078" y="69499"/>
                </a:moveTo>
                <a:lnTo>
                  <a:pt x="104078" y="73238"/>
                </a:lnTo>
                <a:lnTo>
                  <a:pt x="100340" y="73238"/>
                </a:lnTo>
                <a:lnTo>
                  <a:pt x="100340" y="69499"/>
                </a:lnTo>
                <a:close/>
                <a:moveTo>
                  <a:pt x="107958" y="69499"/>
                </a:moveTo>
                <a:lnTo>
                  <a:pt x="107958" y="73238"/>
                </a:lnTo>
                <a:lnTo>
                  <a:pt x="104220" y="73238"/>
                </a:lnTo>
                <a:lnTo>
                  <a:pt x="104220" y="69499"/>
                </a:lnTo>
                <a:close/>
                <a:moveTo>
                  <a:pt x="111837" y="69499"/>
                </a:moveTo>
                <a:lnTo>
                  <a:pt x="111837" y="73238"/>
                </a:lnTo>
                <a:lnTo>
                  <a:pt x="108099" y="73238"/>
                </a:lnTo>
                <a:lnTo>
                  <a:pt x="108099" y="69499"/>
                </a:lnTo>
                <a:close/>
                <a:moveTo>
                  <a:pt x="115717" y="69499"/>
                </a:moveTo>
                <a:lnTo>
                  <a:pt x="115717" y="73238"/>
                </a:lnTo>
                <a:lnTo>
                  <a:pt x="111979" y="73238"/>
                </a:lnTo>
                <a:lnTo>
                  <a:pt x="111979" y="69499"/>
                </a:lnTo>
                <a:close/>
                <a:moveTo>
                  <a:pt x="119596" y="69499"/>
                </a:moveTo>
                <a:lnTo>
                  <a:pt x="119596" y="73238"/>
                </a:lnTo>
                <a:lnTo>
                  <a:pt x="115855" y="73238"/>
                </a:lnTo>
                <a:lnTo>
                  <a:pt x="115855" y="69499"/>
                </a:lnTo>
                <a:close/>
                <a:moveTo>
                  <a:pt x="123476" y="69499"/>
                </a:moveTo>
                <a:lnTo>
                  <a:pt x="123476" y="73238"/>
                </a:lnTo>
                <a:lnTo>
                  <a:pt x="119735" y="73238"/>
                </a:lnTo>
                <a:lnTo>
                  <a:pt x="119735" y="69499"/>
                </a:lnTo>
                <a:close/>
                <a:moveTo>
                  <a:pt x="127355" y="69499"/>
                </a:moveTo>
                <a:lnTo>
                  <a:pt x="127355" y="73238"/>
                </a:lnTo>
                <a:lnTo>
                  <a:pt x="123614" y="73238"/>
                </a:lnTo>
                <a:lnTo>
                  <a:pt x="123614" y="69499"/>
                </a:lnTo>
                <a:close/>
                <a:moveTo>
                  <a:pt x="131235" y="69499"/>
                </a:moveTo>
                <a:lnTo>
                  <a:pt x="131235" y="73238"/>
                </a:lnTo>
                <a:lnTo>
                  <a:pt x="127494" y="73238"/>
                </a:lnTo>
                <a:lnTo>
                  <a:pt x="127494" y="69499"/>
                </a:lnTo>
                <a:close/>
                <a:moveTo>
                  <a:pt x="135114" y="69499"/>
                </a:moveTo>
                <a:lnTo>
                  <a:pt x="135114" y="73238"/>
                </a:lnTo>
                <a:lnTo>
                  <a:pt x="131373" y="73238"/>
                </a:lnTo>
                <a:lnTo>
                  <a:pt x="131373" y="69499"/>
                </a:lnTo>
                <a:close/>
                <a:moveTo>
                  <a:pt x="7114" y="73380"/>
                </a:moveTo>
                <a:lnTo>
                  <a:pt x="7114" y="77119"/>
                </a:lnTo>
                <a:lnTo>
                  <a:pt x="3376" y="77119"/>
                </a:lnTo>
                <a:lnTo>
                  <a:pt x="3376" y="73380"/>
                </a:lnTo>
                <a:close/>
                <a:moveTo>
                  <a:pt x="10993" y="73380"/>
                </a:moveTo>
                <a:lnTo>
                  <a:pt x="10993" y="77119"/>
                </a:lnTo>
                <a:lnTo>
                  <a:pt x="7256" y="77119"/>
                </a:lnTo>
                <a:lnTo>
                  <a:pt x="7256" y="73380"/>
                </a:lnTo>
                <a:close/>
                <a:moveTo>
                  <a:pt x="14873" y="73380"/>
                </a:moveTo>
                <a:lnTo>
                  <a:pt x="14873" y="77119"/>
                </a:lnTo>
                <a:lnTo>
                  <a:pt x="11135" y="77119"/>
                </a:lnTo>
                <a:lnTo>
                  <a:pt x="11135" y="73380"/>
                </a:lnTo>
                <a:close/>
                <a:moveTo>
                  <a:pt x="18752" y="73380"/>
                </a:moveTo>
                <a:lnTo>
                  <a:pt x="18752" y="77119"/>
                </a:lnTo>
                <a:lnTo>
                  <a:pt x="15015" y="77119"/>
                </a:lnTo>
                <a:lnTo>
                  <a:pt x="15015" y="73380"/>
                </a:lnTo>
                <a:close/>
                <a:moveTo>
                  <a:pt x="22632" y="73380"/>
                </a:moveTo>
                <a:lnTo>
                  <a:pt x="22632" y="77119"/>
                </a:lnTo>
                <a:lnTo>
                  <a:pt x="18894" y="77119"/>
                </a:lnTo>
                <a:lnTo>
                  <a:pt x="18894" y="73380"/>
                </a:lnTo>
                <a:close/>
                <a:moveTo>
                  <a:pt x="26514" y="73380"/>
                </a:moveTo>
                <a:lnTo>
                  <a:pt x="26514" y="77119"/>
                </a:lnTo>
                <a:lnTo>
                  <a:pt x="22775" y="77119"/>
                </a:lnTo>
                <a:lnTo>
                  <a:pt x="22775" y="73380"/>
                </a:lnTo>
                <a:close/>
                <a:moveTo>
                  <a:pt x="30394" y="73380"/>
                </a:moveTo>
                <a:lnTo>
                  <a:pt x="30394" y="77119"/>
                </a:lnTo>
                <a:lnTo>
                  <a:pt x="26654" y="77119"/>
                </a:lnTo>
                <a:lnTo>
                  <a:pt x="26654" y="73380"/>
                </a:lnTo>
                <a:close/>
                <a:moveTo>
                  <a:pt x="34273" y="73380"/>
                </a:moveTo>
                <a:lnTo>
                  <a:pt x="34273" y="77119"/>
                </a:lnTo>
                <a:lnTo>
                  <a:pt x="30534" y="77119"/>
                </a:lnTo>
                <a:lnTo>
                  <a:pt x="30534" y="73380"/>
                </a:lnTo>
                <a:close/>
                <a:moveTo>
                  <a:pt x="38153" y="73380"/>
                </a:moveTo>
                <a:lnTo>
                  <a:pt x="38153" y="77119"/>
                </a:lnTo>
                <a:lnTo>
                  <a:pt x="34413" y="77119"/>
                </a:lnTo>
                <a:lnTo>
                  <a:pt x="34413" y="73380"/>
                </a:lnTo>
                <a:close/>
                <a:moveTo>
                  <a:pt x="42032" y="73380"/>
                </a:moveTo>
                <a:lnTo>
                  <a:pt x="42032" y="77119"/>
                </a:lnTo>
                <a:lnTo>
                  <a:pt x="38293" y="77119"/>
                </a:lnTo>
                <a:lnTo>
                  <a:pt x="38293" y="73380"/>
                </a:lnTo>
                <a:close/>
                <a:moveTo>
                  <a:pt x="45912" y="73380"/>
                </a:moveTo>
                <a:lnTo>
                  <a:pt x="45912" y="77119"/>
                </a:lnTo>
                <a:lnTo>
                  <a:pt x="42171" y="77119"/>
                </a:lnTo>
                <a:lnTo>
                  <a:pt x="42171" y="73380"/>
                </a:lnTo>
                <a:close/>
                <a:moveTo>
                  <a:pt x="49788" y="73380"/>
                </a:moveTo>
                <a:lnTo>
                  <a:pt x="49788" y="77119"/>
                </a:lnTo>
                <a:lnTo>
                  <a:pt x="46049" y="77119"/>
                </a:lnTo>
                <a:lnTo>
                  <a:pt x="46049" y="73380"/>
                </a:lnTo>
                <a:close/>
                <a:moveTo>
                  <a:pt x="53671" y="73380"/>
                </a:moveTo>
                <a:lnTo>
                  <a:pt x="53671" y="77119"/>
                </a:lnTo>
                <a:lnTo>
                  <a:pt x="49930" y="77119"/>
                </a:lnTo>
                <a:lnTo>
                  <a:pt x="49930" y="73380"/>
                </a:lnTo>
                <a:close/>
                <a:moveTo>
                  <a:pt x="57524" y="73380"/>
                </a:moveTo>
                <a:lnTo>
                  <a:pt x="57524" y="77119"/>
                </a:lnTo>
                <a:lnTo>
                  <a:pt x="53809" y="77119"/>
                </a:lnTo>
                <a:lnTo>
                  <a:pt x="53809" y="73380"/>
                </a:lnTo>
                <a:close/>
                <a:moveTo>
                  <a:pt x="61404" y="73380"/>
                </a:moveTo>
                <a:lnTo>
                  <a:pt x="61404" y="77119"/>
                </a:lnTo>
                <a:lnTo>
                  <a:pt x="57666" y="77119"/>
                </a:lnTo>
                <a:lnTo>
                  <a:pt x="57666" y="73380"/>
                </a:lnTo>
                <a:close/>
                <a:moveTo>
                  <a:pt x="65283" y="73380"/>
                </a:moveTo>
                <a:lnTo>
                  <a:pt x="65283" y="77119"/>
                </a:lnTo>
                <a:lnTo>
                  <a:pt x="61545" y="77119"/>
                </a:lnTo>
                <a:lnTo>
                  <a:pt x="61545" y="73380"/>
                </a:lnTo>
                <a:close/>
                <a:moveTo>
                  <a:pt x="69163" y="73380"/>
                </a:moveTo>
                <a:lnTo>
                  <a:pt x="69163" y="77119"/>
                </a:lnTo>
                <a:lnTo>
                  <a:pt x="65425" y="77119"/>
                </a:lnTo>
                <a:lnTo>
                  <a:pt x="65425" y="73380"/>
                </a:lnTo>
                <a:close/>
                <a:moveTo>
                  <a:pt x="73042" y="73380"/>
                </a:moveTo>
                <a:lnTo>
                  <a:pt x="73042" y="77119"/>
                </a:lnTo>
                <a:lnTo>
                  <a:pt x="69304" y="77119"/>
                </a:lnTo>
                <a:lnTo>
                  <a:pt x="69304" y="73380"/>
                </a:lnTo>
                <a:close/>
                <a:moveTo>
                  <a:pt x="76922" y="73380"/>
                </a:moveTo>
                <a:lnTo>
                  <a:pt x="76922" y="77119"/>
                </a:lnTo>
                <a:lnTo>
                  <a:pt x="73182" y="77119"/>
                </a:lnTo>
                <a:lnTo>
                  <a:pt x="73182" y="73380"/>
                </a:lnTo>
                <a:close/>
                <a:moveTo>
                  <a:pt x="80801" y="73380"/>
                </a:moveTo>
                <a:lnTo>
                  <a:pt x="80801" y="77119"/>
                </a:lnTo>
                <a:lnTo>
                  <a:pt x="77063" y="77119"/>
                </a:lnTo>
                <a:lnTo>
                  <a:pt x="77063" y="73380"/>
                </a:lnTo>
                <a:close/>
                <a:moveTo>
                  <a:pt x="84681" y="73380"/>
                </a:moveTo>
                <a:lnTo>
                  <a:pt x="84681" y="77119"/>
                </a:lnTo>
                <a:lnTo>
                  <a:pt x="80943" y="77119"/>
                </a:lnTo>
                <a:lnTo>
                  <a:pt x="80943" y="73380"/>
                </a:lnTo>
                <a:close/>
                <a:moveTo>
                  <a:pt x="88560" y="73380"/>
                </a:moveTo>
                <a:lnTo>
                  <a:pt x="88560" y="77119"/>
                </a:lnTo>
                <a:lnTo>
                  <a:pt x="84822" y="77119"/>
                </a:lnTo>
                <a:lnTo>
                  <a:pt x="84822" y="73380"/>
                </a:lnTo>
                <a:close/>
                <a:moveTo>
                  <a:pt x="92440" y="73380"/>
                </a:moveTo>
                <a:lnTo>
                  <a:pt x="92440" y="77119"/>
                </a:lnTo>
                <a:lnTo>
                  <a:pt x="88702" y="77119"/>
                </a:lnTo>
                <a:lnTo>
                  <a:pt x="88702" y="73380"/>
                </a:lnTo>
                <a:close/>
                <a:moveTo>
                  <a:pt x="96319" y="73380"/>
                </a:moveTo>
                <a:lnTo>
                  <a:pt x="96319" y="77119"/>
                </a:lnTo>
                <a:lnTo>
                  <a:pt x="92581" y="77119"/>
                </a:lnTo>
                <a:lnTo>
                  <a:pt x="92581" y="73380"/>
                </a:lnTo>
                <a:close/>
                <a:moveTo>
                  <a:pt x="100199" y="73380"/>
                </a:moveTo>
                <a:lnTo>
                  <a:pt x="100199" y="77119"/>
                </a:lnTo>
                <a:lnTo>
                  <a:pt x="96461" y="77119"/>
                </a:lnTo>
                <a:lnTo>
                  <a:pt x="96461" y="73380"/>
                </a:lnTo>
                <a:close/>
                <a:moveTo>
                  <a:pt x="104078" y="73380"/>
                </a:moveTo>
                <a:lnTo>
                  <a:pt x="104078" y="77119"/>
                </a:lnTo>
                <a:lnTo>
                  <a:pt x="100340" y="77119"/>
                </a:lnTo>
                <a:lnTo>
                  <a:pt x="100340" y="73380"/>
                </a:lnTo>
                <a:close/>
                <a:moveTo>
                  <a:pt x="107958" y="73380"/>
                </a:moveTo>
                <a:lnTo>
                  <a:pt x="107958" y="77119"/>
                </a:lnTo>
                <a:lnTo>
                  <a:pt x="104220" y="77119"/>
                </a:lnTo>
                <a:lnTo>
                  <a:pt x="104220" y="73380"/>
                </a:lnTo>
                <a:close/>
                <a:moveTo>
                  <a:pt x="111837" y="73380"/>
                </a:moveTo>
                <a:lnTo>
                  <a:pt x="111837" y="77119"/>
                </a:lnTo>
                <a:lnTo>
                  <a:pt x="108099" y="77119"/>
                </a:lnTo>
                <a:lnTo>
                  <a:pt x="108099" y="73380"/>
                </a:lnTo>
                <a:close/>
                <a:moveTo>
                  <a:pt x="115717" y="73380"/>
                </a:moveTo>
                <a:lnTo>
                  <a:pt x="115717" y="77119"/>
                </a:lnTo>
                <a:lnTo>
                  <a:pt x="111979" y="77119"/>
                </a:lnTo>
                <a:lnTo>
                  <a:pt x="111979" y="73380"/>
                </a:lnTo>
                <a:close/>
                <a:moveTo>
                  <a:pt x="119596" y="73380"/>
                </a:moveTo>
                <a:lnTo>
                  <a:pt x="119596" y="77119"/>
                </a:lnTo>
                <a:lnTo>
                  <a:pt x="115855" y="77119"/>
                </a:lnTo>
                <a:lnTo>
                  <a:pt x="115855" y="73380"/>
                </a:lnTo>
                <a:close/>
                <a:moveTo>
                  <a:pt x="123476" y="73380"/>
                </a:moveTo>
                <a:lnTo>
                  <a:pt x="123476" y="77119"/>
                </a:lnTo>
                <a:lnTo>
                  <a:pt x="119735" y="77119"/>
                </a:lnTo>
                <a:lnTo>
                  <a:pt x="119735" y="73380"/>
                </a:lnTo>
                <a:close/>
                <a:moveTo>
                  <a:pt x="127355" y="73380"/>
                </a:moveTo>
                <a:lnTo>
                  <a:pt x="127355" y="77119"/>
                </a:lnTo>
                <a:lnTo>
                  <a:pt x="123614" y="77119"/>
                </a:lnTo>
                <a:lnTo>
                  <a:pt x="123614" y="73380"/>
                </a:lnTo>
                <a:close/>
                <a:moveTo>
                  <a:pt x="131235" y="73380"/>
                </a:moveTo>
                <a:lnTo>
                  <a:pt x="131235" y="77119"/>
                </a:lnTo>
                <a:lnTo>
                  <a:pt x="127494" y="77119"/>
                </a:lnTo>
                <a:lnTo>
                  <a:pt x="127494" y="73380"/>
                </a:lnTo>
                <a:close/>
                <a:moveTo>
                  <a:pt x="135114" y="73380"/>
                </a:moveTo>
                <a:lnTo>
                  <a:pt x="135114" y="77119"/>
                </a:lnTo>
                <a:lnTo>
                  <a:pt x="131373" y="77119"/>
                </a:lnTo>
                <a:lnTo>
                  <a:pt x="131373" y="73380"/>
                </a:lnTo>
                <a:close/>
                <a:moveTo>
                  <a:pt x="7114" y="77261"/>
                </a:moveTo>
                <a:lnTo>
                  <a:pt x="7114" y="80999"/>
                </a:lnTo>
                <a:lnTo>
                  <a:pt x="3376" y="80999"/>
                </a:lnTo>
                <a:lnTo>
                  <a:pt x="3376" y="77261"/>
                </a:lnTo>
                <a:close/>
                <a:moveTo>
                  <a:pt x="10993" y="77261"/>
                </a:moveTo>
                <a:lnTo>
                  <a:pt x="10993" y="80999"/>
                </a:lnTo>
                <a:lnTo>
                  <a:pt x="7256" y="80999"/>
                </a:lnTo>
                <a:lnTo>
                  <a:pt x="7256" y="77261"/>
                </a:lnTo>
                <a:close/>
                <a:moveTo>
                  <a:pt x="14873" y="77261"/>
                </a:moveTo>
                <a:lnTo>
                  <a:pt x="14873" y="80999"/>
                </a:lnTo>
                <a:lnTo>
                  <a:pt x="11135" y="80999"/>
                </a:lnTo>
                <a:lnTo>
                  <a:pt x="11135" y="77261"/>
                </a:lnTo>
                <a:close/>
                <a:moveTo>
                  <a:pt x="18752" y="77261"/>
                </a:moveTo>
                <a:lnTo>
                  <a:pt x="18752" y="80999"/>
                </a:lnTo>
                <a:lnTo>
                  <a:pt x="15015" y="80999"/>
                </a:lnTo>
                <a:lnTo>
                  <a:pt x="15015" y="77261"/>
                </a:lnTo>
                <a:close/>
                <a:moveTo>
                  <a:pt x="22632" y="77261"/>
                </a:moveTo>
                <a:lnTo>
                  <a:pt x="22632" y="80999"/>
                </a:lnTo>
                <a:lnTo>
                  <a:pt x="18894" y="80999"/>
                </a:lnTo>
                <a:lnTo>
                  <a:pt x="18894" y="77261"/>
                </a:lnTo>
                <a:close/>
                <a:moveTo>
                  <a:pt x="26514" y="77261"/>
                </a:moveTo>
                <a:lnTo>
                  <a:pt x="26514" y="80999"/>
                </a:lnTo>
                <a:lnTo>
                  <a:pt x="22775" y="80999"/>
                </a:lnTo>
                <a:lnTo>
                  <a:pt x="22775" y="77261"/>
                </a:lnTo>
                <a:close/>
                <a:moveTo>
                  <a:pt x="30394" y="77261"/>
                </a:moveTo>
                <a:lnTo>
                  <a:pt x="30394" y="80999"/>
                </a:lnTo>
                <a:lnTo>
                  <a:pt x="26654" y="80999"/>
                </a:lnTo>
                <a:lnTo>
                  <a:pt x="26654" y="77261"/>
                </a:lnTo>
                <a:close/>
                <a:moveTo>
                  <a:pt x="34273" y="77261"/>
                </a:moveTo>
                <a:lnTo>
                  <a:pt x="34273" y="80999"/>
                </a:lnTo>
                <a:lnTo>
                  <a:pt x="30534" y="80999"/>
                </a:lnTo>
                <a:lnTo>
                  <a:pt x="30534" y="77261"/>
                </a:lnTo>
                <a:close/>
                <a:moveTo>
                  <a:pt x="38153" y="77261"/>
                </a:moveTo>
                <a:lnTo>
                  <a:pt x="38153" y="80999"/>
                </a:lnTo>
                <a:lnTo>
                  <a:pt x="34413" y="80999"/>
                </a:lnTo>
                <a:lnTo>
                  <a:pt x="34413" y="77261"/>
                </a:lnTo>
                <a:close/>
                <a:moveTo>
                  <a:pt x="42032" y="77261"/>
                </a:moveTo>
                <a:lnTo>
                  <a:pt x="42032" y="80999"/>
                </a:lnTo>
                <a:lnTo>
                  <a:pt x="38293" y="80999"/>
                </a:lnTo>
                <a:lnTo>
                  <a:pt x="38293" y="77261"/>
                </a:lnTo>
                <a:close/>
                <a:moveTo>
                  <a:pt x="45912" y="77261"/>
                </a:moveTo>
                <a:lnTo>
                  <a:pt x="45912" y="80999"/>
                </a:lnTo>
                <a:lnTo>
                  <a:pt x="42171" y="80999"/>
                </a:lnTo>
                <a:lnTo>
                  <a:pt x="42171" y="77261"/>
                </a:lnTo>
                <a:close/>
                <a:moveTo>
                  <a:pt x="49788" y="77261"/>
                </a:moveTo>
                <a:lnTo>
                  <a:pt x="49788" y="80999"/>
                </a:lnTo>
                <a:lnTo>
                  <a:pt x="46049" y="80999"/>
                </a:lnTo>
                <a:lnTo>
                  <a:pt x="46049" y="77261"/>
                </a:lnTo>
                <a:close/>
                <a:moveTo>
                  <a:pt x="53671" y="77261"/>
                </a:moveTo>
                <a:lnTo>
                  <a:pt x="53671" y="80999"/>
                </a:lnTo>
                <a:lnTo>
                  <a:pt x="49930" y="80999"/>
                </a:lnTo>
                <a:lnTo>
                  <a:pt x="49930" y="77261"/>
                </a:lnTo>
                <a:close/>
                <a:moveTo>
                  <a:pt x="57524" y="77261"/>
                </a:moveTo>
                <a:lnTo>
                  <a:pt x="57524" y="80999"/>
                </a:lnTo>
                <a:lnTo>
                  <a:pt x="53809" y="80999"/>
                </a:lnTo>
                <a:lnTo>
                  <a:pt x="53809" y="77261"/>
                </a:lnTo>
                <a:close/>
                <a:moveTo>
                  <a:pt x="61404" y="77261"/>
                </a:moveTo>
                <a:lnTo>
                  <a:pt x="61404" y="80999"/>
                </a:lnTo>
                <a:lnTo>
                  <a:pt x="57666" y="80999"/>
                </a:lnTo>
                <a:lnTo>
                  <a:pt x="57666" y="77261"/>
                </a:lnTo>
                <a:close/>
                <a:moveTo>
                  <a:pt x="65283" y="77261"/>
                </a:moveTo>
                <a:lnTo>
                  <a:pt x="65283" y="80999"/>
                </a:lnTo>
                <a:lnTo>
                  <a:pt x="61545" y="80999"/>
                </a:lnTo>
                <a:lnTo>
                  <a:pt x="61545" y="77261"/>
                </a:lnTo>
                <a:close/>
                <a:moveTo>
                  <a:pt x="69163" y="77261"/>
                </a:moveTo>
                <a:lnTo>
                  <a:pt x="69163" y="80999"/>
                </a:lnTo>
                <a:lnTo>
                  <a:pt x="65425" y="80999"/>
                </a:lnTo>
                <a:lnTo>
                  <a:pt x="65425" y="77261"/>
                </a:lnTo>
                <a:close/>
                <a:moveTo>
                  <a:pt x="73042" y="77261"/>
                </a:moveTo>
                <a:lnTo>
                  <a:pt x="73042" y="80999"/>
                </a:lnTo>
                <a:lnTo>
                  <a:pt x="69304" y="80999"/>
                </a:lnTo>
                <a:lnTo>
                  <a:pt x="69304" y="77261"/>
                </a:lnTo>
                <a:close/>
                <a:moveTo>
                  <a:pt x="76922" y="77261"/>
                </a:moveTo>
                <a:lnTo>
                  <a:pt x="76922" y="80999"/>
                </a:lnTo>
                <a:lnTo>
                  <a:pt x="73182" y="80999"/>
                </a:lnTo>
                <a:lnTo>
                  <a:pt x="73182" y="77261"/>
                </a:lnTo>
                <a:close/>
                <a:moveTo>
                  <a:pt x="80801" y="77261"/>
                </a:moveTo>
                <a:lnTo>
                  <a:pt x="80801" y="80999"/>
                </a:lnTo>
                <a:lnTo>
                  <a:pt x="77063" y="80999"/>
                </a:lnTo>
                <a:lnTo>
                  <a:pt x="77063" y="77261"/>
                </a:lnTo>
                <a:close/>
                <a:moveTo>
                  <a:pt x="84681" y="77261"/>
                </a:moveTo>
                <a:lnTo>
                  <a:pt x="84681" y="80999"/>
                </a:lnTo>
                <a:lnTo>
                  <a:pt x="80943" y="80999"/>
                </a:lnTo>
                <a:lnTo>
                  <a:pt x="80943" y="77261"/>
                </a:lnTo>
                <a:close/>
                <a:moveTo>
                  <a:pt x="88560" y="77261"/>
                </a:moveTo>
                <a:lnTo>
                  <a:pt x="88560" y="80999"/>
                </a:lnTo>
                <a:lnTo>
                  <a:pt x="84822" y="80999"/>
                </a:lnTo>
                <a:lnTo>
                  <a:pt x="84822" y="77261"/>
                </a:lnTo>
                <a:close/>
                <a:moveTo>
                  <a:pt x="92440" y="77261"/>
                </a:moveTo>
                <a:lnTo>
                  <a:pt x="92440" y="80999"/>
                </a:lnTo>
                <a:lnTo>
                  <a:pt x="88702" y="80999"/>
                </a:lnTo>
                <a:lnTo>
                  <a:pt x="88702" y="77261"/>
                </a:lnTo>
                <a:close/>
                <a:moveTo>
                  <a:pt x="96319" y="77261"/>
                </a:moveTo>
                <a:lnTo>
                  <a:pt x="96319" y="80999"/>
                </a:lnTo>
                <a:lnTo>
                  <a:pt x="92581" y="80999"/>
                </a:lnTo>
                <a:lnTo>
                  <a:pt x="92581" y="77261"/>
                </a:lnTo>
                <a:close/>
                <a:moveTo>
                  <a:pt x="100199" y="77261"/>
                </a:moveTo>
                <a:lnTo>
                  <a:pt x="100199" y="80999"/>
                </a:lnTo>
                <a:lnTo>
                  <a:pt x="96461" y="80999"/>
                </a:lnTo>
                <a:lnTo>
                  <a:pt x="96461" y="77261"/>
                </a:lnTo>
                <a:close/>
                <a:moveTo>
                  <a:pt x="104078" y="77261"/>
                </a:moveTo>
                <a:lnTo>
                  <a:pt x="104078" y="80999"/>
                </a:lnTo>
                <a:lnTo>
                  <a:pt x="100340" y="80999"/>
                </a:lnTo>
                <a:lnTo>
                  <a:pt x="100340" y="77261"/>
                </a:lnTo>
                <a:close/>
                <a:moveTo>
                  <a:pt x="107958" y="77261"/>
                </a:moveTo>
                <a:lnTo>
                  <a:pt x="107958" y="80999"/>
                </a:lnTo>
                <a:lnTo>
                  <a:pt x="104220" y="80999"/>
                </a:lnTo>
                <a:lnTo>
                  <a:pt x="104220" y="77261"/>
                </a:lnTo>
                <a:close/>
                <a:moveTo>
                  <a:pt x="111837" y="77261"/>
                </a:moveTo>
                <a:lnTo>
                  <a:pt x="111837" y="80999"/>
                </a:lnTo>
                <a:lnTo>
                  <a:pt x="108099" y="80999"/>
                </a:lnTo>
                <a:lnTo>
                  <a:pt x="108099" y="77261"/>
                </a:lnTo>
                <a:close/>
                <a:moveTo>
                  <a:pt x="115717" y="77261"/>
                </a:moveTo>
                <a:lnTo>
                  <a:pt x="115717" y="80999"/>
                </a:lnTo>
                <a:lnTo>
                  <a:pt x="111979" y="80999"/>
                </a:lnTo>
                <a:lnTo>
                  <a:pt x="111979" y="77261"/>
                </a:lnTo>
                <a:close/>
                <a:moveTo>
                  <a:pt x="119596" y="77261"/>
                </a:moveTo>
                <a:lnTo>
                  <a:pt x="119596" y="80999"/>
                </a:lnTo>
                <a:lnTo>
                  <a:pt x="115855" y="80999"/>
                </a:lnTo>
                <a:lnTo>
                  <a:pt x="115855" y="77261"/>
                </a:lnTo>
                <a:close/>
                <a:moveTo>
                  <a:pt x="123476" y="77261"/>
                </a:moveTo>
                <a:lnTo>
                  <a:pt x="123476" y="80999"/>
                </a:lnTo>
                <a:lnTo>
                  <a:pt x="119735" y="80999"/>
                </a:lnTo>
                <a:lnTo>
                  <a:pt x="119735" y="77261"/>
                </a:lnTo>
                <a:close/>
                <a:moveTo>
                  <a:pt x="127355" y="77261"/>
                </a:moveTo>
                <a:lnTo>
                  <a:pt x="127355" y="80999"/>
                </a:lnTo>
                <a:lnTo>
                  <a:pt x="123614" y="80999"/>
                </a:lnTo>
                <a:lnTo>
                  <a:pt x="123614" y="77261"/>
                </a:lnTo>
                <a:close/>
                <a:moveTo>
                  <a:pt x="131235" y="77261"/>
                </a:moveTo>
                <a:lnTo>
                  <a:pt x="131235" y="80999"/>
                </a:lnTo>
                <a:lnTo>
                  <a:pt x="127494" y="80999"/>
                </a:lnTo>
                <a:lnTo>
                  <a:pt x="127494" y="77261"/>
                </a:lnTo>
                <a:close/>
                <a:moveTo>
                  <a:pt x="135114" y="77261"/>
                </a:moveTo>
                <a:lnTo>
                  <a:pt x="135114" y="80999"/>
                </a:lnTo>
                <a:lnTo>
                  <a:pt x="131373" y="80999"/>
                </a:lnTo>
                <a:lnTo>
                  <a:pt x="131373" y="77261"/>
                </a:lnTo>
                <a:close/>
                <a:moveTo>
                  <a:pt x="7114" y="81140"/>
                </a:moveTo>
                <a:lnTo>
                  <a:pt x="7114" y="84878"/>
                </a:lnTo>
                <a:lnTo>
                  <a:pt x="3376" y="84878"/>
                </a:lnTo>
                <a:lnTo>
                  <a:pt x="3376" y="81140"/>
                </a:lnTo>
                <a:close/>
                <a:moveTo>
                  <a:pt x="10993" y="81140"/>
                </a:moveTo>
                <a:lnTo>
                  <a:pt x="10993" y="84878"/>
                </a:lnTo>
                <a:lnTo>
                  <a:pt x="7256" y="84878"/>
                </a:lnTo>
                <a:lnTo>
                  <a:pt x="7256" y="81140"/>
                </a:lnTo>
                <a:close/>
                <a:moveTo>
                  <a:pt x="14873" y="81140"/>
                </a:moveTo>
                <a:lnTo>
                  <a:pt x="14873" y="84878"/>
                </a:lnTo>
                <a:lnTo>
                  <a:pt x="11135" y="84878"/>
                </a:lnTo>
                <a:lnTo>
                  <a:pt x="11135" y="81140"/>
                </a:lnTo>
                <a:close/>
                <a:moveTo>
                  <a:pt x="18752" y="81140"/>
                </a:moveTo>
                <a:lnTo>
                  <a:pt x="18752" y="84878"/>
                </a:lnTo>
                <a:lnTo>
                  <a:pt x="15015" y="84878"/>
                </a:lnTo>
                <a:lnTo>
                  <a:pt x="15015" y="81140"/>
                </a:lnTo>
                <a:close/>
                <a:moveTo>
                  <a:pt x="22632" y="81140"/>
                </a:moveTo>
                <a:lnTo>
                  <a:pt x="22632" y="84878"/>
                </a:lnTo>
                <a:lnTo>
                  <a:pt x="18894" y="84878"/>
                </a:lnTo>
                <a:lnTo>
                  <a:pt x="18894" y="81140"/>
                </a:lnTo>
                <a:close/>
                <a:moveTo>
                  <a:pt x="26514" y="81140"/>
                </a:moveTo>
                <a:lnTo>
                  <a:pt x="26514" y="84878"/>
                </a:lnTo>
                <a:lnTo>
                  <a:pt x="22775" y="84878"/>
                </a:lnTo>
                <a:lnTo>
                  <a:pt x="22775" y="81140"/>
                </a:lnTo>
                <a:close/>
                <a:moveTo>
                  <a:pt x="30394" y="81140"/>
                </a:moveTo>
                <a:lnTo>
                  <a:pt x="30394" y="84878"/>
                </a:lnTo>
                <a:lnTo>
                  <a:pt x="26654" y="84878"/>
                </a:lnTo>
                <a:lnTo>
                  <a:pt x="26654" y="81140"/>
                </a:lnTo>
                <a:close/>
                <a:moveTo>
                  <a:pt x="34273" y="81140"/>
                </a:moveTo>
                <a:lnTo>
                  <a:pt x="34273" y="84878"/>
                </a:lnTo>
                <a:lnTo>
                  <a:pt x="30534" y="84878"/>
                </a:lnTo>
                <a:lnTo>
                  <a:pt x="30534" y="81140"/>
                </a:lnTo>
                <a:close/>
                <a:moveTo>
                  <a:pt x="38153" y="81140"/>
                </a:moveTo>
                <a:lnTo>
                  <a:pt x="38153" y="84878"/>
                </a:lnTo>
                <a:lnTo>
                  <a:pt x="34413" y="84878"/>
                </a:lnTo>
                <a:lnTo>
                  <a:pt x="34413" y="81140"/>
                </a:lnTo>
                <a:close/>
                <a:moveTo>
                  <a:pt x="42032" y="81140"/>
                </a:moveTo>
                <a:lnTo>
                  <a:pt x="42032" y="84878"/>
                </a:lnTo>
                <a:lnTo>
                  <a:pt x="38293" y="84878"/>
                </a:lnTo>
                <a:lnTo>
                  <a:pt x="38293" y="81140"/>
                </a:lnTo>
                <a:close/>
                <a:moveTo>
                  <a:pt x="45912" y="81140"/>
                </a:moveTo>
                <a:lnTo>
                  <a:pt x="45912" y="84878"/>
                </a:lnTo>
                <a:lnTo>
                  <a:pt x="42171" y="84878"/>
                </a:lnTo>
                <a:lnTo>
                  <a:pt x="42171" y="81140"/>
                </a:lnTo>
                <a:close/>
                <a:moveTo>
                  <a:pt x="49788" y="81140"/>
                </a:moveTo>
                <a:lnTo>
                  <a:pt x="49788" y="84878"/>
                </a:lnTo>
                <a:lnTo>
                  <a:pt x="46049" y="84878"/>
                </a:lnTo>
                <a:lnTo>
                  <a:pt x="46049" y="81140"/>
                </a:lnTo>
                <a:close/>
                <a:moveTo>
                  <a:pt x="53671" y="81140"/>
                </a:moveTo>
                <a:lnTo>
                  <a:pt x="53671" y="84878"/>
                </a:lnTo>
                <a:lnTo>
                  <a:pt x="49930" y="84878"/>
                </a:lnTo>
                <a:lnTo>
                  <a:pt x="49930" y="81140"/>
                </a:lnTo>
                <a:close/>
                <a:moveTo>
                  <a:pt x="57524" y="81140"/>
                </a:moveTo>
                <a:lnTo>
                  <a:pt x="57524" y="84878"/>
                </a:lnTo>
                <a:lnTo>
                  <a:pt x="53809" y="84878"/>
                </a:lnTo>
                <a:lnTo>
                  <a:pt x="53809" y="81140"/>
                </a:lnTo>
                <a:close/>
                <a:moveTo>
                  <a:pt x="61404" y="81140"/>
                </a:moveTo>
                <a:lnTo>
                  <a:pt x="61404" y="84878"/>
                </a:lnTo>
                <a:lnTo>
                  <a:pt x="57666" y="84878"/>
                </a:lnTo>
                <a:lnTo>
                  <a:pt x="57666" y="81140"/>
                </a:lnTo>
                <a:close/>
                <a:moveTo>
                  <a:pt x="65283" y="81140"/>
                </a:moveTo>
                <a:lnTo>
                  <a:pt x="65283" y="84878"/>
                </a:lnTo>
                <a:lnTo>
                  <a:pt x="61545" y="84878"/>
                </a:lnTo>
                <a:lnTo>
                  <a:pt x="61545" y="81140"/>
                </a:lnTo>
                <a:close/>
                <a:moveTo>
                  <a:pt x="69163" y="81140"/>
                </a:moveTo>
                <a:lnTo>
                  <a:pt x="69163" y="84878"/>
                </a:lnTo>
                <a:lnTo>
                  <a:pt x="65425" y="84878"/>
                </a:lnTo>
                <a:lnTo>
                  <a:pt x="65425" y="81140"/>
                </a:lnTo>
                <a:close/>
                <a:moveTo>
                  <a:pt x="73042" y="81140"/>
                </a:moveTo>
                <a:lnTo>
                  <a:pt x="73042" y="84878"/>
                </a:lnTo>
                <a:lnTo>
                  <a:pt x="69304" y="84878"/>
                </a:lnTo>
                <a:lnTo>
                  <a:pt x="69304" y="81140"/>
                </a:lnTo>
                <a:close/>
                <a:moveTo>
                  <a:pt x="76922" y="81140"/>
                </a:moveTo>
                <a:lnTo>
                  <a:pt x="76922" y="84878"/>
                </a:lnTo>
                <a:lnTo>
                  <a:pt x="73182" y="84878"/>
                </a:lnTo>
                <a:lnTo>
                  <a:pt x="73182" y="81140"/>
                </a:lnTo>
                <a:close/>
                <a:moveTo>
                  <a:pt x="80801" y="81140"/>
                </a:moveTo>
                <a:lnTo>
                  <a:pt x="80801" y="84878"/>
                </a:lnTo>
                <a:lnTo>
                  <a:pt x="77063" y="84878"/>
                </a:lnTo>
                <a:lnTo>
                  <a:pt x="77063" y="81140"/>
                </a:lnTo>
                <a:close/>
                <a:moveTo>
                  <a:pt x="84681" y="81140"/>
                </a:moveTo>
                <a:lnTo>
                  <a:pt x="84681" y="84878"/>
                </a:lnTo>
                <a:lnTo>
                  <a:pt x="80943" y="84878"/>
                </a:lnTo>
                <a:lnTo>
                  <a:pt x="80943" y="81140"/>
                </a:lnTo>
                <a:close/>
                <a:moveTo>
                  <a:pt x="88560" y="81140"/>
                </a:moveTo>
                <a:lnTo>
                  <a:pt x="88560" y="84878"/>
                </a:lnTo>
                <a:lnTo>
                  <a:pt x="84822" y="84878"/>
                </a:lnTo>
                <a:lnTo>
                  <a:pt x="84822" y="81140"/>
                </a:lnTo>
                <a:close/>
                <a:moveTo>
                  <a:pt x="92440" y="81140"/>
                </a:moveTo>
                <a:lnTo>
                  <a:pt x="92440" y="84878"/>
                </a:lnTo>
                <a:lnTo>
                  <a:pt x="88702" y="84878"/>
                </a:lnTo>
                <a:lnTo>
                  <a:pt x="88702" y="81140"/>
                </a:lnTo>
                <a:close/>
                <a:moveTo>
                  <a:pt x="96319" y="81140"/>
                </a:moveTo>
                <a:lnTo>
                  <a:pt x="96319" y="84878"/>
                </a:lnTo>
                <a:lnTo>
                  <a:pt x="92581" y="84878"/>
                </a:lnTo>
                <a:lnTo>
                  <a:pt x="92581" y="81140"/>
                </a:lnTo>
                <a:close/>
                <a:moveTo>
                  <a:pt x="100199" y="81140"/>
                </a:moveTo>
                <a:lnTo>
                  <a:pt x="100199" y="84878"/>
                </a:lnTo>
                <a:lnTo>
                  <a:pt x="96461" y="84878"/>
                </a:lnTo>
                <a:lnTo>
                  <a:pt x="96461" y="81140"/>
                </a:lnTo>
                <a:close/>
                <a:moveTo>
                  <a:pt x="104078" y="81140"/>
                </a:moveTo>
                <a:lnTo>
                  <a:pt x="104078" y="84878"/>
                </a:lnTo>
                <a:lnTo>
                  <a:pt x="100340" y="84878"/>
                </a:lnTo>
                <a:lnTo>
                  <a:pt x="100340" y="81140"/>
                </a:lnTo>
                <a:close/>
                <a:moveTo>
                  <a:pt x="107958" y="81140"/>
                </a:moveTo>
                <a:lnTo>
                  <a:pt x="107958" y="84878"/>
                </a:lnTo>
                <a:lnTo>
                  <a:pt x="104220" y="84878"/>
                </a:lnTo>
                <a:lnTo>
                  <a:pt x="104220" y="81140"/>
                </a:lnTo>
                <a:close/>
                <a:moveTo>
                  <a:pt x="111837" y="81140"/>
                </a:moveTo>
                <a:lnTo>
                  <a:pt x="111837" y="84878"/>
                </a:lnTo>
                <a:lnTo>
                  <a:pt x="108099" y="84878"/>
                </a:lnTo>
                <a:lnTo>
                  <a:pt x="108099" y="81140"/>
                </a:lnTo>
                <a:close/>
                <a:moveTo>
                  <a:pt x="115717" y="81140"/>
                </a:moveTo>
                <a:lnTo>
                  <a:pt x="115717" y="84878"/>
                </a:lnTo>
                <a:lnTo>
                  <a:pt x="111979" y="84878"/>
                </a:lnTo>
                <a:lnTo>
                  <a:pt x="111979" y="81140"/>
                </a:lnTo>
                <a:close/>
                <a:moveTo>
                  <a:pt x="119596" y="81140"/>
                </a:moveTo>
                <a:lnTo>
                  <a:pt x="119596" y="84878"/>
                </a:lnTo>
                <a:lnTo>
                  <a:pt x="115855" y="84878"/>
                </a:lnTo>
                <a:lnTo>
                  <a:pt x="115855" y="81140"/>
                </a:lnTo>
                <a:close/>
                <a:moveTo>
                  <a:pt x="123476" y="81140"/>
                </a:moveTo>
                <a:lnTo>
                  <a:pt x="123476" y="84878"/>
                </a:lnTo>
                <a:lnTo>
                  <a:pt x="119735" y="84878"/>
                </a:lnTo>
                <a:lnTo>
                  <a:pt x="119735" y="81140"/>
                </a:lnTo>
                <a:close/>
                <a:moveTo>
                  <a:pt x="127355" y="81140"/>
                </a:moveTo>
                <a:lnTo>
                  <a:pt x="127355" y="84878"/>
                </a:lnTo>
                <a:lnTo>
                  <a:pt x="123614" y="84878"/>
                </a:lnTo>
                <a:lnTo>
                  <a:pt x="123614" y="81140"/>
                </a:lnTo>
                <a:close/>
                <a:moveTo>
                  <a:pt x="131235" y="81140"/>
                </a:moveTo>
                <a:lnTo>
                  <a:pt x="131235" y="84878"/>
                </a:lnTo>
                <a:lnTo>
                  <a:pt x="127494" y="84878"/>
                </a:lnTo>
                <a:lnTo>
                  <a:pt x="127494" y="81140"/>
                </a:lnTo>
                <a:close/>
                <a:moveTo>
                  <a:pt x="135114" y="81140"/>
                </a:moveTo>
                <a:lnTo>
                  <a:pt x="135114" y="84878"/>
                </a:lnTo>
                <a:lnTo>
                  <a:pt x="131373" y="84878"/>
                </a:lnTo>
                <a:lnTo>
                  <a:pt x="131373" y="81140"/>
                </a:lnTo>
                <a:close/>
                <a:moveTo>
                  <a:pt x="7114" y="85020"/>
                </a:moveTo>
                <a:lnTo>
                  <a:pt x="7114" y="88758"/>
                </a:lnTo>
                <a:lnTo>
                  <a:pt x="3376" y="88758"/>
                </a:lnTo>
                <a:lnTo>
                  <a:pt x="3376" y="85020"/>
                </a:lnTo>
                <a:close/>
                <a:moveTo>
                  <a:pt x="10993" y="85020"/>
                </a:moveTo>
                <a:lnTo>
                  <a:pt x="10993" y="88758"/>
                </a:lnTo>
                <a:lnTo>
                  <a:pt x="7256" y="88758"/>
                </a:lnTo>
                <a:lnTo>
                  <a:pt x="7256" y="85020"/>
                </a:lnTo>
                <a:close/>
                <a:moveTo>
                  <a:pt x="14873" y="85020"/>
                </a:moveTo>
                <a:lnTo>
                  <a:pt x="14873" y="88758"/>
                </a:lnTo>
                <a:lnTo>
                  <a:pt x="11135" y="88758"/>
                </a:lnTo>
                <a:lnTo>
                  <a:pt x="11135" y="85020"/>
                </a:lnTo>
                <a:close/>
                <a:moveTo>
                  <a:pt x="18752" y="85020"/>
                </a:moveTo>
                <a:lnTo>
                  <a:pt x="18752" y="88758"/>
                </a:lnTo>
                <a:lnTo>
                  <a:pt x="15015" y="88758"/>
                </a:lnTo>
                <a:lnTo>
                  <a:pt x="15015" y="85020"/>
                </a:lnTo>
                <a:close/>
                <a:moveTo>
                  <a:pt x="22632" y="85020"/>
                </a:moveTo>
                <a:lnTo>
                  <a:pt x="22632" y="88758"/>
                </a:lnTo>
                <a:lnTo>
                  <a:pt x="18894" y="88758"/>
                </a:lnTo>
                <a:lnTo>
                  <a:pt x="18894" y="85020"/>
                </a:lnTo>
                <a:close/>
                <a:moveTo>
                  <a:pt x="26514" y="85020"/>
                </a:moveTo>
                <a:lnTo>
                  <a:pt x="26514" y="88758"/>
                </a:lnTo>
                <a:lnTo>
                  <a:pt x="22775" y="88758"/>
                </a:lnTo>
                <a:lnTo>
                  <a:pt x="22775" y="85020"/>
                </a:lnTo>
                <a:close/>
                <a:moveTo>
                  <a:pt x="30394" y="85020"/>
                </a:moveTo>
                <a:lnTo>
                  <a:pt x="30394" y="88758"/>
                </a:lnTo>
                <a:lnTo>
                  <a:pt x="26654" y="88758"/>
                </a:lnTo>
                <a:lnTo>
                  <a:pt x="26654" y="85020"/>
                </a:lnTo>
                <a:close/>
                <a:moveTo>
                  <a:pt x="34273" y="85020"/>
                </a:moveTo>
                <a:lnTo>
                  <a:pt x="34273" y="88758"/>
                </a:lnTo>
                <a:lnTo>
                  <a:pt x="30534" y="88758"/>
                </a:lnTo>
                <a:lnTo>
                  <a:pt x="30534" y="85020"/>
                </a:lnTo>
                <a:close/>
                <a:moveTo>
                  <a:pt x="38153" y="85020"/>
                </a:moveTo>
                <a:lnTo>
                  <a:pt x="38153" y="88758"/>
                </a:lnTo>
                <a:lnTo>
                  <a:pt x="34413" y="88758"/>
                </a:lnTo>
                <a:lnTo>
                  <a:pt x="34413" y="85020"/>
                </a:lnTo>
                <a:close/>
                <a:moveTo>
                  <a:pt x="42032" y="85020"/>
                </a:moveTo>
                <a:lnTo>
                  <a:pt x="42032" y="88758"/>
                </a:lnTo>
                <a:lnTo>
                  <a:pt x="38293" y="88758"/>
                </a:lnTo>
                <a:lnTo>
                  <a:pt x="38293" y="85020"/>
                </a:lnTo>
                <a:close/>
                <a:moveTo>
                  <a:pt x="45912" y="85020"/>
                </a:moveTo>
                <a:lnTo>
                  <a:pt x="45912" y="88758"/>
                </a:lnTo>
                <a:lnTo>
                  <a:pt x="42171" y="88758"/>
                </a:lnTo>
                <a:lnTo>
                  <a:pt x="42171" y="85020"/>
                </a:lnTo>
                <a:close/>
                <a:moveTo>
                  <a:pt x="49788" y="85020"/>
                </a:moveTo>
                <a:lnTo>
                  <a:pt x="49788" y="88758"/>
                </a:lnTo>
                <a:lnTo>
                  <a:pt x="46049" y="88758"/>
                </a:lnTo>
                <a:lnTo>
                  <a:pt x="46049" y="85020"/>
                </a:lnTo>
                <a:close/>
                <a:moveTo>
                  <a:pt x="53671" y="85020"/>
                </a:moveTo>
                <a:lnTo>
                  <a:pt x="53671" y="88758"/>
                </a:lnTo>
                <a:lnTo>
                  <a:pt x="49930" y="88758"/>
                </a:lnTo>
                <a:lnTo>
                  <a:pt x="49930" y="85020"/>
                </a:lnTo>
                <a:close/>
                <a:moveTo>
                  <a:pt x="57524" y="85020"/>
                </a:moveTo>
                <a:lnTo>
                  <a:pt x="57524" y="88758"/>
                </a:lnTo>
                <a:lnTo>
                  <a:pt x="53809" y="88758"/>
                </a:lnTo>
                <a:lnTo>
                  <a:pt x="53809" y="85020"/>
                </a:lnTo>
                <a:close/>
                <a:moveTo>
                  <a:pt x="61404" y="85020"/>
                </a:moveTo>
                <a:lnTo>
                  <a:pt x="61404" y="88758"/>
                </a:lnTo>
                <a:lnTo>
                  <a:pt x="57666" y="88758"/>
                </a:lnTo>
                <a:lnTo>
                  <a:pt x="57666" y="85020"/>
                </a:lnTo>
                <a:close/>
                <a:moveTo>
                  <a:pt x="65283" y="85020"/>
                </a:moveTo>
                <a:lnTo>
                  <a:pt x="65283" y="88758"/>
                </a:lnTo>
                <a:lnTo>
                  <a:pt x="61545" y="88758"/>
                </a:lnTo>
                <a:lnTo>
                  <a:pt x="61545" y="85020"/>
                </a:lnTo>
                <a:close/>
                <a:moveTo>
                  <a:pt x="69163" y="85020"/>
                </a:moveTo>
                <a:lnTo>
                  <a:pt x="69163" y="88758"/>
                </a:lnTo>
                <a:lnTo>
                  <a:pt x="65425" y="88758"/>
                </a:lnTo>
                <a:lnTo>
                  <a:pt x="65425" y="85020"/>
                </a:lnTo>
                <a:close/>
                <a:moveTo>
                  <a:pt x="73042" y="85020"/>
                </a:moveTo>
                <a:lnTo>
                  <a:pt x="73042" y="88758"/>
                </a:lnTo>
                <a:lnTo>
                  <a:pt x="69304" y="88758"/>
                </a:lnTo>
                <a:lnTo>
                  <a:pt x="69304" y="85020"/>
                </a:lnTo>
                <a:close/>
                <a:moveTo>
                  <a:pt x="76922" y="85020"/>
                </a:moveTo>
                <a:lnTo>
                  <a:pt x="76922" y="88758"/>
                </a:lnTo>
                <a:lnTo>
                  <a:pt x="73182" y="88758"/>
                </a:lnTo>
                <a:lnTo>
                  <a:pt x="73182" y="85020"/>
                </a:lnTo>
                <a:close/>
                <a:moveTo>
                  <a:pt x="80801" y="85020"/>
                </a:moveTo>
                <a:lnTo>
                  <a:pt x="80801" y="88758"/>
                </a:lnTo>
                <a:lnTo>
                  <a:pt x="77063" y="88758"/>
                </a:lnTo>
                <a:lnTo>
                  <a:pt x="77063" y="85020"/>
                </a:lnTo>
                <a:close/>
                <a:moveTo>
                  <a:pt x="84681" y="85020"/>
                </a:moveTo>
                <a:lnTo>
                  <a:pt x="84681" y="88758"/>
                </a:lnTo>
                <a:lnTo>
                  <a:pt x="80943" y="88758"/>
                </a:lnTo>
                <a:lnTo>
                  <a:pt x="80943" y="85020"/>
                </a:lnTo>
                <a:close/>
                <a:moveTo>
                  <a:pt x="88560" y="85020"/>
                </a:moveTo>
                <a:lnTo>
                  <a:pt x="88560" y="88758"/>
                </a:lnTo>
                <a:lnTo>
                  <a:pt x="84822" y="88758"/>
                </a:lnTo>
                <a:lnTo>
                  <a:pt x="84822" y="85020"/>
                </a:lnTo>
                <a:close/>
                <a:moveTo>
                  <a:pt x="92440" y="85020"/>
                </a:moveTo>
                <a:lnTo>
                  <a:pt x="92440" y="88758"/>
                </a:lnTo>
                <a:lnTo>
                  <a:pt x="88702" y="88758"/>
                </a:lnTo>
                <a:lnTo>
                  <a:pt x="88702" y="85020"/>
                </a:lnTo>
                <a:close/>
                <a:moveTo>
                  <a:pt x="96319" y="85020"/>
                </a:moveTo>
                <a:lnTo>
                  <a:pt x="96319" y="88758"/>
                </a:lnTo>
                <a:lnTo>
                  <a:pt x="92581" y="88758"/>
                </a:lnTo>
                <a:lnTo>
                  <a:pt x="92581" y="85020"/>
                </a:lnTo>
                <a:close/>
                <a:moveTo>
                  <a:pt x="100199" y="85020"/>
                </a:moveTo>
                <a:lnTo>
                  <a:pt x="100199" y="88758"/>
                </a:lnTo>
                <a:lnTo>
                  <a:pt x="96461" y="88758"/>
                </a:lnTo>
                <a:lnTo>
                  <a:pt x="96461" y="85020"/>
                </a:lnTo>
                <a:close/>
                <a:moveTo>
                  <a:pt x="104078" y="85020"/>
                </a:moveTo>
                <a:lnTo>
                  <a:pt x="104078" y="88758"/>
                </a:lnTo>
                <a:lnTo>
                  <a:pt x="100340" y="88758"/>
                </a:lnTo>
                <a:lnTo>
                  <a:pt x="100340" y="85020"/>
                </a:lnTo>
                <a:close/>
                <a:moveTo>
                  <a:pt x="107958" y="85020"/>
                </a:moveTo>
                <a:lnTo>
                  <a:pt x="107958" y="88758"/>
                </a:lnTo>
                <a:lnTo>
                  <a:pt x="104220" y="88758"/>
                </a:lnTo>
                <a:lnTo>
                  <a:pt x="104220" y="85020"/>
                </a:lnTo>
                <a:close/>
                <a:moveTo>
                  <a:pt x="111837" y="85020"/>
                </a:moveTo>
                <a:lnTo>
                  <a:pt x="111837" y="88758"/>
                </a:lnTo>
                <a:lnTo>
                  <a:pt x="108099" y="88758"/>
                </a:lnTo>
                <a:lnTo>
                  <a:pt x="108099" y="85020"/>
                </a:lnTo>
                <a:close/>
                <a:moveTo>
                  <a:pt x="115717" y="85020"/>
                </a:moveTo>
                <a:lnTo>
                  <a:pt x="115717" y="88758"/>
                </a:lnTo>
                <a:lnTo>
                  <a:pt x="111979" y="88758"/>
                </a:lnTo>
                <a:lnTo>
                  <a:pt x="111979" y="85020"/>
                </a:lnTo>
                <a:close/>
                <a:moveTo>
                  <a:pt x="119596" y="85020"/>
                </a:moveTo>
                <a:lnTo>
                  <a:pt x="119596" y="88758"/>
                </a:lnTo>
                <a:lnTo>
                  <a:pt x="115855" y="88758"/>
                </a:lnTo>
                <a:lnTo>
                  <a:pt x="115855" y="85020"/>
                </a:lnTo>
                <a:close/>
                <a:moveTo>
                  <a:pt x="123476" y="85020"/>
                </a:moveTo>
                <a:lnTo>
                  <a:pt x="123476" y="88758"/>
                </a:lnTo>
                <a:lnTo>
                  <a:pt x="119735" y="88758"/>
                </a:lnTo>
                <a:lnTo>
                  <a:pt x="119735" y="85020"/>
                </a:lnTo>
                <a:close/>
                <a:moveTo>
                  <a:pt x="127355" y="85020"/>
                </a:moveTo>
                <a:lnTo>
                  <a:pt x="127355" y="88758"/>
                </a:lnTo>
                <a:lnTo>
                  <a:pt x="123614" y="88758"/>
                </a:lnTo>
                <a:lnTo>
                  <a:pt x="123614" y="85020"/>
                </a:lnTo>
                <a:close/>
                <a:moveTo>
                  <a:pt x="131235" y="85020"/>
                </a:moveTo>
                <a:lnTo>
                  <a:pt x="131235" y="88758"/>
                </a:lnTo>
                <a:lnTo>
                  <a:pt x="127494" y="88758"/>
                </a:lnTo>
                <a:lnTo>
                  <a:pt x="127494" y="85020"/>
                </a:lnTo>
                <a:close/>
                <a:moveTo>
                  <a:pt x="135114" y="85020"/>
                </a:moveTo>
                <a:lnTo>
                  <a:pt x="135114" y="88758"/>
                </a:lnTo>
                <a:lnTo>
                  <a:pt x="131373" y="88758"/>
                </a:lnTo>
                <a:lnTo>
                  <a:pt x="131373" y="85020"/>
                </a:lnTo>
                <a:close/>
                <a:moveTo>
                  <a:pt x="3235" y="0"/>
                </a:moveTo>
                <a:lnTo>
                  <a:pt x="3235" y="3432"/>
                </a:lnTo>
                <a:lnTo>
                  <a:pt x="1" y="3432"/>
                </a:lnTo>
                <a:lnTo>
                  <a:pt x="1" y="3574"/>
                </a:lnTo>
                <a:lnTo>
                  <a:pt x="3235" y="3574"/>
                </a:lnTo>
                <a:lnTo>
                  <a:pt x="3235" y="7311"/>
                </a:lnTo>
                <a:lnTo>
                  <a:pt x="1" y="7311"/>
                </a:lnTo>
                <a:lnTo>
                  <a:pt x="1" y="7453"/>
                </a:lnTo>
                <a:lnTo>
                  <a:pt x="3235" y="7453"/>
                </a:lnTo>
                <a:lnTo>
                  <a:pt x="3235" y="11191"/>
                </a:lnTo>
                <a:lnTo>
                  <a:pt x="1" y="11191"/>
                </a:lnTo>
                <a:lnTo>
                  <a:pt x="1" y="11333"/>
                </a:lnTo>
                <a:lnTo>
                  <a:pt x="3235" y="11333"/>
                </a:lnTo>
                <a:lnTo>
                  <a:pt x="3235" y="15070"/>
                </a:lnTo>
                <a:lnTo>
                  <a:pt x="1" y="15070"/>
                </a:lnTo>
                <a:lnTo>
                  <a:pt x="1" y="15212"/>
                </a:lnTo>
                <a:lnTo>
                  <a:pt x="3235" y="15212"/>
                </a:lnTo>
                <a:lnTo>
                  <a:pt x="3235" y="18950"/>
                </a:lnTo>
                <a:lnTo>
                  <a:pt x="1" y="18950"/>
                </a:lnTo>
                <a:lnTo>
                  <a:pt x="1" y="19091"/>
                </a:lnTo>
                <a:lnTo>
                  <a:pt x="3235" y="19091"/>
                </a:lnTo>
                <a:lnTo>
                  <a:pt x="3235" y="22829"/>
                </a:lnTo>
                <a:lnTo>
                  <a:pt x="1" y="22829"/>
                </a:lnTo>
                <a:lnTo>
                  <a:pt x="1" y="22971"/>
                </a:lnTo>
                <a:lnTo>
                  <a:pt x="3235" y="22971"/>
                </a:lnTo>
                <a:lnTo>
                  <a:pt x="3235" y="26709"/>
                </a:lnTo>
                <a:lnTo>
                  <a:pt x="1" y="26709"/>
                </a:lnTo>
                <a:lnTo>
                  <a:pt x="1" y="26850"/>
                </a:lnTo>
                <a:lnTo>
                  <a:pt x="3235" y="26850"/>
                </a:lnTo>
                <a:lnTo>
                  <a:pt x="3235" y="30588"/>
                </a:lnTo>
                <a:lnTo>
                  <a:pt x="1" y="30588"/>
                </a:lnTo>
                <a:lnTo>
                  <a:pt x="1" y="30730"/>
                </a:lnTo>
                <a:lnTo>
                  <a:pt x="3235" y="30730"/>
                </a:lnTo>
                <a:lnTo>
                  <a:pt x="3235" y="34468"/>
                </a:lnTo>
                <a:lnTo>
                  <a:pt x="1" y="34468"/>
                </a:lnTo>
                <a:lnTo>
                  <a:pt x="1" y="34609"/>
                </a:lnTo>
                <a:lnTo>
                  <a:pt x="3235" y="34609"/>
                </a:lnTo>
                <a:lnTo>
                  <a:pt x="3235" y="38347"/>
                </a:lnTo>
                <a:lnTo>
                  <a:pt x="1" y="38347"/>
                </a:lnTo>
                <a:lnTo>
                  <a:pt x="1" y="38489"/>
                </a:lnTo>
                <a:lnTo>
                  <a:pt x="3235" y="38489"/>
                </a:lnTo>
                <a:lnTo>
                  <a:pt x="3235" y="42227"/>
                </a:lnTo>
                <a:lnTo>
                  <a:pt x="1" y="42227"/>
                </a:lnTo>
                <a:lnTo>
                  <a:pt x="1" y="42368"/>
                </a:lnTo>
                <a:lnTo>
                  <a:pt x="3235" y="42368"/>
                </a:lnTo>
                <a:lnTo>
                  <a:pt x="3235" y="46106"/>
                </a:lnTo>
                <a:lnTo>
                  <a:pt x="1" y="46106"/>
                </a:lnTo>
                <a:lnTo>
                  <a:pt x="1" y="46248"/>
                </a:lnTo>
                <a:lnTo>
                  <a:pt x="3235" y="46248"/>
                </a:lnTo>
                <a:lnTo>
                  <a:pt x="3235" y="49986"/>
                </a:lnTo>
                <a:lnTo>
                  <a:pt x="1" y="49986"/>
                </a:lnTo>
                <a:lnTo>
                  <a:pt x="1" y="50127"/>
                </a:lnTo>
                <a:lnTo>
                  <a:pt x="3235" y="50127"/>
                </a:lnTo>
                <a:lnTo>
                  <a:pt x="3235" y="53865"/>
                </a:lnTo>
                <a:lnTo>
                  <a:pt x="1" y="53865"/>
                </a:lnTo>
                <a:lnTo>
                  <a:pt x="1" y="54007"/>
                </a:lnTo>
                <a:lnTo>
                  <a:pt x="3235" y="54007"/>
                </a:lnTo>
                <a:lnTo>
                  <a:pt x="3235" y="57745"/>
                </a:lnTo>
                <a:lnTo>
                  <a:pt x="1" y="57745"/>
                </a:lnTo>
                <a:lnTo>
                  <a:pt x="1" y="57885"/>
                </a:lnTo>
                <a:lnTo>
                  <a:pt x="3235" y="57885"/>
                </a:lnTo>
                <a:lnTo>
                  <a:pt x="3235" y="61600"/>
                </a:lnTo>
                <a:lnTo>
                  <a:pt x="1" y="61600"/>
                </a:lnTo>
                <a:lnTo>
                  <a:pt x="1" y="61740"/>
                </a:lnTo>
                <a:lnTo>
                  <a:pt x="3235" y="61740"/>
                </a:lnTo>
                <a:lnTo>
                  <a:pt x="3235" y="65479"/>
                </a:lnTo>
                <a:lnTo>
                  <a:pt x="1" y="65479"/>
                </a:lnTo>
                <a:lnTo>
                  <a:pt x="1" y="65619"/>
                </a:lnTo>
                <a:lnTo>
                  <a:pt x="3235" y="65619"/>
                </a:lnTo>
                <a:lnTo>
                  <a:pt x="3235" y="69359"/>
                </a:lnTo>
                <a:lnTo>
                  <a:pt x="1" y="69359"/>
                </a:lnTo>
                <a:lnTo>
                  <a:pt x="1" y="69499"/>
                </a:lnTo>
                <a:lnTo>
                  <a:pt x="3235" y="69499"/>
                </a:lnTo>
                <a:lnTo>
                  <a:pt x="3235" y="73238"/>
                </a:lnTo>
                <a:lnTo>
                  <a:pt x="1" y="73238"/>
                </a:lnTo>
                <a:lnTo>
                  <a:pt x="1" y="73378"/>
                </a:lnTo>
                <a:lnTo>
                  <a:pt x="3235" y="73378"/>
                </a:lnTo>
                <a:lnTo>
                  <a:pt x="3235" y="77118"/>
                </a:lnTo>
                <a:lnTo>
                  <a:pt x="1" y="77118"/>
                </a:lnTo>
                <a:lnTo>
                  <a:pt x="1" y="77258"/>
                </a:lnTo>
                <a:lnTo>
                  <a:pt x="3235" y="77258"/>
                </a:lnTo>
                <a:lnTo>
                  <a:pt x="3235" y="80997"/>
                </a:lnTo>
                <a:lnTo>
                  <a:pt x="1" y="80997"/>
                </a:lnTo>
                <a:lnTo>
                  <a:pt x="1" y="81137"/>
                </a:lnTo>
                <a:lnTo>
                  <a:pt x="3235" y="81137"/>
                </a:lnTo>
                <a:lnTo>
                  <a:pt x="3235" y="84877"/>
                </a:lnTo>
                <a:lnTo>
                  <a:pt x="1" y="84877"/>
                </a:lnTo>
                <a:lnTo>
                  <a:pt x="1" y="85017"/>
                </a:lnTo>
                <a:lnTo>
                  <a:pt x="3235" y="85017"/>
                </a:lnTo>
                <a:lnTo>
                  <a:pt x="3235" y="88756"/>
                </a:lnTo>
                <a:lnTo>
                  <a:pt x="1" y="88756"/>
                </a:lnTo>
                <a:lnTo>
                  <a:pt x="1" y="88896"/>
                </a:lnTo>
                <a:lnTo>
                  <a:pt x="3235" y="88896"/>
                </a:lnTo>
                <a:lnTo>
                  <a:pt x="3235" y="92328"/>
                </a:lnTo>
                <a:lnTo>
                  <a:pt x="3376" y="92328"/>
                </a:lnTo>
                <a:lnTo>
                  <a:pt x="3376" y="88896"/>
                </a:lnTo>
                <a:lnTo>
                  <a:pt x="7114" y="88896"/>
                </a:lnTo>
                <a:lnTo>
                  <a:pt x="7114" y="92328"/>
                </a:lnTo>
                <a:lnTo>
                  <a:pt x="7256" y="92328"/>
                </a:lnTo>
                <a:lnTo>
                  <a:pt x="7256" y="88896"/>
                </a:lnTo>
                <a:lnTo>
                  <a:pt x="10993" y="88896"/>
                </a:lnTo>
                <a:lnTo>
                  <a:pt x="10993" y="92328"/>
                </a:lnTo>
                <a:lnTo>
                  <a:pt x="11135" y="92328"/>
                </a:lnTo>
                <a:lnTo>
                  <a:pt x="11135" y="88896"/>
                </a:lnTo>
                <a:lnTo>
                  <a:pt x="14873" y="88896"/>
                </a:lnTo>
                <a:lnTo>
                  <a:pt x="14873" y="92328"/>
                </a:lnTo>
                <a:lnTo>
                  <a:pt x="15015" y="92328"/>
                </a:lnTo>
                <a:lnTo>
                  <a:pt x="15015" y="88896"/>
                </a:lnTo>
                <a:lnTo>
                  <a:pt x="18752" y="88896"/>
                </a:lnTo>
                <a:lnTo>
                  <a:pt x="18752" y="92328"/>
                </a:lnTo>
                <a:lnTo>
                  <a:pt x="18894" y="92328"/>
                </a:lnTo>
                <a:lnTo>
                  <a:pt x="18894" y="88896"/>
                </a:lnTo>
                <a:lnTo>
                  <a:pt x="22632" y="88896"/>
                </a:lnTo>
                <a:lnTo>
                  <a:pt x="22632" y="92328"/>
                </a:lnTo>
                <a:lnTo>
                  <a:pt x="22774" y="92328"/>
                </a:lnTo>
                <a:lnTo>
                  <a:pt x="22774" y="88896"/>
                </a:lnTo>
                <a:lnTo>
                  <a:pt x="26511" y="88896"/>
                </a:lnTo>
                <a:lnTo>
                  <a:pt x="26511" y="92328"/>
                </a:lnTo>
                <a:lnTo>
                  <a:pt x="26653" y="92328"/>
                </a:lnTo>
                <a:lnTo>
                  <a:pt x="26653" y="88896"/>
                </a:lnTo>
                <a:lnTo>
                  <a:pt x="30391" y="88896"/>
                </a:lnTo>
                <a:lnTo>
                  <a:pt x="30391" y="92328"/>
                </a:lnTo>
                <a:lnTo>
                  <a:pt x="30533" y="92328"/>
                </a:lnTo>
                <a:lnTo>
                  <a:pt x="30533" y="88896"/>
                </a:lnTo>
                <a:lnTo>
                  <a:pt x="34270" y="88896"/>
                </a:lnTo>
                <a:lnTo>
                  <a:pt x="34270" y="92328"/>
                </a:lnTo>
                <a:lnTo>
                  <a:pt x="34412" y="92328"/>
                </a:lnTo>
                <a:lnTo>
                  <a:pt x="34412" y="88896"/>
                </a:lnTo>
                <a:lnTo>
                  <a:pt x="38150" y="88896"/>
                </a:lnTo>
                <a:lnTo>
                  <a:pt x="38150" y="92328"/>
                </a:lnTo>
                <a:lnTo>
                  <a:pt x="38292" y="92328"/>
                </a:lnTo>
                <a:lnTo>
                  <a:pt x="38292" y="88896"/>
                </a:lnTo>
                <a:lnTo>
                  <a:pt x="42029" y="88896"/>
                </a:lnTo>
                <a:lnTo>
                  <a:pt x="42029" y="92328"/>
                </a:lnTo>
                <a:lnTo>
                  <a:pt x="42168" y="92328"/>
                </a:lnTo>
                <a:lnTo>
                  <a:pt x="42168" y="88896"/>
                </a:lnTo>
                <a:lnTo>
                  <a:pt x="45909" y="88896"/>
                </a:lnTo>
                <a:lnTo>
                  <a:pt x="45909" y="92328"/>
                </a:lnTo>
                <a:lnTo>
                  <a:pt x="46048" y="92328"/>
                </a:lnTo>
                <a:lnTo>
                  <a:pt x="46048" y="88896"/>
                </a:lnTo>
                <a:lnTo>
                  <a:pt x="49788" y="88896"/>
                </a:lnTo>
                <a:lnTo>
                  <a:pt x="49788" y="92328"/>
                </a:lnTo>
                <a:lnTo>
                  <a:pt x="49927" y="92328"/>
                </a:lnTo>
                <a:lnTo>
                  <a:pt x="49927" y="88896"/>
                </a:lnTo>
                <a:lnTo>
                  <a:pt x="53671" y="88896"/>
                </a:lnTo>
                <a:lnTo>
                  <a:pt x="53671" y="92328"/>
                </a:lnTo>
                <a:lnTo>
                  <a:pt x="53809" y="92328"/>
                </a:lnTo>
                <a:lnTo>
                  <a:pt x="53809" y="88896"/>
                </a:lnTo>
                <a:lnTo>
                  <a:pt x="57524" y="88896"/>
                </a:lnTo>
                <a:lnTo>
                  <a:pt x="57524" y="92328"/>
                </a:lnTo>
                <a:lnTo>
                  <a:pt x="57666" y="92328"/>
                </a:lnTo>
                <a:lnTo>
                  <a:pt x="57666" y="88896"/>
                </a:lnTo>
                <a:lnTo>
                  <a:pt x="61404" y="88896"/>
                </a:lnTo>
                <a:lnTo>
                  <a:pt x="61404" y="92328"/>
                </a:lnTo>
                <a:lnTo>
                  <a:pt x="61545" y="92328"/>
                </a:lnTo>
                <a:lnTo>
                  <a:pt x="61545" y="88896"/>
                </a:lnTo>
                <a:lnTo>
                  <a:pt x="65283" y="88896"/>
                </a:lnTo>
                <a:lnTo>
                  <a:pt x="65283" y="92328"/>
                </a:lnTo>
                <a:lnTo>
                  <a:pt x="65425" y="92328"/>
                </a:lnTo>
                <a:lnTo>
                  <a:pt x="65425" y="88896"/>
                </a:lnTo>
                <a:lnTo>
                  <a:pt x="69163" y="88896"/>
                </a:lnTo>
                <a:lnTo>
                  <a:pt x="69163" y="92328"/>
                </a:lnTo>
                <a:lnTo>
                  <a:pt x="69304" y="92328"/>
                </a:lnTo>
                <a:lnTo>
                  <a:pt x="69304" y="88896"/>
                </a:lnTo>
                <a:lnTo>
                  <a:pt x="73042" y="88896"/>
                </a:lnTo>
                <a:lnTo>
                  <a:pt x="73042" y="92328"/>
                </a:lnTo>
                <a:lnTo>
                  <a:pt x="73184" y="92328"/>
                </a:lnTo>
                <a:lnTo>
                  <a:pt x="73184" y="88896"/>
                </a:lnTo>
                <a:lnTo>
                  <a:pt x="76922" y="88896"/>
                </a:lnTo>
                <a:lnTo>
                  <a:pt x="76922" y="92328"/>
                </a:lnTo>
                <a:lnTo>
                  <a:pt x="77063" y="92328"/>
                </a:lnTo>
                <a:lnTo>
                  <a:pt x="77063" y="88896"/>
                </a:lnTo>
                <a:lnTo>
                  <a:pt x="80801" y="88896"/>
                </a:lnTo>
                <a:lnTo>
                  <a:pt x="80801" y="92328"/>
                </a:lnTo>
                <a:lnTo>
                  <a:pt x="80943" y="92328"/>
                </a:lnTo>
                <a:lnTo>
                  <a:pt x="80943" y="88896"/>
                </a:lnTo>
                <a:lnTo>
                  <a:pt x="84681" y="88896"/>
                </a:lnTo>
                <a:lnTo>
                  <a:pt x="84681" y="92328"/>
                </a:lnTo>
                <a:lnTo>
                  <a:pt x="84822" y="92328"/>
                </a:lnTo>
                <a:lnTo>
                  <a:pt x="84822" y="88896"/>
                </a:lnTo>
                <a:lnTo>
                  <a:pt x="88560" y="88896"/>
                </a:lnTo>
                <a:lnTo>
                  <a:pt x="88560" y="92328"/>
                </a:lnTo>
                <a:lnTo>
                  <a:pt x="88702" y="92328"/>
                </a:lnTo>
                <a:lnTo>
                  <a:pt x="88702" y="88896"/>
                </a:lnTo>
                <a:lnTo>
                  <a:pt x="92440" y="88896"/>
                </a:lnTo>
                <a:lnTo>
                  <a:pt x="92440" y="92328"/>
                </a:lnTo>
                <a:lnTo>
                  <a:pt x="92581" y="92328"/>
                </a:lnTo>
                <a:lnTo>
                  <a:pt x="92581" y="88896"/>
                </a:lnTo>
                <a:lnTo>
                  <a:pt x="96319" y="88896"/>
                </a:lnTo>
                <a:lnTo>
                  <a:pt x="96319" y="92328"/>
                </a:lnTo>
                <a:lnTo>
                  <a:pt x="96461" y="92328"/>
                </a:lnTo>
                <a:lnTo>
                  <a:pt x="96461" y="88896"/>
                </a:lnTo>
                <a:lnTo>
                  <a:pt x="100199" y="88896"/>
                </a:lnTo>
                <a:lnTo>
                  <a:pt x="100199" y="92328"/>
                </a:lnTo>
                <a:lnTo>
                  <a:pt x="100340" y="92328"/>
                </a:lnTo>
                <a:lnTo>
                  <a:pt x="100340" y="88896"/>
                </a:lnTo>
                <a:lnTo>
                  <a:pt x="104078" y="88896"/>
                </a:lnTo>
                <a:lnTo>
                  <a:pt x="104078" y="92328"/>
                </a:lnTo>
                <a:lnTo>
                  <a:pt x="104220" y="92328"/>
                </a:lnTo>
                <a:lnTo>
                  <a:pt x="104220" y="88896"/>
                </a:lnTo>
                <a:lnTo>
                  <a:pt x="107958" y="88896"/>
                </a:lnTo>
                <a:lnTo>
                  <a:pt x="107958" y="92328"/>
                </a:lnTo>
                <a:lnTo>
                  <a:pt x="108099" y="92328"/>
                </a:lnTo>
                <a:lnTo>
                  <a:pt x="108099" y="88896"/>
                </a:lnTo>
                <a:lnTo>
                  <a:pt x="111837" y="88896"/>
                </a:lnTo>
                <a:lnTo>
                  <a:pt x="111837" y="92328"/>
                </a:lnTo>
                <a:lnTo>
                  <a:pt x="111979" y="92328"/>
                </a:lnTo>
                <a:lnTo>
                  <a:pt x="111979" y="88896"/>
                </a:lnTo>
                <a:lnTo>
                  <a:pt x="115717" y="88896"/>
                </a:lnTo>
                <a:lnTo>
                  <a:pt x="115717" y="92328"/>
                </a:lnTo>
                <a:lnTo>
                  <a:pt x="115855" y="92328"/>
                </a:lnTo>
                <a:lnTo>
                  <a:pt x="115855" y="88896"/>
                </a:lnTo>
                <a:lnTo>
                  <a:pt x="119596" y="88896"/>
                </a:lnTo>
                <a:lnTo>
                  <a:pt x="119596" y="92328"/>
                </a:lnTo>
                <a:lnTo>
                  <a:pt x="119735" y="92328"/>
                </a:lnTo>
                <a:lnTo>
                  <a:pt x="119735" y="88896"/>
                </a:lnTo>
                <a:lnTo>
                  <a:pt x="123476" y="88896"/>
                </a:lnTo>
                <a:lnTo>
                  <a:pt x="123476" y="92328"/>
                </a:lnTo>
                <a:lnTo>
                  <a:pt x="123614" y="92328"/>
                </a:lnTo>
                <a:lnTo>
                  <a:pt x="123614" y="88896"/>
                </a:lnTo>
                <a:lnTo>
                  <a:pt x="127355" y="88896"/>
                </a:lnTo>
                <a:lnTo>
                  <a:pt x="127355" y="92328"/>
                </a:lnTo>
                <a:lnTo>
                  <a:pt x="127494" y="92328"/>
                </a:lnTo>
                <a:lnTo>
                  <a:pt x="127494" y="88896"/>
                </a:lnTo>
                <a:lnTo>
                  <a:pt x="131235" y="88896"/>
                </a:lnTo>
                <a:lnTo>
                  <a:pt x="131235" y="92328"/>
                </a:lnTo>
                <a:lnTo>
                  <a:pt x="131373" y="92328"/>
                </a:lnTo>
                <a:lnTo>
                  <a:pt x="131373" y="88896"/>
                </a:lnTo>
                <a:lnTo>
                  <a:pt x="135114" y="88896"/>
                </a:lnTo>
                <a:lnTo>
                  <a:pt x="135114" y="92328"/>
                </a:lnTo>
                <a:lnTo>
                  <a:pt x="135253" y="92328"/>
                </a:lnTo>
                <a:lnTo>
                  <a:pt x="135253" y="88896"/>
                </a:lnTo>
                <a:lnTo>
                  <a:pt x="138489" y="88896"/>
                </a:lnTo>
                <a:lnTo>
                  <a:pt x="138489" y="88756"/>
                </a:lnTo>
                <a:lnTo>
                  <a:pt x="135253" y="88756"/>
                </a:lnTo>
                <a:lnTo>
                  <a:pt x="135253" y="85017"/>
                </a:lnTo>
                <a:lnTo>
                  <a:pt x="138489" y="85017"/>
                </a:lnTo>
                <a:lnTo>
                  <a:pt x="138489" y="84877"/>
                </a:lnTo>
                <a:lnTo>
                  <a:pt x="135253" y="84877"/>
                </a:lnTo>
                <a:lnTo>
                  <a:pt x="135253" y="81137"/>
                </a:lnTo>
                <a:lnTo>
                  <a:pt x="138489" y="81137"/>
                </a:lnTo>
                <a:lnTo>
                  <a:pt x="138489" y="80997"/>
                </a:lnTo>
                <a:lnTo>
                  <a:pt x="135253" y="80997"/>
                </a:lnTo>
                <a:lnTo>
                  <a:pt x="135253" y="77258"/>
                </a:lnTo>
                <a:lnTo>
                  <a:pt x="138489" y="77258"/>
                </a:lnTo>
                <a:lnTo>
                  <a:pt x="138489" y="77118"/>
                </a:lnTo>
                <a:lnTo>
                  <a:pt x="135253" y="77118"/>
                </a:lnTo>
                <a:lnTo>
                  <a:pt x="135253" y="73378"/>
                </a:lnTo>
                <a:lnTo>
                  <a:pt x="138489" y="73378"/>
                </a:lnTo>
                <a:lnTo>
                  <a:pt x="138489" y="73238"/>
                </a:lnTo>
                <a:lnTo>
                  <a:pt x="135253" y="73238"/>
                </a:lnTo>
                <a:lnTo>
                  <a:pt x="135253" y="69499"/>
                </a:lnTo>
                <a:lnTo>
                  <a:pt x="138489" y="69499"/>
                </a:lnTo>
                <a:lnTo>
                  <a:pt x="138489" y="69359"/>
                </a:lnTo>
                <a:lnTo>
                  <a:pt x="135253" y="69359"/>
                </a:lnTo>
                <a:lnTo>
                  <a:pt x="135253" y="65619"/>
                </a:lnTo>
                <a:lnTo>
                  <a:pt x="138489" y="65619"/>
                </a:lnTo>
                <a:lnTo>
                  <a:pt x="138489" y="65479"/>
                </a:lnTo>
                <a:lnTo>
                  <a:pt x="135253" y="65479"/>
                </a:lnTo>
                <a:lnTo>
                  <a:pt x="135253" y="61740"/>
                </a:lnTo>
                <a:lnTo>
                  <a:pt x="138489" y="61740"/>
                </a:lnTo>
                <a:lnTo>
                  <a:pt x="138489" y="61600"/>
                </a:lnTo>
                <a:lnTo>
                  <a:pt x="135253" y="61600"/>
                </a:lnTo>
                <a:lnTo>
                  <a:pt x="135253" y="57885"/>
                </a:lnTo>
                <a:lnTo>
                  <a:pt x="138489" y="57885"/>
                </a:lnTo>
                <a:lnTo>
                  <a:pt x="138489" y="57745"/>
                </a:lnTo>
                <a:lnTo>
                  <a:pt x="135253" y="57745"/>
                </a:lnTo>
                <a:lnTo>
                  <a:pt x="135253" y="54007"/>
                </a:lnTo>
                <a:lnTo>
                  <a:pt x="138489" y="54007"/>
                </a:lnTo>
                <a:lnTo>
                  <a:pt x="138489" y="53865"/>
                </a:lnTo>
                <a:lnTo>
                  <a:pt x="135253" y="53865"/>
                </a:lnTo>
                <a:lnTo>
                  <a:pt x="135253" y="50127"/>
                </a:lnTo>
                <a:lnTo>
                  <a:pt x="138489" y="50127"/>
                </a:lnTo>
                <a:lnTo>
                  <a:pt x="138489" y="49986"/>
                </a:lnTo>
                <a:lnTo>
                  <a:pt x="135253" y="49986"/>
                </a:lnTo>
                <a:lnTo>
                  <a:pt x="135253" y="46248"/>
                </a:lnTo>
                <a:lnTo>
                  <a:pt x="138489" y="46248"/>
                </a:lnTo>
                <a:lnTo>
                  <a:pt x="138489" y="46106"/>
                </a:lnTo>
                <a:lnTo>
                  <a:pt x="135253" y="46106"/>
                </a:lnTo>
                <a:lnTo>
                  <a:pt x="135253" y="42368"/>
                </a:lnTo>
                <a:lnTo>
                  <a:pt x="138489" y="42368"/>
                </a:lnTo>
                <a:lnTo>
                  <a:pt x="138489" y="42227"/>
                </a:lnTo>
                <a:lnTo>
                  <a:pt x="135253" y="42227"/>
                </a:lnTo>
                <a:lnTo>
                  <a:pt x="135253" y="38489"/>
                </a:lnTo>
                <a:lnTo>
                  <a:pt x="138489" y="38489"/>
                </a:lnTo>
                <a:lnTo>
                  <a:pt x="138489" y="38347"/>
                </a:lnTo>
                <a:lnTo>
                  <a:pt x="135253" y="38347"/>
                </a:lnTo>
                <a:lnTo>
                  <a:pt x="135253" y="34609"/>
                </a:lnTo>
                <a:lnTo>
                  <a:pt x="138489" y="34609"/>
                </a:lnTo>
                <a:lnTo>
                  <a:pt x="138489" y="34468"/>
                </a:lnTo>
                <a:lnTo>
                  <a:pt x="135253" y="34468"/>
                </a:lnTo>
                <a:lnTo>
                  <a:pt x="135253" y="30730"/>
                </a:lnTo>
                <a:lnTo>
                  <a:pt x="138489" y="30730"/>
                </a:lnTo>
                <a:lnTo>
                  <a:pt x="138489" y="30588"/>
                </a:lnTo>
                <a:lnTo>
                  <a:pt x="135253" y="30588"/>
                </a:lnTo>
                <a:lnTo>
                  <a:pt x="135253" y="26850"/>
                </a:lnTo>
                <a:lnTo>
                  <a:pt x="138489" y="26850"/>
                </a:lnTo>
                <a:lnTo>
                  <a:pt x="138489" y="26709"/>
                </a:lnTo>
                <a:lnTo>
                  <a:pt x="135253" y="26709"/>
                </a:lnTo>
                <a:lnTo>
                  <a:pt x="135253" y="22971"/>
                </a:lnTo>
                <a:lnTo>
                  <a:pt x="138489" y="22971"/>
                </a:lnTo>
                <a:lnTo>
                  <a:pt x="138489" y="22829"/>
                </a:lnTo>
                <a:lnTo>
                  <a:pt x="135253" y="22829"/>
                </a:lnTo>
                <a:lnTo>
                  <a:pt x="135253" y="19091"/>
                </a:lnTo>
                <a:lnTo>
                  <a:pt x="138489" y="19091"/>
                </a:lnTo>
                <a:lnTo>
                  <a:pt x="138489" y="18950"/>
                </a:lnTo>
                <a:lnTo>
                  <a:pt x="135253" y="18950"/>
                </a:lnTo>
                <a:lnTo>
                  <a:pt x="135253" y="15212"/>
                </a:lnTo>
                <a:lnTo>
                  <a:pt x="138489" y="15212"/>
                </a:lnTo>
                <a:lnTo>
                  <a:pt x="138489" y="15070"/>
                </a:lnTo>
                <a:lnTo>
                  <a:pt x="135253" y="15070"/>
                </a:lnTo>
                <a:lnTo>
                  <a:pt x="135253" y="11333"/>
                </a:lnTo>
                <a:lnTo>
                  <a:pt x="138489" y="11333"/>
                </a:lnTo>
                <a:lnTo>
                  <a:pt x="138489" y="11191"/>
                </a:lnTo>
                <a:lnTo>
                  <a:pt x="135253" y="11191"/>
                </a:lnTo>
                <a:lnTo>
                  <a:pt x="135253" y="7453"/>
                </a:lnTo>
                <a:lnTo>
                  <a:pt x="138489" y="7453"/>
                </a:lnTo>
                <a:lnTo>
                  <a:pt x="138489" y="7311"/>
                </a:lnTo>
                <a:lnTo>
                  <a:pt x="135253" y="7311"/>
                </a:lnTo>
                <a:lnTo>
                  <a:pt x="135253" y="3574"/>
                </a:lnTo>
                <a:lnTo>
                  <a:pt x="138489" y="3574"/>
                </a:lnTo>
                <a:lnTo>
                  <a:pt x="138489" y="3432"/>
                </a:lnTo>
                <a:lnTo>
                  <a:pt x="135253" y="3432"/>
                </a:lnTo>
                <a:lnTo>
                  <a:pt x="135253" y="0"/>
                </a:lnTo>
                <a:lnTo>
                  <a:pt x="135114" y="0"/>
                </a:lnTo>
                <a:lnTo>
                  <a:pt x="135114" y="3432"/>
                </a:lnTo>
                <a:lnTo>
                  <a:pt x="131373" y="3432"/>
                </a:lnTo>
                <a:lnTo>
                  <a:pt x="131373" y="0"/>
                </a:lnTo>
                <a:lnTo>
                  <a:pt x="131235" y="0"/>
                </a:lnTo>
                <a:lnTo>
                  <a:pt x="131235" y="3432"/>
                </a:lnTo>
                <a:lnTo>
                  <a:pt x="127494" y="3432"/>
                </a:lnTo>
                <a:lnTo>
                  <a:pt x="127494" y="0"/>
                </a:lnTo>
                <a:lnTo>
                  <a:pt x="127355" y="0"/>
                </a:lnTo>
                <a:lnTo>
                  <a:pt x="127355" y="3432"/>
                </a:lnTo>
                <a:lnTo>
                  <a:pt x="123614" y="3432"/>
                </a:lnTo>
                <a:lnTo>
                  <a:pt x="123614" y="0"/>
                </a:lnTo>
                <a:lnTo>
                  <a:pt x="123476" y="0"/>
                </a:lnTo>
                <a:lnTo>
                  <a:pt x="123476" y="3432"/>
                </a:lnTo>
                <a:lnTo>
                  <a:pt x="119735" y="3432"/>
                </a:lnTo>
                <a:lnTo>
                  <a:pt x="119735" y="0"/>
                </a:lnTo>
                <a:lnTo>
                  <a:pt x="119596" y="0"/>
                </a:lnTo>
                <a:lnTo>
                  <a:pt x="119596" y="3432"/>
                </a:lnTo>
                <a:lnTo>
                  <a:pt x="115855" y="3432"/>
                </a:lnTo>
                <a:lnTo>
                  <a:pt x="115855" y="0"/>
                </a:lnTo>
                <a:lnTo>
                  <a:pt x="115717" y="0"/>
                </a:lnTo>
                <a:lnTo>
                  <a:pt x="115717" y="3432"/>
                </a:lnTo>
                <a:lnTo>
                  <a:pt x="111979" y="3432"/>
                </a:lnTo>
                <a:lnTo>
                  <a:pt x="111979" y="0"/>
                </a:lnTo>
                <a:lnTo>
                  <a:pt x="111837" y="0"/>
                </a:lnTo>
                <a:lnTo>
                  <a:pt x="111837" y="3432"/>
                </a:lnTo>
                <a:lnTo>
                  <a:pt x="108099" y="3432"/>
                </a:lnTo>
                <a:lnTo>
                  <a:pt x="108099" y="0"/>
                </a:lnTo>
                <a:lnTo>
                  <a:pt x="107958" y="0"/>
                </a:lnTo>
                <a:lnTo>
                  <a:pt x="107958" y="3432"/>
                </a:lnTo>
                <a:lnTo>
                  <a:pt x="104218" y="3432"/>
                </a:lnTo>
                <a:lnTo>
                  <a:pt x="104218" y="0"/>
                </a:lnTo>
                <a:lnTo>
                  <a:pt x="104078" y="0"/>
                </a:lnTo>
                <a:lnTo>
                  <a:pt x="104078" y="3432"/>
                </a:lnTo>
                <a:lnTo>
                  <a:pt x="100339" y="3432"/>
                </a:lnTo>
                <a:lnTo>
                  <a:pt x="100339" y="0"/>
                </a:lnTo>
                <a:lnTo>
                  <a:pt x="100199" y="0"/>
                </a:lnTo>
                <a:lnTo>
                  <a:pt x="100199" y="3432"/>
                </a:lnTo>
                <a:lnTo>
                  <a:pt x="96459" y="3432"/>
                </a:lnTo>
                <a:lnTo>
                  <a:pt x="96459" y="0"/>
                </a:lnTo>
                <a:lnTo>
                  <a:pt x="96319" y="0"/>
                </a:lnTo>
                <a:lnTo>
                  <a:pt x="96319" y="3432"/>
                </a:lnTo>
                <a:lnTo>
                  <a:pt x="92580" y="3432"/>
                </a:lnTo>
                <a:lnTo>
                  <a:pt x="92580" y="0"/>
                </a:lnTo>
                <a:lnTo>
                  <a:pt x="92440" y="0"/>
                </a:lnTo>
                <a:lnTo>
                  <a:pt x="92440" y="3432"/>
                </a:lnTo>
                <a:lnTo>
                  <a:pt x="88700" y="3432"/>
                </a:lnTo>
                <a:lnTo>
                  <a:pt x="88700" y="0"/>
                </a:lnTo>
                <a:lnTo>
                  <a:pt x="88560" y="0"/>
                </a:lnTo>
                <a:lnTo>
                  <a:pt x="88560" y="3432"/>
                </a:lnTo>
                <a:lnTo>
                  <a:pt x="84821" y="3432"/>
                </a:lnTo>
                <a:lnTo>
                  <a:pt x="84821" y="0"/>
                </a:lnTo>
                <a:lnTo>
                  <a:pt x="84681" y="0"/>
                </a:lnTo>
                <a:lnTo>
                  <a:pt x="84681" y="3432"/>
                </a:lnTo>
                <a:lnTo>
                  <a:pt x="80941" y="3432"/>
                </a:lnTo>
                <a:lnTo>
                  <a:pt x="80941" y="0"/>
                </a:lnTo>
                <a:lnTo>
                  <a:pt x="80801" y="0"/>
                </a:lnTo>
                <a:lnTo>
                  <a:pt x="80801" y="3432"/>
                </a:lnTo>
                <a:lnTo>
                  <a:pt x="77062" y="3432"/>
                </a:lnTo>
                <a:lnTo>
                  <a:pt x="77062" y="0"/>
                </a:lnTo>
                <a:lnTo>
                  <a:pt x="76922" y="0"/>
                </a:lnTo>
                <a:lnTo>
                  <a:pt x="76922" y="3432"/>
                </a:lnTo>
                <a:lnTo>
                  <a:pt x="73182" y="3432"/>
                </a:lnTo>
                <a:lnTo>
                  <a:pt x="73182" y="0"/>
                </a:lnTo>
                <a:lnTo>
                  <a:pt x="73042" y="0"/>
                </a:lnTo>
                <a:lnTo>
                  <a:pt x="73042" y="3432"/>
                </a:lnTo>
                <a:lnTo>
                  <a:pt x="69303" y="3432"/>
                </a:lnTo>
                <a:lnTo>
                  <a:pt x="69303" y="0"/>
                </a:lnTo>
                <a:lnTo>
                  <a:pt x="69163" y="0"/>
                </a:lnTo>
                <a:lnTo>
                  <a:pt x="69163" y="3432"/>
                </a:lnTo>
                <a:lnTo>
                  <a:pt x="65423" y="3432"/>
                </a:lnTo>
                <a:lnTo>
                  <a:pt x="65423" y="0"/>
                </a:lnTo>
                <a:lnTo>
                  <a:pt x="65283" y="0"/>
                </a:lnTo>
                <a:lnTo>
                  <a:pt x="65283" y="3432"/>
                </a:lnTo>
                <a:lnTo>
                  <a:pt x="61544" y="3432"/>
                </a:lnTo>
                <a:lnTo>
                  <a:pt x="61544" y="0"/>
                </a:lnTo>
                <a:lnTo>
                  <a:pt x="61404" y="0"/>
                </a:lnTo>
                <a:lnTo>
                  <a:pt x="61404" y="3432"/>
                </a:lnTo>
                <a:lnTo>
                  <a:pt x="57664" y="3432"/>
                </a:lnTo>
                <a:lnTo>
                  <a:pt x="57664" y="0"/>
                </a:lnTo>
                <a:lnTo>
                  <a:pt x="57524" y="0"/>
                </a:lnTo>
                <a:lnTo>
                  <a:pt x="57524" y="3432"/>
                </a:lnTo>
                <a:lnTo>
                  <a:pt x="53809" y="3432"/>
                </a:lnTo>
                <a:lnTo>
                  <a:pt x="53809" y="0"/>
                </a:lnTo>
                <a:lnTo>
                  <a:pt x="53669" y="0"/>
                </a:lnTo>
                <a:lnTo>
                  <a:pt x="53669" y="3432"/>
                </a:lnTo>
                <a:lnTo>
                  <a:pt x="49930" y="3432"/>
                </a:lnTo>
                <a:lnTo>
                  <a:pt x="49930" y="0"/>
                </a:lnTo>
                <a:lnTo>
                  <a:pt x="49790" y="0"/>
                </a:lnTo>
                <a:lnTo>
                  <a:pt x="49790" y="3432"/>
                </a:lnTo>
                <a:lnTo>
                  <a:pt x="46049" y="3432"/>
                </a:lnTo>
                <a:lnTo>
                  <a:pt x="46049" y="0"/>
                </a:lnTo>
                <a:lnTo>
                  <a:pt x="45909" y="0"/>
                </a:lnTo>
                <a:lnTo>
                  <a:pt x="45909" y="3432"/>
                </a:lnTo>
                <a:lnTo>
                  <a:pt x="42170" y="3432"/>
                </a:lnTo>
                <a:lnTo>
                  <a:pt x="42170" y="0"/>
                </a:lnTo>
                <a:lnTo>
                  <a:pt x="42029" y="0"/>
                </a:lnTo>
                <a:lnTo>
                  <a:pt x="42029" y="3432"/>
                </a:lnTo>
                <a:lnTo>
                  <a:pt x="38292" y="3432"/>
                </a:lnTo>
                <a:lnTo>
                  <a:pt x="38292" y="0"/>
                </a:lnTo>
                <a:lnTo>
                  <a:pt x="38150" y="0"/>
                </a:lnTo>
                <a:lnTo>
                  <a:pt x="38150" y="3432"/>
                </a:lnTo>
                <a:lnTo>
                  <a:pt x="34412" y="3432"/>
                </a:lnTo>
                <a:lnTo>
                  <a:pt x="34412" y="0"/>
                </a:lnTo>
                <a:lnTo>
                  <a:pt x="34270" y="0"/>
                </a:lnTo>
                <a:lnTo>
                  <a:pt x="34270" y="3432"/>
                </a:lnTo>
                <a:lnTo>
                  <a:pt x="30533" y="3432"/>
                </a:lnTo>
                <a:lnTo>
                  <a:pt x="30533" y="0"/>
                </a:lnTo>
                <a:lnTo>
                  <a:pt x="30391" y="0"/>
                </a:lnTo>
                <a:lnTo>
                  <a:pt x="30391" y="3432"/>
                </a:lnTo>
                <a:lnTo>
                  <a:pt x="26653" y="3432"/>
                </a:lnTo>
                <a:lnTo>
                  <a:pt x="26653" y="0"/>
                </a:lnTo>
                <a:lnTo>
                  <a:pt x="26511" y="0"/>
                </a:lnTo>
                <a:lnTo>
                  <a:pt x="26511" y="3432"/>
                </a:lnTo>
                <a:lnTo>
                  <a:pt x="22774" y="3432"/>
                </a:lnTo>
                <a:lnTo>
                  <a:pt x="22774" y="0"/>
                </a:lnTo>
                <a:lnTo>
                  <a:pt x="22632" y="0"/>
                </a:lnTo>
                <a:lnTo>
                  <a:pt x="22632" y="3432"/>
                </a:lnTo>
                <a:lnTo>
                  <a:pt x="18894" y="3432"/>
                </a:lnTo>
                <a:lnTo>
                  <a:pt x="18894" y="0"/>
                </a:lnTo>
                <a:lnTo>
                  <a:pt x="18752" y="0"/>
                </a:lnTo>
                <a:lnTo>
                  <a:pt x="18752" y="3432"/>
                </a:lnTo>
                <a:lnTo>
                  <a:pt x="15015" y="3432"/>
                </a:lnTo>
                <a:lnTo>
                  <a:pt x="15015" y="0"/>
                </a:lnTo>
                <a:lnTo>
                  <a:pt x="14873" y="0"/>
                </a:lnTo>
                <a:lnTo>
                  <a:pt x="14873" y="3432"/>
                </a:lnTo>
                <a:lnTo>
                  <a:pt x="11135" y="3432"/>
                </a:lnTo>
                <a:lnTo>
                  <a:pt x="11135" y="0"/>
                </a:lnTo>
                <a:lnTo>
                  <a:pt x="10993" y="0"/>
                </a:lnTo>
                <a:lnTo>
                  <a:pt x="10993" y="3432"/>
                </a:lnTo>
                <a:lnTo>
                  <a:pt x="7256" y="3432"/>
                </a:lnTo>
                <a:lnTo>
                  <a:pt x="7256" y="0"/>
                </a:lnTo>
                <a:lnTo>
                  <a:pt x="7114" y="0"/>
                </a:lnTo>
                <a:lnTo>
                  <a:pt x="7114" y="3432"/>
                </a:lnTo>
                <a:lnTo>
                  <a:pt x="3376" y="3432"/>
                </a:lnTo>
                <a:lnTo>
                  <a:pt x="33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9;p16">
            <a:extLst>
              <a:ext uri="{FF2B5EF4-FFF2-40B4-BE49-F238E27FC236}">
                <a16:creationId xmlns:a16="http://schemas.microsoft.com/office/drawing/2014/main" id="{76D94C24-B522-1854-8D0E-02DB7F391AF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560236" y="490880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>
                <a:solidFill>
                  <a:schemeClr val="bg1">
                    <a:lumMod val="6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3" name="Google Shape;80;p16">
            <a:extLst>
              <a:ext uri="{FF2B5EF4-FFF2-40B4-BE49-F238E27FC236}">
                <a16:creationId xmlns:a16="http://schemas.microsoft.com/office/drawing/2014/main" id="{FA80D02A-5DA1-B781-D3C8-801320A2252C}"/>
              </a:ext>
            </a:extLst>
          </p:cNvPr>
          <p:cNvSpPr txBox="1">
            <a:spLocks noGrp="1"/>
          </p:cNvSpPr>
          <p:nvPr>
            <p:ph type="ftr" idx="3"/>
          </p:nvPr>
        </p:nvSpPr>
        <p:spPr>
          <a:xfrm>
            <a:off x="2960536" y="490880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>
                <a:solidFill>
                  <a:schemeClr val="bg1">
                    <a:lumMod val="6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pl-PL" dirty="0"/>
              <a:t>Hamid R. Rabiee &amp; Maryam Ramezani</a:t>
            </a:r>
          </a:p>
        </p:txBody>
      </p:sp>
      <p:sp>
        <p:nvSpPr>
          <p:cNvPr id="4" name="Google Shape;81;p16">
            <a:extLst>
              <a:ext uri="{FF2B5EF4-FFF2-40B4-BE49-F238E27FC236}">
                <a16:creationId xmlns:a16="http://schemas.microsoft.com/office/drawing/2014/main" id="{43B75AC2-46F2-C743-896B-81E9A233B68F}"/>
              </a:ext>
            </a:extLst>
          </p:cNvPr>
          <p:cNvSpPr txBox="1">
            <a:spLocks/>
          </p:cNvSpPr>
          <p:nvPr userDrawn="1"/>
        </p:nvSpPr>
        <p:spPr>
          <a:xfrm>
            <a:off x="6389536" y="490880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1" i="0" u="none" strike="noStrike" cap="none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/>
          <p:nvPr/>
        </p:nvSpPr>
        <p:spPr>
          <a:xfrm>
            <a:off x="0" y="-3"/>
            <a:ext cx="9144148" cy="5143593"/>
          </a:xfrm>
          <a:custGeom>
            <a:avLst/>
            <a:gdLst/>
            <a:ahLst/>
            <a:cxnLst/>
            <a:rect l="l" t="t" r="r" b="b"/>
            <a:pathLst>
              <a:path w="138490" h="92328" extrusionOk="0">
                <a:moveTo>
                  <a:pt x="7114" y="3574"/>
                </a:moveTo>
                <a:lnTo>
                  <a:pt x="7114" y="7311"/>
                </a:lnTo>
                <a:lnTo>
                  <a:pt x="3376" y="7311"/>
                </a:lnTo>
                <a:lnTo>
                  <a:pt x="3376" y="3574"/>
                </a:lnTo>
                <a:close/>
                <a:moveTo>
                  <a:pt x="10993" y="3574"/>
                </a:moveTo>
                <a:lnTo>
                  <a:pt x="10993" y="7311"/>
                </a:lnTo>
                <a:lnTo>
                  <a:pt x="7256" y="7311"/>
                </a:lnTo>
                <a:lnTo>
                  <a:pt x="7256" y="3574"/>
                </a:lnTo>
                <a:close/>
                <a:moveTo>
                  <a:pt x="14873" y="3574"/>
                </a:moveTo>
                <a:lnTo>
                  <a:pt x="14873" y="7311"/>
                </a:lnTo>
                <a:lnTo>
                  <a:pt x="11135" y="7311"/>
                </a:lnTo>
                <a:lnTo>
                  <a:pt x="11135" y="3574"/>
                </a:lnTo>
                <a:close/>
                <a:moveTo>
                  <a:pt x="18752" y="3574"/>
                </a:moveTo>
                <a:lnTo>
                  <a:pt x="18752" y="7311"/>
                </a:lnTo>
                <a:lnTo>
                  <a:pt x="15015" y="7311"/>
                </a:lnTo>
                <a:lnTo>
                  <a:pt x="15015" y="3574"/>
                </a:lnTo>
                <a:close/>
                <a:moveTo>
                  <a:pt x="22632" y="3574"/>
                </a:moveTo>
                <a:lnTo>
                  <a:pt x="22632" y="7311"/>
                </a:lnTo>
                <a:lnTo>
                  <a:pt x="18894" y="7311"/>
                </a:lnTo>
                <a:lnTo>
                  <a:pt x="18894" y="3574"/>
                </a:lnTo>
                <a:close/>
                <a:moveTo>
                  <a:pt x="26514" y="3574"/>
                </a:moveTo>
                <a:lnTo>
                  <a:pt x="26514" y="7311"/>
                </a:lnTo>
                <a:lnTo>
                  <a:pt x="22775" y="7311"/>
                </a:lnTo>
                <a:lnTo>
                  <a:pt x="22775" y="3574"/>
                </a:lnTo>
                <a:close/>
                <a:moveTo>
                  <a:pt x="30394" y="3574"/>
                </a:moveTo>
                <a:lnTo>
                  <a:pt x="30394" y="7311"/>
                </a:lnTo>
                <a:lnTo>
                  <a:pt x="26654" y="7311"/>
                </a:lnTo>
                <a:lnTo>
                  <a:pt x="26654" y="3574"/>
                </a:lnTo>
                <a:close/>
                <a:moveTo>
                  <a:pt x="34273" y="3574"/>
                </a:moveTo>
                <a:lnTo>
                  <a:pt x="34273" y="7311"/>
                </a:lnTo>
                <a:lnTo>
                  <a:pt x="30534" y="7311"/>
                </a:lnTo>
                <a:lnTo>
                  <a:pt x="30534" y="3574"/>
                </a:lnTo>
                <a:close/>
                <a:moveTo>
                  <a:pt x="38153" y="3574"/>
                </a:moveTo>
                <a:lnTo>
                  <a:pt x="38153" y="7311"/>
                </a:lnTo>
                <a:lnTo>
                  <a:pt x="34413" y="7311"/>
                </a:lnTo>
                <a:lnTo>
                  <a:pt x="34413" y="3574"/>
                </a:lnTo>
                <a:close/>
                <a:moveTo>
                  <a:pt x="42032" y="3574"/>
                </a:moveTo>
                <a:lnTo>
                  <a:pt x="42032" y="7311"/>
                </a:lnTo>
                <a:lnTo>
                  <a:pt x="38293" y="7311"/>
                </a:lnTo>
                <a:lnTo>
                  <a:pt x="38293" y="3574"/>
                </a:lnTo>
                <a:close/>
                <a:moveTo>
                  <a:pt x="45912" y="3574"/>
                </a:moveTo>
                <a:lnTo>
                  <a:pt x="45912" y="7311"/>
                </a:lnTo>
                <a:lnTo>
                  <a:pt x="42171" y="7311"/>
                </a:lnTo>
                <a:lnTo>
                  <a:pt x="42171" y="3574"/>
                </a:lnTo>
                <a:close/>
                <a:moveTo>
                  <a:pt x="49788" y="3574"/>
                </a:moveTo>
                <a:lnTo>
                  <a:pt x="49788" y="7311"/>
                </a:lnTo>
                <a:lnTo>
                  <a:pt x="46049" y="7311"/>
                </a:lnTo>
                <a:lnTo>
                  <a:pt x="46049" y="3574"/>
                </a:lnTo>
                <a:close/>
                <a:moveTo>
                  <a:pt x="53671" y="3574"/>
                </a:moveTo>
                <a:lnTo>
                  <a:pt x="53671" y="7311"/>
                </a:lnTo>
                <a:lnTo>
                  <a:pt x="49930" y="7311"/>
                </a:lnTo>
                <a:lnTo>
                  <a:pt x="49930" y="3574"/>
                </a:lnTo>
                <a:close/>
                <a:moveTo>
                  <a:pt x="57524" y="3574"/>
                </a:moveTo>
                <a:lnTo>
                  <a:pt x="57524" y="7311"/>
                </a:lnTo>
                <a:lnTo>
                  <a:pt x="53809" y="7311"/>
                </a:lnTo>
                <a:lnTo>
                  <a:pt x="53809" y="3574"/>
                </a:lnTo>
                <a:close/>
                <a:moveTo>
                  <a:pt x="61404" y="3574"/>
                </a:moveTo>
                <a:lnTo>
                  <a:pt x="61404" y="7311"/>
                </a:lnTo>
                <a:lnTo>
                  <a:pt x="57666" y="7311"/>
                </a:lnTo>
                <a:lnTo>
                  <a:pt x="57666" y="3574"/>
                </a:lnTo>
                <a:close/>
                <a:moveTo>
                  <a:pt x="65283" y="3574"/>
                </a:moveTo>
                <a:lnTo>
                  <a:pt x="65283" y="7311"/>
                </a:lnTo>
                <a:lnTo>
                  <a:pt x="61545" y="7311"/>
                </a:lnTo>
                <a:lnTo>
                  <a:pt x="61545" y="3574"/>
                </a:lnTo>
                <a:close/>
                <a:moveTo>
                  <a:pt x="69163" y="3574"/>
                </a:moveTo>
                <a:lnTo>
                  <a:pt x="69163" y="7311"/>
                </a:lnTo>
                <a:lnTo>
                  <a:pt x="65425" y="7311"/>
                </a:lnTo>
                <a:lnTo>
                  <a:pt x="65425" y="3574"/>
                </a:lnTo>
                <a:close/>
                <a:moveTo>
                  <a:pt x="73042" y="3574"/>
                </a:moveTo>
                <a:lnTo>
                  <a:pt x="73042" y="7311"/>
                </a:lnTo>
                <a:lnTo>
                  <a:pt x="69304" y="7311"/>
                </a:lnTo>
                <a:lnTo>
                  <a:pt x="69304" y="3574"/>
                </a:lnTo>
                <a:close/>
                <a:moveTo>
                  <a:pt x="76922" y="3574"/>
                </a:moveTo>
                <a:lnTo>
                  <a:pt x="76922" y="7311"/>
                </a:lnTo>
                <a:lnTo>
                  <a:pt x="73182" y="7311"/>
                </a:lnTo>
                <a:lnTo>
                  <a:pt x="73182" y="3574"/>
                </a:lnTo>
                <a:close/>
                <a:moveTo>
                  <a:pt x="80801" y="3574"/>
                </a:moveTo>
                <a:lnTo>
                  <a:pt x="80801" y="7311"/>
                </a:lnTo>
                <a:lnTo>
                  <a:pt x="77063" y="7311"/>
                </a:lnTo>
                <a:lnTo>
                  <a:pt x="77063" y="3574"/>
                </a:lnTo>
                <a:close/>
                <a:moveTo>
                  <a:pt x="84681" y="3574"/>
                </a:moveTo>
                <a:lnTo>
                  <a:pt x="84681" y="7311"/>
                </a:lnTo>
                <a:lnTo>
                  <a:pt x="80943" y="7311"/>
                </a:lnTo>
                <a:lnTo>
                  <a:pt x="80943" y="3574"/>
                </a:lnTo>
                <a:close/>
                <a:moveTo>
                  <a:pt x="88560" y="3574"/>
                </a:moveTo>
                <a:lnTo>
                  <a:pt x="88560" y="7311"/>
                </a:lnTo>
                <a:lnTo>
                  <a:pt x="84822" y="7311"/>
                </a:lnTo>
                <a:lnTo>
                  <a:pt x="84822" y="3574"/>
                </a:lnTo>
                <a:close/>
                <a:moveTo>
                  <a:pt x="92440" y="3574"/>
                </a:moveTo>
                <a:lnTo>
                  <a:pt x="92440" y="7311"/>
                </a:lnTo>
                <a:lnTo>
                  <a:pt x="88702" y="7311"/>
                </a:lnTo>
                <a:lnTo>
                  <a:pt x="88702" y="3574"/>
                </a:lnTo>
                <a:close/>
                <a:moveTo>
                  <a:pt x="96319" y="3574"/>
                </a:moveTo>
                <a:lnTo>
                  <a:pt x="96319" y="7311"/>
                </a:lnTo>
                <a:lnTo>
                  <a:pt x="92581" y="7311"/>
                </a:lnTo>
                <a:lnTo>
                  <a:pt x="92581" y="3574"/>
                </a:lnTo>
                <a:close/>
                <a:moveTo>
                  <a:pt x="100199" y="3574"/>
                </a:moveTo>
                <a:lnTo>
                  <a:pt x="100199" y="7311"/>
                </a:lnTo>
                <a:lnTo>
                  <a:pt x="96461" y="7311"/>
                </a:lnTo>
                <a:lnTo>
                  <a:pt x="96461" y="3574"/>
                </a:lnTo>
                <a:close/>
                <a:moveTo>
                  <a:pt x="104078" y="3574"/>
                </a:moveTo>
                <a:lnTo>
                  <a:pt x="104078" y="7311"/>
                </a:lnTo>
                <a:lnTo>
                  <a:pt x="100340" y="7311"/>
                </a:lnTo>
                <a:lnTo>
                  <a:pt x="100340" y="3574"/>
                </a:lnTo>
                <a:close/>
                <a:moveTo>
                  <a:pt x="107958" y="3574"/>
                </a:moveTo>
                <a:lnTo>
                  <a:pt x="107958" y="7311"/>
                </a:lnTo>
                <a:lnTo>
                  <a:pt x="104220" y="7311"/>
                </a:lnTo>
                <a:lnTo>
                  <a:pt x="104220" y="3574"/>
                </a:lnTo>
                <a:close/>
                <a:moveTo>
                  <a:pt x="111837" y="3574"/>
                </a:moveTo>
                <a:lnTo>
                  <a:pt x="111837" y="7311"/>
                </a:lnTo>
                <a:lnTo>
                  <a:pt x="108099" y="7311"/>
                </a:lnTo>
                <a:lnTo>
                  <a:pt x="108099" y="3574"/>
                </a:lnTo>
                <a:close/>
                <a:moveTo>
                  <a:pt x="115717" y="3574"/>
                </a:moveTo>
                <a:lnTo>
                  <a:pt x="115717" y="7311"/>
                </a:lnTo>
                <a:lnTo>
                  <a:pt x="111979" y="7311"/>
                </a:lnTo>
                <a:lnTo>
                  <a:pt x="111979" y="3574"/>
                </a:lnTo>
                <a:close/>
                <a:moveTo>
                  <a:pt x="119596" y="3574"/>
                </a:moveTo>
                <a:lnTo>
                  <a:pt x="119596" y="7311"/>
                </a:lnTo>
                <a:lnTo>
                  <a:pt x="115855" y="7311"/>
                </a:lnTo>
                <a:lnTo>
                  <a:pt x="115855" y="3574"/>
                </a:lnTo>
                <a:close/>
                <a:moveTo>
                  <a:pt x="123476" y="3574"/>
                </a:moveTo>
                <a:lnTo>
                  <a:pt x="123476" y="7311"/>
                </a:lnTo>
                <a:lnTo>
                  <a:pt x="119735" y="7311"/>
                </a:lnTo>
                <a:lnTo>
                  <a:pt x="119735" y="3574"/>
                </a:lnTo>
                <a:close/>
                <a:moveTo>
                  <a:pt x="127355" y="3574"/>
                </a:moveTo>
                <a:lnTo>
                  <a:pt x="127355" y="7311"/>
                </a:lnTo>
                <a:lnTo>
                  <a:pt x="123614" y="7311"/>
                </a:lnTo>
                <a:lnTo>
                  <a:pt x="123614" y="3574"/>
                </a:lnTo>
                <a:close/>
                <a:moveTo>
                  <a:pt x="131235" y="3574"/>
                </a:moveTo>
                <a:lnTo>
                  <a:pt x="131235" y="7311"/>
                </a:lnTo>
                <a:lnTo>
                  <a:pt x="127494" y="7311"/>
                </a:lnTo>
                <a:lnTo>
                  <a:pt x="127494" y="3574"/>
                </a:lnTo>
                <a:close/>
                <a:moveTo>
                  <a:pt x="135114" y="3574"/>
                </a:moveTo>
                <a:lnTo>
                  <a:pt x="135114" y="7311"/>
                </a:lnTo>
                <a:lnTo>
                  <a:pt x="131373" y="7311"/>
                </a:lnTo>
                <a:lnTo>
                  <a:pt x="131373" y="3574"/>
                </a:lnTo>
                <a:close/>
                <a:moveTo>
                  <a:pt x="7114" y="7453"/>
                </a:moveTo>
                <a:lnTo>
                  <a:pt x="7114" y="11191"/>
                </a:lnTo>
                <a:lnTo>
                  <a:pt x="3376" y="11191"/>
                </a:lnTo>
                <a:lnTo>
                  <a:pt x="3376" y="7453"/>
                </a:lnTo>
                <a:close/>
                <a:moveTo>
                  <a:pt x="10993" y="7453"/>
                </a:moveTo>
                <a:lnTo>
                  <a:pt x="10993" y="11191"/>
                </a:lnTo>
                <a:lnTo>
                  <a:pt x="7256" y="11191"/>
                </a:lnTo>
                <a:lnTo>
                  <a:pt x="7256" y="7453"/>
                </a:lnTo>
                <a:close/>
                <a:moveTo>
                  <a:pt x="14873" y="7453"/>
                </a:moveTo>
                <a:lnTo>
                  <a:pt x="14873" y="11191"/>
                </a:lnTo>
                <a:lnTo>
                  <a:pt x="11135" y="11191"/>
                </a:lnTo>
                <a:lnTo>
                  <a:pt x="11135" y="7453"/>
                </a:lnTo>
                <a:close/>
                <a:moveTo>
                  <a:pt x="18752" y="7453"/>
                </a:moveTo>
                <a:lnTo>
                  <a:pt x="18752" y="11191"/>
                </a:lnTo>
                <a:lnTo>
                  <a:pt x="15015" y="11191"/>
                </a:lnTo>
                <a:lnTo>
                  <a:pt x="15015" y="7453"/>
                </a:lnTo>
                <a:close/>
                <a:moveTo>
                  <a:pt x="22632" y="7453"/>
                </a:moveTo>
                <a:lnTo>
                  <a:pt x="22632" y="11191"/>
                </a:lnTo>
                <a:lnTo>
                  <a:pt x="18894" y="11191"/>
                </a:lnTo>
                <a:lnTo>
                  <a:pt x="18894" y="7453"/>
                </a:lnTo>
                <a:close/>
                <a:moveTo>
                  <a:pt x="26514" y="7453"/>
                </a:moveTo>
                <a:lnTo>
                  <a:pt x="26514" y="11191"/>
                </a:lnTo>
                <a:lnTo>
                  <a:pt x="22775" y="11191"/>
                </a:lnTo>
                <a:lnTo>
                  <a:pt x="22775" y="7453"/>
                </a:lnTo>
                <a:close/>
                <a:moveTo>
                  <a:pt x="30394" y="7453"/>
                </a:moveTo>
                <a:lnTo>
                  <a:pt x="30394" y="11191"/>
                </a:lnTo>
                <a:lnTo>
                  <a:pt x="26654" y="11191"/>
                </a:lnTo>
                <a:lnTo>
                  <a:pt x="26654" y="7453"/>
                </a:lnTo>
                <a:close/>
                <a:moveTo>
                  <a:pt x="34273" y="7453"/>
                </a:moveTo>
                <a:lnTo>
                  <a:pt x="34273" y="11191"/>
                </a:lnTo>
                <a:lnTo>
                  <a:pt x="30534" y="11191"/>
                </a:lnTo>
                <a:lnTo>
                  <a:pt x="30534" y="7453"/>
                </a:lnTo>
                <a:close/>
                <a:moveTo>
                  <a:pt x="38153" y="7453"/>
                </a:moveTo>
                <a:lnTo>
                  <a:pt x="38153" y="11191"/>
                </a:lnTo>
                <a:lnTo>
                  <a:pt x="34413" y="11191"/>
                </a:lnTo>
                <a:lnTo>
                  <a:pt x="34413" y="7453"/>
                </a:lnTo>
                <a:close/>
                <a:moveTo>
                  <a:pt x="42032" y="7453"/>
                </a:moveTo>
                <a:lnTo>
                  <a:pt x="42032" y="11191"/>
                </a:lnTo>
                <a:lnTo>
                  <a:pt x="38293" y="11191"/>
                </a:lnTo>
                <a:lnTo>
                  <a:pt x="38293" y="7453"/>
                </a:lnTo>
                <a:close/>
                <a:moveTo>
                  <a:pt x="45912" y="7453"/>
                </a:moveTo>
                <a:lnTo>
                  <a:pt x="45912" y="11191"/>
                </a:lnTo>
                <a:lnTo>
                  <a:pt x="42171" y="11191"/>
                </a:lnTo>
                <a:lnTo>
                  <a:pt x="42171" y="7453"/>
                </a:lnTo>
                <a:close/>
                <a:moveTo>
                  <a:pt x="49788" y="7453"/>
                </a:moveTo>
                <a:lnTo>
                  <a:pt x="49788" y="11191"/>
                </a:lnTo>
                <a:lnTo>
                  <a:pt x="46049" y="11191"/>
                </a:lnTo>
                <a:lnTo>
                  <a:pt x="46049" y="7453"/>
                </a:lnTo>
                <a:close/>
                <a:moveTo>
                  <a:pt x="53671" y="7453"/>
                </a:moveTo>
                <a:lnTo>
                  <a:pt x="53671" y="11191"/>
                </a:lnTo>
                <a:lnTo>
                  <a:pt x="49930" y="11191"/>
                </a:lnTo>
                <a:lnTo>
                  <a:pt x="49930" y="7453"/>
                </a:lnTo>
                <a:close/>
                <a:moveTo>
                  <a:pt x="57524" y="7453"/>
                </a:moveTo>
                <a:lnTo>
                  <a:pt x="57524" y="11191"/>
                </a:lnTo>
                <a:lnTo>
                  <a:pt x="53809" y="11191"/>
                </a:lnTo>
                <a:lnTo>
                  <a:pt x="53809" y="7453"/>
                </a:lnTo>
                <a:close/>
                <a:moveTo>
                  <a:pt x="61404" y="7453"/>
                </a:moveTo>
                <a:lnTo>
                  <a:pt x="61404" y="11191"/>
                </a:lnTo>
                <a:lnTo>
                  <a:pt x="57666" y="11191"/>
                </a:lnTo>
                <a:lnTo>
                  <a:pt x="57666" y="7453"/>
                </a:lnTo>
                <a:close/>
                <a:moveTo>
                  <a:pt x="65283" y="7453"/>
                </a:moveTo>
                <a:lnTo>
                  <a:pt x="65283" y="11191"/>
                </a:lnTo>
                <a:lnTo>
                  <a:pt x="61545" y="11191"/>
                </a:lnTo>
                <a:lnTo>
                  <a:pt x="61545" y="7453"/>
                </a:lnTo>
                <a:close/>
                <a:moveTo>
                  <a:pt x="69163" y="7453"/>
                </a:moveTo>
                <a:lnTo>
                  <a:pt x="69163" y="11191"/>
                </a:lnTo>
                <a:lnTo>
                  <a:pt x="65425" y="11191"/>
                </a:lnTo>
                <a:lnTo>
                  <a:pt x="65425" y="7453"/>
                </a:lnTo>
                <a:close/>
                <a:moveTo>
                  <a:pt x="73042" y="7453"/>
                </a:moveTo>
                <a:lnTo>
                  <a:pt x="73042" y="11191"/>
                </a:lnTo>
                <a:lnTo>
                  <a:pt x="69304" y="11191"/>
                </a:lnTo>
                <a:lnTo>
                  <a:pt x="69304" y="7453"/>
                </a:lnTo>
                <a:close/>
                <a:moveTo>
                  <a:pt x="76922" y="7453"/>
                </a:moveTo>
                <a:lnTo>
                  <a:pt x="76922" y="11191"/>
                </a:lnTo>
                <a:lnTo>
                  <a:pt x="73182" y="11191"/>
                </a:lnTo>
                <a:lnTo>
                  <a:pt x="73182" y="7453"/>
                </a:lnTo>
                <a:close/>
                <a:moveTo>
                  <a:pt x="80801" y="7453"/>
                </a:moveTo>
                <a:lnTo>
                  <a:pt x="80801" y="11191"/>
                </a:lnTo>
                <a:lnTo>
                  <a:pt x="77063" y="11191"/>
                </a:lnTo>
                <a:lnTo>
                  <a:pt x="77063" y="7453"/>
                </a:lnTo>
                <a:close/>
                <a:moveTo>
                  <a:pt x="84681" y="7453"/>
                </a:moveTo>
                <a:lnTo>
                  <a:pt x="84681" y="11191"/>
                </a:lnTo>
                <a:lnTo>
                  <a:pt x="80943" y="11191"/>
                </a:lnTo>
                <a:lnTo>
                  <a:pt x="80943" y="7453"/>
                </a:lnTo>
                <a:close/>
                <a:moveTo>
                  <a:pt x="88560" y="7453"/>
                </a:moveTo>
                <a:lnTo>
                  <a:pt x="88560" y="11191"/>
                </a:lnTo>
                <a:lnTo>
                  <a:pt x="84822" y="11191"/>
                </a:lnTo>
                <a:lnTo>
                  <a:pt x="84822" y="7453"/>
                </a:lnTo>
                <a:close/>
                <a:moveTo>
                  <a:pt x="92440" y="7453"/>
                </a:moveTo>
                <a:lnTo>
                  <a:pt x="92440" y="11191"/>
                </a:lnTo>
                <a:lnTo>
                  <a:pt x="88702" y="11191"/>
                </a:lnTo>
                <a:lnTo>
                  <a:pt x="88702" y="7453"/>
                </a:lnTo>
                <a:close/>
                <a:moveTo>
                  <a:pt x="96319" y="7453"/>
                </a:moveTo>
                <a:lnTo>
                  <a:pt x="96319" y="11191"/>
                </a:lnTo>
                <a:lnTo>
                  <a:pt x="92581" y="11191"/>
                </a:lnTo>
                <a:lnTo>
                  <a:pt x="92581" y="7453"/>
                </a:lnTo>
                <a:close/>
                <a:moveTo>
                  <a:pt x="100199" y="7453"/>
                </a:moveTo>
                <a:lnTo>
                  <a:pt x="100199" y="11191"/>
                </a:lnTo>
                <a:lnTo>
                  <a:pt x="96461" y="11191"/>
                </a:lnTo>
                <a:lnTo>
                  <a:pt x="96461" y="7453"/>
                </a:lnTo>
                <a:close/>
                <a:moveTo>
                  <a:pt x="104078" y="7453"/>
                </a:moveTo>
                <a:lnTo>
                  <a:pt x="104078" y="11191"/>
                </a:lnTo>
                <a:lnTo>
                  <a:pt x="100340" y="11191"/>
                </a:lnTo>
                <a:lnTo>
                  <a:pt x="100340" y="7453"/>
                </a:lnTo>
                <a:close/>
                <a:moveTo>
                  <a:pt x="107958" y="7453"/>
                </a:moveTo>
                <a:lnTo>
                  <a:pt x="107958" y="11191"/>
                </a:lnTo>
                <a:lnTo>
                  <a:pt x="104220" y="11191"/>
                </a:lnTo>
                <a:lnTo>
                  <a:pt x="104220" y="7453"/>
                </a:lnTo>
                <a:close/>
                <a:moveTo>
                  <a:pt x="111837" y="7453"/>
                </a:moveTo>
                <a:lnTo>
                  <a:pt x="111837" y="11191"/>
                </a:lnTo>
                <a:lnTo>
                  <a:pt x="108099" y="11191"/>
                </a:lnTo>
                <a:lnTo>
                  <a:pt x="108099" y="7453"/>
                </a:lnTo>
                <a:close/>
                <a:moveTo>
                  <a:pt x="115717" y="7453"/>
                </a:moveTo>
                <a:lnTo>
                  <a:pt x="115717" y="11191"/>
                </a:lnTo>
                <a:lnTo>
                  <a:pt x="111979" y="11191"/>
                </a:lnTo>
                <a:lnTo>
                  <a:pt x="111979" y="7453"/>
                </a:lnTo>
                <a:close/>
                <a:moveTo>
                  <a:pt x="119596" y="7453"/>
                </a:moveTo>
                <a:lnTo>
                  <a:pt x="119596" y="11191"/>
                </a:lnTo>
                <a:lnTo>
                  <a:pt x="115855" y="11191"/>
                </a:lnTo>
                <a:lnTo>
                  <a:pt x="115855" y="7453"/>
                </a:lnTo>
                <a:close/>
                <a:moveTo>
                  <a:pt x="123476" y="7453"/>
                </a:moveTo>
                <a:lnTo>
                  <a:pt x="123476" y="11191"/>
                </a:lnTo>
                <a:lnTo>
                  <a:pt x="119735" y="11191"/>
                </a:lnTo>
                <a:lnTo>
                  <a:pt x="119735" y="7453"/>
                </a:lnTo>
                <a:close/>
                <a:moveTo>
                  <a:pt x="127355" y="7453"/>
                </a:moveTo>
                <a:lnTo>
                  <a:pt x="127355" y="11191"/>
                </a:lnTo>
                <a:lnTo>
                  <a:pt x="123614" y="11191"/>
                </a:lnTo>
                <a:lnTo>
                  <a:pt x="123614" y="7453"/>
                </a:lnTo>
                <a:close/>
                <a:moveTo>
                  <a:pt x="131235" y="7453"/>
                </a:moveTo>
                <a:lnTo>
                  <a:pt x="131235" y="11191"/>
                </a:lnTo>
                <a:lnTo>
                  <a:pt x="127494" y="11191"/>
                </a:lnTo>
                <a:lnTo>
                  <a:pt x="127494" y="7453"/>
                </a:lnTo>
                <a:close/>
                <a:moveTo>
                  <a:pt x="135114" y="7453"/>
                </a:moveTo>
                <a:lnTo>
                  <a:pt x="135114" y="11191"/>
                </a:lnTo>
                <a:lnTo>
                  <a:pt x="131373" y="11191"/>
                </a:lnTo>
                <a:lnTo>
                  <a:pt x="131373" y="7453"/>
                </a:lnTo>
                <a:close/>
                <a:moveTo>
                  <a:pt x="7114" y="11333"/>
                </a:moveTo>
                <a:lnTo>
                  <a:pt x="7114" y="15070"/>
                </a:lnTo>
                <a:lnTo>
                  <a:pt x="3376" y="15070"/>
                </a:lnTo>
                <a:lnTo>
                  <a:pt x="3376" y="11333"/>
                </a:lnTo>
                <a:close/>
                <a:moveTo>
                  <a:pt x="10993" y="11333"/>
                </a:moveTo>
                <a:lnTo>
                  <a:pt x="10993" y="15070"/>
                </a:lnTo>
                <a:lnTo>
                  <a:pt x="7256" y="15070"/>
                </a:lnTo>
                <a:lnTo>
                  <a:pt x="7256" y="11333"/>
                </a:lnTo>
                <a:close/>
                <a:moveTo>
                  <a:pt x="14873" y="11333"/>
                </a:moveTo>
                <a:lnTo>
                  <a:pt x="14873" y="15070"/>
                </a:lnTo>
                <a:lnTo>
                  <a:pt x="11135" y="15070"/>
                </a:lnTo>
                <a:lnTo>
                  <a:pt x="11135" y="11333"/>
                </a:lnTo>
                <a:close/>
                <a:moveTo>
                  <a:pt x="18752" y="11333"/>
                </a:moveTo>
                <a:lnTo>
                  <a:pt x="18752" y="15070"/>
                </a:lnTo>
                <a:lnTo>
                  <a:pt x="15015" y="15070"/>
                </a:lnTo>
                <a:lnTo>
                  <a:pt x="15015" y="11333"/>
                </a:lnTo>
                <a:close/>
                <a:moveTo>
                  <a:pt x="22632" y="11333"/>
                </a:moveTo>
                <a:lnTo>
                  <a:pt x="22632" y="15070"/>
                </a:lnTo>
                <a:lnTo>
                  <a:pt x="18894" y="15070"/>
                </a:lnTo>
                <a:lnTo>
                  <a:pt x="18894" y="11333"/>
                </a:lnTo>
                <a:close/>
                <a:moveTo>
                  <a:pt x="26514" y="11333"/>
                </a:moveTo>
                <a:lnTo>
                  <a:pt x="26514" y="15070"/>
                </a:lnTo>
                <a:lnTo>
                  <a:pt x="22775" y="15070"/>
                </a:lnTo>
                <a:lnTo>
                  <a:pt x="22775" y="11333"/>
                </a:lnTo>
                <a:close/>
                <a:moveTo>
                  <a:pt x="30394" y="11333"/>
                </a:moveTo>
                <a:lnTo>
                  <a:pt x="30394" y="15070"/>
                </a:lnTo>
                <a:lnTo>
                  <a:pt x="26654" y="15070"/>
                </a:lnTo>
                <a:lnTo>
                  <a:pt x="26654" y="11333"/>
                </a:lnTo>
                <a:close/>
                <a:moveTo>
                  <a:pt x="34273" y="11333"/>
                </a:moveTo>
                <a:lnTo>
                  <a:pt x="34273" y="15070"/>
                </a:lnTo>
                <a:lnTo>
                  <a:pt x="30534" y="15070"/>
                </a:lnTo>
                <a:lnTo>
                  <a:pt x="30534" y="11333"/>
                </a:lnTo>
                <a:close/>
                <a:moveTo>
                  <a:pt x="38153" y="11333"/>
                </a:moveTo>
                <a:lnTo>
                  <a:pt x="38153" y="15070"/>
                </a:lnTo>
                <a:lnTo>
                  <a:pt x="34413" y="15070"/>
                </a:lnTo>
                <a:lnTo>
                  <a:pt x="34413" y="11333"/>
                </a:lnTo>
                <a:close/>
                <a:moveTo>
                  <a:pt x="42032" y="11333"/>
                </a:moveTo>
                <a:lnTo>
                  <a:pt x="42032" y="15070"/>
                </a:lnTo>
                <a:lnTo>
                  <a:pt x="38293" y="15070"/>
                </a:lnTo>
                <a:lnTo>
                  <a:pt x="38293" y="11333"/>
                </a:lnTo>
                <a:close/>
                <a:moveTo>
                  <a:pt x="45912" y="11333"/>
                </a:moveTo>
                <a:lnTo>
                  <a:pt x="45912" y="15070"/>
                </a:lnTo>
                <a:lnTo>
                  <a:pt x="42171" y="15070"/>
                </a:lnTo>
                <a:lnTo>
                  <a:pt x="42171" y="11333"/>
                </a:lnTo>
                <a:close/>
                <a:moveTo>
                  <a:pt x="49788" y="11333"/>
                </a:moveTo>
                <a:lnTo>
                  <a:pt x="49788" y="15070"/>
                </a:lnTo>
                <a:lnTo>
                  <a:pt x="46049" y="15070"/>
                </a:lnTo>
                <a:lnTo>
                  <a:pt x="46049" y="11333"/>
                </a:lnTo>
                <a:close/>
                <a:moveTo>
                  <a:pt x="53671" y="11333"/>
                </a:moveTo>
                <a:lnTo>
                  <a:pt x="53671" y="15070"/>
                </a:lnTo>
                <a:lnTo>
                  <a:pt x="49930" y="15070"/>
                </a:lnTo>
                <a:lnTo>
                  <a:pt x="49930" y="11333"/>
                </a:lnTo>
                <a:close/>
                <a:moveTo>
                  <a:pt x="57524" y="11333"/>
                </a:moveTo>
                <a:lnTo>
                  <a:pt x="57524" y="15070"/>
                </a:lnTo>
                <a:lnTo>
                  <a:pt x="53809" y="15070"/>
                </a:lnTo>
                <a:lnTo>
                  <a:pt x="53809" y="11333"/>
                </a:lnTo>
                <a:close/>
                <a:moveTo>
                  <a:pt x="61404" y="11333"/>
                </a:moveTo>
                <a:lnTo>
                  <a:pt x="61404" y="15070"/>
                </a:lnTo>
                <a:lnTo>
                  <a:pt x="57666" y="15070"/>
                </a:lnTo>
                <a:lnTo>
                  <a:pt x="57666" y="11333"/>
                </a:lnTo>
                <a:close/>
                <a:moveTo>
                  <a:pt x="65283" y="11333"/>
                </a:moveTo>
                <a:lnTo>
                  <a:pt x="65283" y="15070"/>
                </a:lnTo>
                <a:lnTo>
                  <a:pt x="61545" y="15070"/>
                </a:lnTo>
                <a:lnTo>
                  <a:pt x="61545" y="11333"/>
                </a:lnTo>
                <a:close/>
                <a:moveTo>
                  <a:pt x="69163" y="11333"/>
                </a:moveTo>
                <a:lnTo>
                  <a:pt x="69163" y="15070"/>
                </a:lnTo>
                <a:lnTo>
                  <a:pt x="65425" y="15070"/>
                </a:lnTo>
                <a:lnTo>
                  <a:pt x="65425" y="11333"/>
                </a:lnTo>
                <a:close/>
                <a:moveTo>
                  <a:pt x="73042" y="11333"/>
                </a:moveTo>
                <a:lnTo>
                  <a:pt x="73042" y="15070"/>
                </a:lnTo>
                <a:lnTo>
                  <a:pt x="69304" y="15070"/>
                </a:lnTo>
                <a:lnTo>
                  <a:pt x="69304" y="11333"/>
                </a:lnTo>
                <a:close/>
                <a:moveTo>
                  <a:pt x="76922" y="11333"/>
                </a:moveTo>
                <a:lnTo>
                  <a:pt x="76922" y="15070"/>
                </a:lnTo>
                <a:lnTo>
                  <a:pt x="73182" y="15070"/>
                </a:lnTo>
                <a:lnTo>
                  <a:pt x="73182" y="11333"/>
                </a:lnTo>
                <a:close/>
                <a:moveTo>
                  <a:pt x="80801" y="11333"/>
                </a:moveTo>
                <a:lnTo>
                  <a:pt x="80801" y="15070"/>
                </a:lnTo>
                <a:lnTo>
                  <a:pt x="77063" y="15070"/>
                </a:lnTo>
                <a:lnTo>
                  <a:pt x="77063" y="11333"/>
                </a:lnTo>
                <a:close/>
                <a:moveTo>
                  <a:pt x="84681" y="11333"/>
                </a:moveTo>
                <a:lnTo>
                  <a:pt x="84681" y="15070"/>
                </a:lnTo>
                <a:lnTo>
                  <a:pt x="80943" y="15070"/>
                </a:lnTo>
                <a:lnTo>
                  <a:pt x="80943" y="11333"/>
                </a:lnTo>
                <a:close/>
                <a:moveTo>
                  <a:pt x="88560" y="11333"/>
                </a:moveTo>
                <a:lnTo>
                  <a:pt x="88560" y="15070"/>
                </a:lnTo>
                <a:lnTo>
                  <a:pt x="84822" y="15070"/>
                </a:lnTo>
                <a:lnTo>
                  <a:pt x="84822" y="11333"/>
                </a:lnTo>
                <a:close/>
                <a:moveTo>
                  <a:pt x="92440" y="11333"/>
                </a:moveTo>
                <a:lnTo>
                  <a:pt x="92440" y="15070"/>
                </a:lnTo>
                <a:lnTo>
                  <a:pt x="88702" y="15070"/>
                </a:lnTo>
                <a:lnTo>
                  <a:pt x="88702" y="11333"/>
                </a:lnTo>
                <a:close/>
                <a:moveTo>
                  <a:pt x="96319" y="11333"/>
                </a:moveTo>
                <a:lnTo>
                  <a:pt x="96319" y="15070"/>
                </a:lnTo>
                <a:lnTo>
                  <a:pt x="92581" y="15070"/>
                </a:lnTo>
                <a:lnTo>
                  <a:pt x="92581" y="11333"/>
                </a:lnTo>
                <a:close/>
                <a:moveTo>
                  <a:pt x="100199" y="11333"/>
                </a:moveTo>
                <a:lnTo>
                  <a:pt x="100199" y="15070"/>
                </a:lnTo>
                <a:lnTo>
                  <a:pt x="96461" y="15070"/>
                </a:lnTo>
                <a:lnTo>
                  <a:pt x="96461" y="11333"/>
                </a:lnTo>
                <a:close/>
                <a:moveTo>
                  <a:pt x="104078" y="11333"/>
                </a:moveTo>
                <a:lnTo>
                  <a:pt x="104078" y="15070"/>
                </a:lnTo>
                <a:lnTo>
                  <a:pt x="100340" y="15070"/>
                </a:lnTo>
                <a:lnTo>
                  <a:pt x="100340" y="11333"/>
                </a:lnTo>
                <a:close/>
                <a:moveTo>
                  <a:pt x="107958" y="11333"/>
                </a:moveTo>
                <a:lnTo>
                  <a:pt x="107958" y="15070"/>
                </a:lnTo>
                <a:lnTo>
                  <a:pt x="104220" y="15070"/>
                </a:lnTo>
                <a:lnTo>
                  <a:pt x="104220" y="11333"/>
                </a:lnTo>
                <a:close/>
                <a:moveTo>
                  <a:pt x="111837" y="11333"/>
                </a:moveTo>
                <a:lnTo>
                  <a:pt x="111837" y="15070"/>
                </a:lnTo>
                <a:lnTo>
                  <a:pt x="108099" y="15070"/>
                </a:lnTo>
                <a:lnTo>
                  <a:pt x="108099" y="11333"/>
                </a:lnTo>
                <a:close/>
                <a:moveTo>
                  <a:pt x="115717" y="11333"/>
                </a:moveTo>
                <a:lnTo>
                  <a:pt x="115717" y="15070"/>
                </a:lnTo>
                <a:lnTo>
                  <a:pt x="111979" y="15070"/>
                </a:lnTo>
                <a:lnTo>
                  <a:pt x="111979" y="11333"/>
                </a:lnTo>
                <a:close/>
                <a:moveTo>
                  <a:pt x="119596" y="11333"/>
                </a:moveTo>
                <a:lnTo>
                  <a:pt x="119596" y="15070"/>
                </a:lnTo>
                <a:lnTo>
                  <a:pt x="115855" y="15070"/>
                </a:lnTo>
                <a:lnTo>
                  <a:pt x="115855" y="11333"/>
                </a:lnTo>
                <a:close/>
                <a:moveTo>
                  <a:pt x="123476" y="11333"/>
                </a:moveTo>
                <a:lnTo>
                  <a:pt x="123476" y="15070"/>
                </a:lnTo>
                <a:lnTo>
                  <a:pt x="119735" y="15070"/>
                </a:lnTo>
                <a:lnTo>
                  <a:pt x="119735" y="11333"/>
                </a:lnTo>
                <a:close/>
                <a:moveTo>
                  <a:pt x="127355" y="11333"/>
                </a:moveTo>
                <a:lnTo>
                  <a:pt x="127355" y="15070"/>
                </a:lnTo>
                <a:lnTo>
                  <a:pt x="123614" y="15070"/>
                </a:lnTo>
                <a:lnTo>
                  <a:pt x="123614" y="11333"/>
                </a:lnTo>
                <a:close/>
                <a:moveTo>
                  <a:pt x="131235" y="11333"/>
                </a:moveTo>
                <a:lnTo>
                  <a:pt x="131235" y="15070"/>
                </a:lnTo>
                <a:lnTo>
                  <a:pt x="127494" y="15070"/>
                </a:lnTo>
                <a:lnTo>
                  <a:pt x="127494" y="11333"/>
                </a:lnTo>
                <a:close/>
                <a:moveTo>
                  <a:pt x="135114" y="11333"/>
                </a:moveTo>
                <a:lnTo>
                  <a:pt x="135114" y="15070"/>
                </a:lnTo>
                <a:lnTo>
                  <a:pt x="131373" y="15070"/>
                </a:lnTo>
                <a:lnTo>
                  <a:pt x="131373" y="11333"/>
                </a:lnTo>
                <a:close/>
                <a:moveTo>
                  <a:pt x="7114" y="15212"/>
                </a:moveTo>
                <a:lnTo>
                  <a:pt x="7114" y="18950"/>
                </a:lnTo>
                <a:lnTo>
                  <a:pt x="3376" y="18950"/>
                </a:lnTo>
                <a:lnTo>
                  <a:pt x="3376" y="15212"/>
                </a:lnTo>
                <a:close/>
                <a:moveTo>
                  <a:pt x="10993" y="15212"/>
                </a:moveTo>
                <a:lnTo>
                  <a:pt x="10993" y="18950"/>
                </a:lnTo>
                <a:lnTo>
                  <a:pt x="7256" y="18950"/>
                </a:lnTo>
                <a:lnTo>
                  <a:pt x="7256" y="15212"/>
                </a:lnTo>
                <a:close/>
                <a:moveTo>
                  <a:pt x="14873" y="15212"/>
                </a:moveTo>
                <a:lnTo>
                  <a:pt x="14873" y="18950"/>
                </a:lnTo>
                <a:lnTo>
                  <a:pt x="11135" y="18950"/>
                </a:lnTo>
                <a:lnTo>
                  <a:pt x="11135" y="15212"/>
                </a:lnTo>
                <a:close/>
                <a:moveTo>
                  <a:pt x="18752" y="15212"/>
                </a:moveTo>
                <a:lnTo>
                  <a:pt x="18752" y="18950"/>
                </a:lnTo>
                <a:lnTo>
                  <a:pt x="15015" y="18950"/>
                </a:lnTo>
                <a:lnTo>
                  <a:pt x="15015" y="15212"/>
                </a:lnTo>
                <a:close/>
                <a:moveTo>
                  <a:pt x="22632" y="15212"/>
                </a:moveTo>
                <a:lnTo>
                  <a:pt x="22632" y="18950"/>
                </a:lnTo>
                <a:lnTo>
                  <a:pt x="18894" y="18950"/>
                </a:lnTo>
                <a:lnTo>
                  <a:pt x="18894" y="15212"/>
                </a:lnTo>
                <a:close/>
                <a:moveTo>
                  <a:pt x="26514" y="15212"/>
                </a:moveTo>
                <a:lnTo>
                  <a:pt x="26514" y="18950"/>
                </a:lnTo>
                <a:lnTo>
                  <a:pt x="22775" y="18950"/>
                </a:lnTo>
                <a:lnTo>
                  <a:pt x="22775" y="15212"/>
                </a:lnTo>
                <a:close/>
                <a:moveTo>
                  <a:pt x="30394" y="15212"/>
                </a:moveTo>
                <a:lnTo>
                  <a:pt x="30394" y="18950"/>
                </a:lnTo>
                <a:lnTo>
                  <a:pt x="26654" y="18950"/>
                </a:lnTo>
                <a:lnTo>
                  <a:pt x="26654" y="15212"/>
                </a:lnTo>
                <a:close/>
                <a:moveTo>
                  <a:pt x="34273" y="15212"/>
                </a:moveTo>
                <a:lnTo>
                  <a:pt x="34273" y="18950"/>
                </a:lnTo>
                <a:lnTo>
                  <a:pt x="30534" y="18950"/>
                </a:lnTo>
                <a:lnTo>
                  <a:pt x="30534" y="15212"/>
                </a:lnTo>
                <a:close/>
                <a:moveTo>
                  <a:pt x="38153" y="15212"/>
                </a:moveTo>
                <a:lnTo>
                  <a:pt x="38153" y="18950"/>
                </a:lnTo>
                <a:lnTo>
                  <a:pt x="34413" y="18950"/>
                </a:lnTo>
                <a:lnTo>
                  <a:pt x="34413" y="15212"/>
                </a:lnTo>
                <a:close/>
                <a:moveTo>
                  <a:pt x="42032" y="15212"/>
                </a:moveTo>
                <a:lnTo>
                  <a:pt x="42032" y="18950"/>
                </a:lnTo>
                <a:lnTo>
                  <a:pt x="38293" y="18950"/>
                </a:lnTo>
                <a:lnTo>
                  <a:pt x="38293" y="15212"/>
                </a:lnTo>
                <a:close/>
                <a:moveTo>
                  <a:pt x="45912" y="15212"/>
                </a:moveTo>
                <a:lnTo>
                  <a:pt x="45912" y="18950"/>
                </a:lnTo>
                <a:lnTo>
                  <a:pt x="42171" y="18950"/>
                </a:lnTo>
                <a:lnTo>
                  <a:pt x="42171" y="15212"/>
                </a:lnTo>
                <a:close/>
                <a:moveTo>
                  <a:pt x="49788" y="15212"/>
                </a:moveTo>
                <a:lnTo>
                  <a:pt x="49788" y="18950"/>
                </a:lnTo>
                <a:lnTo>
                  <a:pt x="46049" y="18950"/>
                </a:lnTo>
                <a:lnTo>
                  <a:pt x="46049" y="15212"/>
                </a:lnTo>
                <a:close/>
                <a:moveTo>
                  <a:pt x="53671" y="15212"/>
                </a:moveTo>
                <a:lnTo>
                  <a:pt x="53671" y="18950"/>
                </a:lnTo>
                <a:lnTo>
                  <a:pt x="49930" y="18950"/>
                </a:lnTo>
                <a:lnTo>
                  <a:pt x="49930" y="15212"/>
                </a:lnTo>
                <a:close/>
                <a:moveTo>
                  <a:pt x="57524" y="15212"/>
                </a:moveTo>
                <a:lnTo>
                  <a:pt x="57524" y="18950"/>
                </a:lnTo>
                <a:lnTo>
                  <a:pt x="53809" y="18950"/>
                </a:lnTo>
                <a:lnTo>
                  <a:pt x="53809" y="15212"/>
                </a:lnTo>
                <a:close/>
                <a:moveTo>
                  <a:pt x="61404" y="15212"/>
                </a:moveTo>
                <a:lnTo>
                  <a:pt x="61404" y="18950"/>
                </a:lnTo>
                <a:lnTo>
                  <a:pt x="57666" y="18950"/>
                </a:lnTo>
                <a:lnTo>
                  <a:pt x="57666" y="15212"/>
                </a:lnTo>
                <a:close/>
                <a:moveTo>
                  <a:pt x="65283" y="15212"/>
                </a:moveTo>
                <a:lnTo>
                  <a:pt x="65283" y="18950"/>
                </a:lnTo>
                <a:lnTo>
                  <a:pt x="61545" y="18950"/>
                </a:lnTo>
                <a:lnTo>
                  <a:pt x="61545" y="15212"/>
                </a:lnTo>
                <a:close/>
                <a:moveTo>
                  <a:pt x="69163" y="15212"/>
                </a:moveTo>
                <a:lnTo>
                  <a:pt x="69163" y="18950"/>
                </a:lnTo>
                <a:lnTo>
                  <a:pt x="65425" y="18950"/>
                </a:lnTo>
                <a:lnTo>
                  <a:pt x="65425" y="15212"/>
                </a:lnTo>
                <a:close/>
                <a:moveTo>
                  <a:pt x="73042" y="15212"/>
                </a:moveTo>
                <a:lnTo>
                  <a:pt x="73042" y="18950"/>
                </a:lnTo>
                <a:lnTo>
                  <a:pt x="69304" y="18950"/>
                </a:lnTo>
                <a:lnTo>
                  <a:pt x="69304" y="15212"/>
                </a:lnTo>
                <a:close/>
                <a:moveTo>
                  <a:pt x="76922" y="15212"/>
                </a:moveTo>
                <a:lnTo>
                  <a:pt x="76922" y="18950"/>
                </a:lnTo>
                <a:lnTo>
                  <a:pt x="73182" y="18950"/>
                </a:lnTo>
                <a:lnTo>
                  <a:pt x="73182" y="15212"/>
                </a:lnTo>
                <a:close/>
                <a:moveTo>
                  <a:pt x="80801" y="15212"/>
                </a:moveTo>
                <a:lnTo>
                  <a:pt x="80801" y="18950"/>
                </a:lnTo>
                <a:lnTo>
                  <a:pt x="77063" y="18950"/>
                </a:lnTo>
                <a:lnTo>
                  <a:pt x="77063" y="15212"/>
                </a:lnTo>
                <a:close/>
                <a:moveTo>
                  <a:pt x="84681" y="15212"/>
                </a:moveTo>
                <a:lnTo>
                  <a:pt x="84681" y="18950"/>
                </a:lnTo>
                <a:lnTo>
                  <a:pt x="80943" y="18950"/>
                </a:lnTo>
                <a:lnTo>
                  <a:pt x="80943" y="15212"/>
                </a:lnTo>
                <a:close/>
                <a:moveTo>
                  <a:pt x="88560" y="15212"/>
                </a:moveTo>
                <a:lnTo>
                  <a:pt x="88560" y="18950"/>
                </a:lnTo>
                <a:lnTo>
                  <a:pt x="84822" y="18950"/>
                </a:lnTo>
                <a:lnTo>
                  <a:pt x="84822" y="15212"/>
                </a:lnTo>
                <a:close/>
                <a:moveTo>
                  <a:pt x="92440" y="15212"/>
                </a:moveTo>
                <a:lnTo>
                  <a:pt x="92440" y="18950"/>
                </a:lnTo>
                <a:lnTo>
                  <a:pt x="88702" y="18950"/>
                </a:lnTo>
                <a:lnTo>
                  <a:pt x="88702" y="15212"/>
                </a:lnTo>
                <a:close/>
                <a:moveTo>
                  <a:pt x="96319" y="15212"/>
                </a:moveTo>
                <a:lnTo>
                  <a:pt x="96319" y="18950"/>
                </a:lnTo>
                <a:lnTo>
                  <a:pt x="92581" y="18950"/>
                </a:lnTo>
                <a:lnTo>
                  <a:pt x="92581" y="15212"/>
                </a:lnTo>
                <a:close/>
                <a:moveTo>
                  <a:pt x="100199" y="15212"/>
                </a:moveTo>
                <a:lnTo>
                  <a:pt x="100199" y="18950"/>
                </a:lnTo>
                <a:lnTo>
                  <a:pt x="96461" y="18950"/>
                </a:lnTo>
                <a:lnTo>
                  <a:pt x="96461" y="15212"/>
                </a:lnTo>
                <a:close/>
                <a:moveTo>
                  <a:pt x="104078" y="15212"/>
                </a:moveTo>
                <a:lnTo>
                  <a:pt x="104078" y="18950"/>
                </a:lnTo>
                <a:lnTo>
                  <a:pt x="100340" y="18950"/>
                </a:lnTo>
                <a:lnTo>
                  <a:pt x="100340" y="15212"/>
                </a:lnTo>
                <a:close/>
                <a:moveTo>
                  <a:pt x="107958" y="15212"/>
                </a:moveTo>
                <a:lnTo>
                  <a:pt x="107958" y="18950"/>
                </a:lnTo>
                <a:lnTo>
                  <a:pt x="104220" y="18950"/>
                </a:lnTo>
                <a:lnTo>
                  <a:pt x="104220" y="15212"/>
                </a:lnTo>
                <a:close/>
                <a:moveTo>
                  <a:pt x="111837" y="15212"/>
                </a:moveTo>
                <a:lnTo>
                  <a:pt x="111837" y="18950"/>
                </a:lnTo>
                <a:lnTo>
                  <a:pt x="108099" y="18950"/>
                </a:lnTo>
                <a:lnTo>
                  <a:pt x="108099" y="15212"/>
                </a:lnTo>
                <a:close/>
                <a:moveTo>
                  <a:pt x="115717" y="15212"/>
                </a:moveTo>
                <a:lnTo>
                  <a:pt x="115717" y="18950"/>
                </a:lnTo>
                <a:lnTo>
                  <a:pt x="111979" y="18950"/>
                </a:lnTo>
                <a:lnTo>
                  <a:pt x="111979" y="15212"/>
                </a:lnTo>
                <a:close/>
                <a:moveTo>
                  <a:pt x="119596" y="15212"/>
                </a:moveTo>
                <a:lnTo>
                  <a:pt x="119596" y="18950"/>
                </a:lnTo>
                <a:lnTo>
                  <a:pt x="115855" y="18950"/>
                </a:lnTo>
                <a:lnTo>
                  <a:pt x="115855" y="15212"/>
                </a:lnTo>
                <a:close/>
                <a:moveTo>
                  <a:pt x="123476" y="15212"/>
                </a:moveTo>
                <a:lnTo>
                  <a:pt x="123476" y="18950"/>
                </a:lnTo>
                <a:lnTo>
                  <a:pt x="119735" y="18950"/>
                </a:lnTo>
                <a:lnTo>
                  <a:pt x="119735" y="15212"/>
                </a:lnTo>
                <a:close/>
                <a:moveTo>
                  <a:pt x="127355" y="15212"/>
                </a:moveTo>
                <a:lnTo>
                  <a:pt x="127355" y="18950"/>
                </a:lnTo>
                <a:lnTo>
                  <a:pt x="123614" y="18950"/>
                </a:lnTo>
                <a:lnTo>
                  <a:pt x="123614" y="15212"/>
                </a:lnTo>
                <a:close/>
                <a:moveTo>
                  <a:pt x="131235" y="15212"/>
                </a:moveTo>
                <a:lnTo>
                  <a:pt x="131235" y="18950"/>
                </a:lnTo>
                <a:lnTo>
                  <a:pt x="127494" y="18950"/>
                </a:lnTo>
                <a:lnTo>
                  <a:pt x="127494" y="15212"/>
                </a:lnTo>
                <a:close/>
                <a:moveTo>
                  <a:pt x="135114" y="15212"/>
                </a:moveTo>
                <a:lnTo>
                  <a:pt x="135114" y="18950"/>
                </a:lnTo>
                <a:lnTo>
                  <a:pt x="131373" y="18950"/>
                </a:lnTo>
                <a:lnTo>
                  <a:pt x="131373" y="15212"/>
                </a:lnTo>
                <a:close/>
                <a:moveTo>
                  <a:pt x="7114" y="19091"/>
                </a:moveTo>
                <a:lnTo>
                  <a:pt x="7114" y="22829"/>
                </a:lnTo>
                <a:lnTo>
                  <a:pt x="3376" y="22829"/>
                </a:lnTo>
                <a:lnTo>
                  <a:pt x="3376" y="19091"/>
                </a:lnTo>
                <a:close/>
                <a:moveTo>
                  <a:pt x="10993" y="19091"/>
                </a:moveTo>
                <a:lnTo>
                  <a:pt x="10993" y="22829"/>
                </a:lnTo>
                <a:lnTo>
                  <a:pt x="7256" y="22829"/>
                </a:lnTo>
                <a:lnTo>
                  <a:pt x="7256" y="19091"/>
                </a:lnTo>
                <a:close/>
                <a:moveTo>
                  <a:pt x="14873" y="19091"/>
                </a:moveTo>
                <a:lnTo>
                  <a:pt x="14873" y="22829"/>
                </a:lnTo>
                <a:lnTo>
                  <a:pt x="11135" y="22829"/>
                </a:lnTo>
                <a:lnTo>
                  <a:pt x="11135" y="19091"/>
                </a:lnTo>
                <a:close/>
                <a:moveTo>
                  <a:pt x="18752" y="19091"/>
                </a:moveTo>
                <a:lnTo>
                  <a:pt x="18752" y="22829"/>
                </a:lnTo>
                <a:lnTo>
                  <a:pt x="15015" y="22829"/>
                </a:lnTo>
                <a:lnTo>
                  <a:pt x="15015" y="19091"/>
                </a:lnTo>
                <a:close/>
                <a:moveTo>
                  <a:pt x="22632" y="19091"/>
                </a:moveTo>
                <a:lnTo>
                  <a:pt x="22632" y="22829"/>
                </a:lnTo>
                <a:lnTo>
                  <a:pt x="18894" y="22829"/>
                </a:lnTo>
                <a:lnTo>
                  <a:pt x="18894" y="19091"/>
                </a:lnTo>
                <a:close/>
                <a:moveTo>
                  <a:pt x="26514" y="19091"/>
                </a:moveTo>
                <a:lnTo>
                  <a:pt x="26514" y="22829"/>
                </a:lnTo>
                <a:lnTo>
                  <a:pt x="22775" y="22829"/>
                </a:lnTo>
                <a:lnTo>
                  <a:pt x="22775" y="19091"/>
                </a:lnTo>
                <a:close/>
                <a:moveTo>
                  <a:pt x="30394" y="19091"/>
                </a:moveTo>
                <a:lnTo>
                  <a:pt x="30394" y="22829"/>
                </a:lnTo>
                <a:lnTo>
                  <a:pt x="26654" y="22829"/>
                </a:lnTo>
                <a:lnTo>
                  <a:pt x="26654" y="19091"/>
                </a:lnTo>
                <a:close/>
                <a:moveTo>
                  <a:pt x="34273" y="19091"/>
                </a:moveTo>
                <a:lnTo>
                  <a:pt x="34273" y="22829"/>
                </a:lnTo>
                <a:lnTo>
                  <a:pt x="30534" y="22829"/>
                </a:lnTo>
                <a:lnTo>
                  <a:pt x="30534" y="19091"/>
                </a:lnTo>
                <a:close/>
                <a:moveTo>
                  <a:pt x="38153" y="19091"/>
                </a:moveTo>
                <a:lnTo>
                  <a:pt x="38153" y="22829"/>
                </a:lnTo>
                <a:lnTo>
                  <a:pt x="34413" y="22829"/>
                </a:lnTo>
                <a:lnTo>
                  <a:pt x="34413" y="19091"/>
                </a:lnTo>
                <a:close/>
                <a:moveTo>
                  <a:pt x="42032" y="19091"/>
                </a:moveTo>
                <a:lnTo>
                  <a:pt x="42032" y="22829"/>
                </a:lnTo>
                <a:lnTo>
                  <a:pt x="38293" y="22829"/>
                </a:lnTo>
                <a:lnTo>
                  <a:pt x="38293" y="19091"/>
                </a:lnTo>
                <a:close/>
                <a:moveTo>
                  <a:pt x="45912" y="19091"/>
                </a:moveTo>
                <a:lnTo>
                  <a:pt x="45912" y="22829"/>
                </a:lnTo>
                <a:lnTo>
                  <a:pt x="42171" y="22829"/>
                </a:lnTo>
                <a:lnTo>
                  <a:pt x="42171" y="19091"/>
                </a:lnTo>
                <a:close/>
                <a:moveTo>
                  <a:pt x="49788" y="19091"/>
                </a:moveTo>
                <a:lnTo>
                  <a:pt x="49788" y="22829"/>
                </a:lnTo>
                <a:lnTo>
                  <a:pt x="46049" y="22829"/>
                </a:lnTo>
                <a:lnTo>
                  <a:pt x="46049" y="19091"/>
                </a:lnTo>
                <a:close/>
                <a:moveTo>
                  <a:pt x="53671" y="19091"/>
                </a:moveTo>
                <a:lnTo>
                  <a:pt x="53671" y="22829"/>
                </a:lnTo>
                <a:lnTo>
                  <a:pt x="49930" y="22829"/>
                </a:lnTo>
                <a:lnTo>
                  <a:pt x="49930" y="19091"/>
                </a:lnTo>
                <a:close/>
                <a:moveTo>
                  <a:pt x="57524" y="19091"/>
                </a:moveTo>
                <a:lnTo>
                  <a:pt x="57524" y="22829"/>
                </a:lnTo>
                <a:lnTo>
                  <a:pt x="53809" y="22829"/>
                </a:lnTo>
                <a:lnTo>
                  <a:pt x="53809" y="19091"/>
                </a:lnTo>
                <a:close/>
                <a:moveTo>
                  <a:pt x="61404" y="19091"/>
                </a:moveTo>
                <a:lnTo>
                  <a:pt x="61404" y="22829"/>
                </a:lnTo>
                <a:lnTo>
                  <a:pt x="57666" y="22829"/>
                </a:lnTo>
                <a:lnTo>
                  <a:pt x="57666" y="19091"/>
                </a:lnTo>
                <a:close/>
                <a:moveTo>
                  <a:pt x="65283" y="19091"/>
                </a:moveTo>
                <a:lnTo>
                  <a:pt x="65283" y="22829"/>
                </a:lnTo>
                <a:lnTo>
                  <a:pt x="61545" y="22829"/>
                </a:lnTo>
                <a:lnTo>
                  <a:pt x="61545" y="19091"/>
                </a:lnTo>
                <a:close/>
                <a:moveTo>
                  <a:pt x="69163" y="19091"/>
                </a:moveTo>
                <a:lnTo>
                  <a:pt x="69163" y="22829"/>
                </a:lnTo>
                <a:lnTo>
                  <a:pt x="65425" y="22829"/>
                </a:lnTo>
                <a:lnTo>
                  <a:pt x="65425" y="19091"/>
                </a:lnTo>
                <a:close/>
                <a:moveTo>
                  <a:pt x="73042" y="19091"/>
                </a:moveTo>
                <a:lnTo>
                  <a:pt x="73042" y="22829"/>
                </a:lnTo>
                <a:lnTo>
                  <a:pt x="69304" y="22829"/>
                </a:lnTo>
                <a:lnTo>
                  <a:pt x="69304" y="19091"/>
                </a:lnTo>
                <a:close/>
                <a:moveTo>
                  <a:pt x="76922" y="19091"/>
                </a:moveTo>
                <a:lnTo>
                  <a:pt x="76922" y="22829"/>
                </a:lnTo>
                <a:lnTo>
                  <a:pt x="73182" y="22829"/>
                </a:lnTo>
                <a:lnTo>
                  <a:pt x="73182" y="19091"/>
                </a:lnTo>
                <a:close/>
                <a:moveTo>
                  <a:pt x="80801" y="19091"/>
                </a:moveTo>
                <a:lnTo>
                  <a:pt x="80801" y="22829"/>
                </a:lnTo>
                <a:lnTo>
                  <a:pt x="77063" y="22829"/>
                </a:lnTo>
                <a:lnTo>
                  <a:pt x="77063" y="19091"/>
                </a:lnTo>
                <a:close/>
                <a:moveTo>
                  <a:pt x="84681" y="19091"/>
                </a:moveTo>
                <a:lnTo>
                  <a:pt x="84681" y="22829"/>
                </a:lnTo>
                <a:lnTo>
                  <a:pt x="80943" y="22829"/>
                </a:lnTo>
                <a:lnTo>
                  <a:pt x="80943" y="19091"/>
                </a:lnTo>
                <a:close/>
                <a:moveTo>
                  <a:pt x="88560" y="19091"/>
                </a:moveTo>
                <a:lnTo>
                  <a:pt x="88560" y="22829"/>
                </a:lnTo>
                <a:lnTo>
                  <a:pt x="84822" y="22829"/>
                </a:lnTo>
                <a:lnTo>
                  <a:pt x="84822" y="19091"/>
                </a:lnTo>
                <a:close/>
                <a:moveTo>
                  <a:pt x="92440" y="19091"/>
                </a:moveTo>
                <a:lnTo>
                  <a:pt x="92440" y="22829"/>
                </a:lnTo>
                <a:lnTo>
                  <a:pt x="88702" y="22829"/>
                </a:lnTo>
                <a:lnTo>
                  <a:pt x="88702" y="19091"/>
                </a:lnTo>
                <a:close/>
                <a:moveTo>
                  <a:pt x="96319" y="19091"/>
                </a:moveTo>
                <a:lnTo>
                  <a:pt x="96319" y="22829"/>
                </a:lnTo>
                <a:lnTo>
                  <a:pt x="92581" y="22829"/>
                </a:lnTo>
                <a:lnTo>
                  <a:pt x="92581" y="19091"/>
                </a:lnTo>
                <a:close/>
                <a:moveTo>
                  <a:pt x="100199" y="19091"/>
                </a:moveTo>
                <a:lnTo>
                  <a:pt x="100199" y="22829"/>
                </a:lnTo>
                <a:lnTo>
                  <a:pt x="96461" y="22829"/>
                </a:lnTo>
                <a:lnTo>
                  <a:pt x="96461" y="19091"/>
                </a:lnTo>
                <a:close/>
                <a:moveTo>
                  <a:pt x="104078" y="19091"/>
                </a:moveTo>
                <a:lnTo>
                  <a:pt x="104078" y="22829"/>
                </a:lnTo>
                <a:lnTo>
                  <a:pt x="100340" y="22829"/>
                </a:lnTo>
                <a:lnTo>
                  <a:pt x="100340" y="19091"/>
                </a:lnTo>
                <a:close/>
                <a:moveTo>
                  <a:pt x="107958" y="19091"/>
                </a:moveTo>
                <a:lnTo>
                  <a:pt x="107958" y="22829"/>
                </a:lnTo>
                <a:lnTo>
                  <a:pt x="104220" y="22829"/>
                </a:lnTo>
                <a:lnTo>
                  <a:pt x="104220" y="19091"/>
                </a:lnTo>
                <a:close/>
                <a:moveTo>
                  <a:pt x="111837" y="19091"/>
                </a:moveTo>
                <a:lnTo>
                  <a:pt x="111837" y="22829"/>
                </a:lnTo>
                <a:lnTo>
                  <a:pt x="108099" y="22829"/>
                </a:lnTo>
                <a:lnTo>
                  <a:pt x="108099" y="19091"/>
                </a:lnTo>
                <a:close/>
                <a:moveTo>
                  <a:pt x="115717" y="19091"/>
                </a:moveTo>
                <a:lnTo>
                  <a:pt x="115717" y="22829"/>
                </a:lnTo>
                <a:lnTo>
                  <a:pt x="111979" y="22829"/>
                </a:lnTo>
                <a:lnTo>
                  <a:pt x="111979" y="19091"/>
                </a:lnTo>
                <a:close/>
                <a:moveTo>
                  <a:pt x="119596" y="19091"/>
                </a:moveTo>
                <a:lnTo>
                  <a:pt x="119596" y="22829"/>
                </a:lnTo>
                <a:lnTo>
                  <a:pt x="115855" y="22829"/>
                </a:lnTo>
                <a:lnTo>
                  <a:pt x="115855" y="19091"/>
                </a:lnTo>
                <a:close/>
                <a:moveTo>
                  <a:pt x="123476" y="19091"/>
                </a:moveTo>
                <a:lnTo>
                  <a:pt x="123476" y="22829"/>
                </a:lnTo>
                <a:lnTo>
                  <a:pt x="119735" y="22829"/>
                </a:lnTo>
                <a:lnTo>
                  <a:pt x="119735" y="19091"/>
                </a:lnTo>
                <a:close/>
                <a:moveTo>
                  <a:pt x="127355" y="19091"/>
                </a:moveTo>
                <a:lnTo>
                  <a:pt x="127355" y="22829"/>
                </a:lnTo>
                <a:lnTo>
                  <a:pt x="123614" y="22829"/>
                </a:lnTo>
                <a:lnTo>
                  <a:pt x="123614" y="19091"/>
                </a:lnTo>
                <a:close/>
                <a:moveTo>
                  <a:pt x="131235" y="19091"/>
                </a:moveTo>
                <a:lnTo>
                  <a:pt x="131235" y="22829"/>
                </a:lnTo>
                <a:lnTo>
                  <a:pt x="127494" y="22829"/>
                </a:lnTo>
                <a:lnTo>
                  <a:pt x="127494" y="19091"/>
                </a:lnTo>
                <a:close/>
                <a:moveTo>
                  <a:pt x="135114" y="19091"/>
                </a:moveTo>
                <a:lnTo>
                  <a:pt x="135114" y="22829"/>
                </a:lnTo>
                <a:lnTo>
                  <a:pt x="131373" y="22829"/>
                </a:lnTo>
                <a:lnTo>
                  <a:pt x="131373" y="19091"/>
                </a:lnTo>
                <a:close/>
                <a:moveTo>
                  <a:pt x="7114" y="22971"/>
                </a:moveTo>
                <a:lnTo>
                  <a:pt x="7114" y="26709"/>
                </a:lnTo>
                <a:lnTo>
                  <a:pt x="3376" y="26709"/>
                </a:lnTo>
                <a:lnTo>
                  <a:pt x="3376" y="22971"/>
                </a:lnTo>
                <a:close/>
                <a:moveTo>
                  <a:pt x="10993" y="22971"/>
                </a:moveTo>
                <a:lnTo>
                  <a:pt x="10993" y="26709"/>
                </a:lnTo>
                <a:lnTo>
                  <a:pt x="7256" y="26709"/>
                </a:lnTo>
                <a:lnTo>
                  <a:pt x="7256" y="22971"/>
                </a:lnTo>
                <a:close/>
                <a:moveTo>
                  <a:pt x="14873" y="22971"/>
                </a:moveTo>
                <a:lnTo>
                  <a:pt x="14873" y="26709"/>
                </a:lnTo>
                <a:lnTo>
                  <a:pt x="11135" y="26709"/>
                </a:lnTo>
                <a:lnTo>
                  <a:pt x="11135" y="22971"/>
                </a:lnTo>
                <a:close/>
                <a:moveTo>
                  <a:pt x="18752" y="22971"/>
                </a:moveTo>
                <a:lnTo>
                  <a:pt x="18752" y="26709"/>
                </a:lnTo>
                <a:lnTo>
                  <a:pt x="15015" y="26709"/>
                </a:lnTo>
                <a:lnTo>
                  <a:pt x="15015" y="22971"/>
                </a:lnTo>
                <a:close/>
                <a:moveTo>
                  <a:pt x="22632" y="22971"/>
                </a:moveTo>
                <a:lnTo>
                  <a:pt x="22632" y="26709"/>
                </a:lnTo>
                <a:lnTo>
                  <a:pt x="18894" y="26709"/>
                </a:lnTo>
                <a:lnTo>
                  <a:pt x="18894" y="22971"/>
                </a:lnTo>
                <a:close/>
                <a:moveTo>
                  <a:pt x="26514" y="22971"/>
                </a:moveTo>
                <a:lnTo>
                  <a:pt x="26514" y="26709"/>
                </a:lnTo>
                <a:lnTo>
                  <a:pt x="22775" y="26709"/>
                </a:lnTo>
                <a:lnTo>
                  <a:pt x="22775" y="22971"/>
                </a:lnTo>
                <a:close/>
                <a:moveTo>
                  <a:pt x="30394" y="22971"/>
                </a:moveTo>
                <a:lnTo>
                  <a:pt x="30394" y="26709"/>
                </a:lnTo>
                <a:lnTo>
                  <a:pt x="26654" y="26709"/>
                </a:lnTo>
                <a:lnTo>
                  <a:pt x="26654" y="22971"/>
                </a:lnTo>
                <a:close/>
                <a:moveTo>
                  <a:pt x="34273" y="22971"/>
                </a:moveTo>
                <a:lnTo>
                  <a:pt x="34273" y="26709"/>
                </a:lnTo>
                <a:lnTo>
                  <a:pt x="30534" y="26709"/>
                </a:lnTo>
                <a:lnTo>
                  <a:pt x="30534" y="22971"/>
                </a:lnTo>
                <a:close/>
                <a:moveTo>
                  <a:pt x="38153" y="22971"/>
                </a:moveTo>
                <a:lnTo>
                  <a:pt x="38153" y="26709"/>
                </a:lnTo>
                <a:lnTo>
                  <a:pt x="34413" y="26709"/>
                </a:lnTo>
                <a:lnTo>
                  <a:pt x="34413" y="22971"/>
                </a:lnTo>
                <a:close/>
                <a:moveTo>
                  <a:pt x="42032" y="22971"/>
                </a:moveTo>
                <a:lnTo>
                  <a:pt x="42032" y="26709"/>
                </a:lnTo>
                <a:lnTo>
                  <a:pt x="38293" y="26709"/>
                </a:lnTo>
                <a:lnTo>
                  <a:pt x="38293" y="22971"/>
                </a:lnTo>
                <a:close/>
                <a:moveTo>
                  <a:pt x="45912" y="22971"/>
                </a:moveTo>
                <a:lnTo>
                  <a:pt x="45912" y="26709"/>
                </a:lnTo>
                <a:lnTo>
                  <a:pt x="42171" y="26709"/>
                </a:lnTo>
                <a:lnTo>
                  <a:pt x="42171" y="22971"/>
                </a:lnTo>
                <a:close/>
                <a:moveTo>
                  <a:pt x="49788" y="22971"/>
                </a:moveTo>
                <a:lnTo>
                  <a:pt x="49788" y="26709"/>
                </a:lnTo>
                <a:lnTo>
                  <a:pt x="46049" y="26709"/>
                </a:lnTo>
                <a:lnTo>
                  <a:pt x="46049" y="22971"/>
                </a:lnTo>
                <a:close/>
                <a:moveTo>
                  <a:pt x="53671" y="22971"/>
                </a:moveTo>
                <a:lnTo>
                  <a:pt x="53671" y="26709"/>
                </a:lnTo>
                <a:lnTo>
                  <a:pt x="49930" y="26709"/>
                </a:lnTo>
                <a:lnTo>
                  <a:pt x="49930" y="22971"/>
                </a:lnTo>
                <a:close/>
                <a:moveTo>
                  <a:pt x="57524" y="22971"/>
                </a:moveTo>
                <a:lnTo>
                  <a:pt x="57524" y="26709"/>
                </a:lnTo>
                <a:lnTo>
                  <a:pt x="53809" y="26709"/>
                </a:lnTo>
                <a:lnTo>
                  <a:pt x="53809" y="22971"/>
                </a:lnTo>
                <a:close/>
                <a:moveTo>
                  <a:pt x="61404" y="22971"/>
                </a:moveTo>
                <a:lnTo>
                  <a:pt x="61404" y="26709"/>
                </a:lnTo>
                <a:lnTo>
                  <a:pt x="57666" y="26709"/>
                </a:lnTo>
                <a:lnTo>
                  <a:pt x="57666" y="22971"/>
                </a:lnTo>
                <a:close/>
                <a:moveTo>
                  <a:pt x="65283" y="22971"/>
                </a:moveTo>
                <a:lnTo>
                  <a:pt x="65283" y="26709"/>
                </a:lnTo>
                <a:lnTo>
                  <a:pt x="61545" y="26709"/>
                </a:lnTo>
                <a:lnTo>
                  <a:pt x="61545" y="22971"/>
                </a:lnTo>
                <a:close/>
                <a:moveTo>
                  <a:pt x="69163" y="22971"/>
                </a:moveTo>
                <a:lnTo>
                  <a:pt x="69163" y="26709"/>
                </a:lnTo>
                <a:lnTo>
                  <a:pt x="65425" y="26709"/>
                </a:lnTo>
                <a:lnTo>
                  <a:pt x="65425" y="22971"/>
                </a:lnTo>
                <a:close/>
                <a:moveTo>
                  <a:pt x="73042" y="22971"/>
                </a:moveTo>
                <a:lnTo>
                  <a:pt x="73042" y="26709"/>
                </a:lnTo>
                <a:lnTo>
                  <a:pt x="69304" y="26709"/>
                </a:lnTo>
                <a:lnTo>
                  <a:pt x="69304" y="22971"/>
                </a:lnTo>
                <a:close/>
                <a:moveTo>
                  <a:pt x="76922" y="22971"/>
                </a:moveTo>
                <a:lnTo>
                  <a:pt x="76922" y="26709"/>
                </a:lnTo>
                <a:lnTo>
                  <a:pt x="73182" y="26709"/>
                </a:lnTo>
                <a:lnTo>
                  <a:pt x="73182" y="22971"/>
                </a:lnTo>
                <a:close/>
                <a:moveTo>
                  <a:pt x="80801" y="22971"/>
                </a:moveTo>
                <a:lnTo>
                  <a:pt x="80801" y="26709"/>
                </a:lnTo>
                <a:lnTo>
                  <a:pt x="77063" y="26709"/>
                </a:lnTo>
                <a:lnTo>
                  <a:pt x="77063" y="22971"/>
                </a:lnTo>
                <a:close/>
                <a:moveTo>
                  <a:pt x="84681" y="22971"/>
                </a:moveTo>
                <a:lnTo>
                  <a:pt x="84681" y="26709"/>
                </a:lnTo>
                <a:lnTo>
                  <a:pt x="80943" y="26709"/>
                </a:lnTo>
                <a:lnTo>
                  <a:pt x="80943" y="22971"/>
                </a:lnTo>
                <a:close/>
                <a:moveTo>
                  <a:pt x="88560" y="22971"/>
                </a:moveTo>
                <a:lnTo>
                  <a:pt x="88560" y="26709"/>
                </a:lnTo>
                <a:lnTo>
                  <a:pt x="84822" y="26709"/>
                </a:lnTo>
                <a:lnTo>
                  <a:pt x="84822" y="22971"/>
                </a:lnTo>
                <a:close/>
                <a:moveTo>
                  <a:pt x="92440" y="22971"/>
                </a:moveTo>
                <a:lnTo>
                  <a:pt x="92440" y="26709"/>
                </a:lnTo>
                <a:lnTo>
                  <a:pt x="88702" y="26709"/>
                </a:lnTo>
                <a:lnTo>
                  <a:pt x="88702" y="22971"/>
                </a:lnTo>
                <a:close/>
                <a:moveTo>
                  <a:pt x="96319" y="22971"/>
                </a:moveTo>
                <a:lnTo>
                  <a:pt x="96319" y="26709"/>
                </a:lnTo>
                <a:lnTo>
                  <a:pt x="92581" y="26709"/>
                </a:lnTo>
                <a:lnTo>
                  <a:pt x="92581" y="22971"/>
                </a:lnTo>
                <a:close/>
                <a:moveTo>
                  <a:pt x="100199" y="22971"/>
                </a:moveTo>
                <a:lnTo>
                  <a:pt x="100199" y="26709"/>
                </a:lnTo>
                <a:lnTo>
                  <a:pt x="96461" y="26709"/>
                </a:lnTo>
                <a:lnTo>
                  <a:pt x="96461" y="22971"/>
                </a:lnTo>
                <a:close/>
                <a:moveTo>
                  <a:pt x="104078" y="22971"/>
                </a:moveTo>
                <a:lnTo>
                  <a:pt x="104078" y="26709"/>
                </a:lnTo>
                <a:lnTo>
                  <a:pt x="100340" y="26709"/>
                </a:lnTo>
                <a:lnTo>
                  <a:pt x="100340" y="22971"/>
                </a:lnTo>
                <a:close/>
                <a:moveTo>
                  <a:pt x="107958" y="22971"/>
                </a:moveTo>
                <a:lnTo>
                  <a:pt x="107958" y="26709"/>
                </a:lnTo>
                <a:lnTo>
                  <a:pt x="104220" y="26709"/>
                </a:lnTo>
                <a:lnTo>
                  <a:pt x="104220" y="22971"/>
                </a:lnTo>
                <a:close/>
                <a:moveTo>
                  <a:pt x="111837" y="22971"/>
                </a:moveTo>
                <a:lnTo>
                  <a:pt x="111837" y="26709"/>
                </a:lnTo>
                <a:lnTo>
                  <a:pt x="108099" y="26709"/>
                </a:lnTo>
                <a:lnTo>
                  <a:pt x="108099" y="22971"/>
                </a:lnTo>
                <a:close/>
                <a:moveTo>
                  <a:pt x="115717" y="22971"/>
                </a:moveTo>
                <a:lnTo>
                  <a:pt x="115717" y="26709"/>
                </a:lnTo>
                <a:lnTo>
                  <a:pt x="111979" y="26709"/>
                </a:lnTo>
                <a:lnTo>
                  <a:pt x="111979" y="22971"/>
                </a:lnTo>
                <a:close/>
                <a:moveTo>
                  <a:pt x="119596" y="22971"/>
                </a:moveTo>
                <a:lnTo>
                  <a:pt x="119596" y="26709"/>
                </a:lnTo>
                <a:lnTo>
                  <a:pt x="115855" y="26709"/>
                </a:lnTo>
                <a:lnTo>
                  <a:pt x="115855" y="22971"/>
                </a:lnTo>
                <a:close/>
                <a:moveTo>
                  <a:pt x="123476" y="22971"/>
                </a:moveTo>
                <a:lnTo>
                  <a:pt x="123476" y="26709"/>
                </a:lnTo>
                <a:lnTo>
                  <a:pt x="119735" y="26709"/>
                </a:lnTo>
                <a:lnTo>
                  <a:pt x="119735" y="22971"/>
                </a:lnTo>
                <a:close/>
                <a:moveTo>
                  <a:pt x="127355" y="22971"/>
                </a:moveTo>
                <a:lnTo>
                  <a:pt x="127355" y="26709"/>
                </a:lnTo>
                <a:lnTo>
                  <a:pt x="123614" y="26709"/>
                </a:lnTo>
                <a:lnTo>
                  <a:pt x="123614" y="22971"/>
                </a:lnTo>
                <a:close/>
                <a:moveTo>
                  <a:pt x="131235" y="22971"/>
                </a:moveTo>
                <a:lnTo>
                  <a:pt x="131235" y="26709"/>
                </a:lnTo>
                <a:lnTo>
                  <a:pt x="127494" y="26709"/>
                </a:lnTo>
                <a:lnTo>
                  <a:pt x="127494" y="22971"/>
                </a:lnTo>
                <a:close/>
                <a:moveTo>
                  <a:pt x="135114" y="22971"/>
                </a:moveTo>
                <a:lnTo>
                  <a:pt x="135114" y="26709"/>
                </a:lnTo>
                <a:lnTo>
                  <a:pt x="131373" y="26709"/>
                </a:lnTo>
                <a:lnTo>
                  <a:pt x="131373" y="22971"/>
                </a:lnTo>
                <a:close/>
                <a:moveTo>
                  <a:pt x="7114" y="26850"/>
                </a:moveTo>
                <a:lnTo>
                  <a:pt x="7114" y="30588"/>
                </a:lnTo>
                <a:lnTo>
                  <a:pt x="3376" y="30588"/>
                </a:lnTo>
                <a:lnTo>
                  <a:pt x="3376" y="26850"/>
                </a:lnTo>
                <a:close/>
                <a:moveTo>
                  <a:pt x="10993" y="26850"/>
                </a:moveTo>
                <a:lnTo>
                  <a:pt x="10993" y="30588"/>
                </a:lnTo>
                <a:lnTo>
                  <a:pt x="7256" y="30588"/>
                </a:lnTo>
                <a:lnTo>
                  <a:pt x="7256" y="26850"/>
                </a:lnTo>
                <a:close/>
                <a:moveTo>
                  <a:pt x="14873" y="26850"/>
                </a:moveTo>
                <a:lnTo>
                  <a:pt x="14873" y="30588"/>
                </a:lnTo>
                <a:lnTo>
                  <a:pt x="11135" y="30588"/>
                </a:lnTo>
                <a:lnTo>
                  <a:pt x="11135" y="26850"/>
                </a:lnTo>
                <a:close/>
                <a:moveTo>
                  <a:pt x="18752" y="26850"/>
                </a:moveTo>
                <a:lnTo>
                  <a:pt x="18752" y="30588"/>
                </a:lnTo>
                <a:lnTo>
                  <a:pt x="15015" y="30588"/>
                </a:lnTo>
                <a:lnTo>
                  <a:pt x="15015" y="26850"/>
                </a:lnTo>
                <a:close/>
                <a:moveTo>
                  <a:pt x="22632" y="26850"/>
                </a:moveTo>
                <a:lnTo>
                  <a:pt x="22632" y="30588"/>
                </a:lnTo>
                <a:lnTo>
                  <a:pt x="18894" y="30588"/>
                </a:lnTo>
                <a:lnTo>
                  <a:pt x="18894" y="26850"/>
                </a:lnTo>
                <a:close/>
                <a:moveTo>
                  <a:pt x="26514" y="26850"/>
                </a:moveTo>
                <a:lnTo>
                  <a:pt x="26514" y="30588"/>
                </a:lnTo>
                <a:lnTo>
                  <a:pt x="22775" y="30588"/>
                </a:lnTo>
                <a:lnTo>
                  <a:pt x="22775" y="26850"/>
                </a:lnTo>
                <a:close/>
                <a:moveTo>
                  <a:pt x="30394" y="26850"/>
                </a:moveTo>
                <a:lnTo>
                  <a:pt x="30394" y="30588"/>
                </a:lnTo>
                <a:lnTo>
                  <a:pt x="26654" y="30588"/>
                </a:lnTo>
                <a:lnTo>
                  <a:pt x="26654" y="26850"/>
                </a:lnTo>
                <a:close/>
                <a:moveTo>
                  <a:pt x="34273" y="26850"/>
                </a:moveTo>
                <a:lnTo>
                  <a:pt x="34273" y="30588"/>
                </a:lnTo>
                <a:lnTo>
                  <a:pt x="30534" y="30588"/>
                </a:lnTo>
                <a:lnTo>
                  <a:pt x="30534" y="26850"/>
                </a:lnTo>
                <a:close/>
                <a:moveTo>
                  <a:pt x="38153" y="26850"/>
                </a:moveTo>
                <a:lnTo>
                  <a:pt x="38153" y="30588"/>
                </a:lnTo>
                <a:lnTo>
                  <a:pt x="34413" y="30588"/>
                </a:lnTo>
                <a:lnTo>
                  <a:pt x="34413" y="26850"/>
                </a:lnTo>
                <a:close/>
                <a:moveTo>
                  <a:pt x="42032" y="26850"/>
                </a:moveTo>
                <a:lnTo>
                  <a:pt x="42032" y="30588"/>
                </a:lnTo>
                <a:lnTo>
                  <a:pt x="38293" y="30588"/>
                </a:lnTo>
                <a:lnTo>
                  <a:pt x="38293" y="26850"/>
                </a:lnTo>
                <a:close/>
                <a:moveTo>
                  <a:pt x="45912" y="26850"/>
                </a:moveTo>
                <a:lnTo>
                  <a:pt x="45912" y="30588"/>
                </a:lnTo>
                <a:lnTo>
                  <a:pt x="42171" y="30588"/>
                </a:lnTo>
                <a:lnTo>
                  <a:pt x="42171" y="26850"/>
                </a:lnTo>
                <a:close/>
                <a:moveTo>
                  <a:pt x="49788" y="26850"/>
                </a:moveTo>
                <a:lnTo>
                  <a:pt x="49788" y="30588"/>
                </a:lnTo>
                <a:lnTo>
                  <a:pt x="46049" y="30588"/>
                </a:lnTo>
                <a:lnTo>
                  <a:pt x="46049" y="26850"/>
                </a:lnTo>
                <a:close/>
                <a:moveTo>
                  <a:pt x="53671" y="26850"/>
                </a:moveTo>
                <a:lnTo>
                  <a:pt x="53671" y="30588"/>
                </a:lnTo>
                <a:lnTo>
                  <a:pt x="49930" y="30588"/>
                </a:lnTo>
                <a:lnTo>
                  <a:pt x="49930" y="26850"/>
                </a:lnTo>
                <a:close/>
                <a:moveTo>
                  <a:pt x="57524" y="26850"/>
                </a:moveTo>
                <a:lnTo>
                  <a:pt x="57524" y="30588"/>
                </a:lnTo>
                <a:lnTo>
                  <a:pt x="53809" y="30588"/>
                </a:lnTo>
                <a:lnTo>
                  <a:pt x="53809" y="26850"/>
                </a:lnTo>
                <a:close/>
                <a:moveTo>
                  <a:pt x="61404" y="26850"/>
                </a:moveTo>
                <a:lnTo>
                  <a:pt x="61404" y="30588"/>
                </a:lnTo>
                <a:lnTo>
                  <a:pt x="57666" y="30588"/>
                </a:lnTo>
                <a:lnTo>
                  <a:pt x="57666" y="26850"/>
                </a:lnTo>
                <a:close/>
                <a:moveTo>
                  <a:pt x="65283" y="26850"/>
                </a:moveTo>
                <a:lnTo>
                  <a:pt x="65283" y="30588"/>
                </a:lnTo>
                <a:lnTo>
                  <a:pt x="61545" y="30588"/>
                </a:lnTo>
                <a:lnTo>
                  <a:pt x="61545" y="26850"/>
                </a:lnTo>
                <a:close/>
                <a:moveTo>
                  <a:pt x="69163" y="26850"/>
                </a:moveTo>
                <a:lnTo>
                  <a:pt x="69163" y="30588"/>
                </a:lnTo>
                <a:lnTo>
                  <a:pt x="65425" y="30588"/>
                </a:lnTo>
                <a:lnTo>
                  <a:pt x="65425" y="26850"/>
                </a:lnTo>
                <a:close/>
                <a:moveTo>
                  <a:pt x="73042" y="26850"/>
                </a:moveTo>
                <a:lnTo>
                  <a:pt x="73042" y="30588"/>
                </a:lnTo>
                <a:lnTo>
                  <a:pt x="69304" y="30588"/>
                </a:lnTo>
                <a:lnTo>
                  <a:pt x="69304" y="26850"/>
                </a:lnTo>
                <a:close/>
                <a:moveTo>
                  <a:pt x="76922" y="26850"/>
                </a:moveTo>
                <a:lnTo>
                  <a:pt x="76922" y="30588"/>
                </a:lnTo>
                <a:lnTo>
                  <a:pt x="73182" y="30588"/>
                </a:lnTo>
                <a:lnTo>
                  <a:pt x="73182" y="26850"/>
                </a:lnTo>
                <a:close/>
                <a:moveTo>
                  <a:pt x="80801" y="26850"/>
                </a:moveTo>
                <a:lnTo>
                  <a:pt x="80801" y="30588"/>
                </a:lnTo>
                <a:lnTo>
                  <a:pt x="77063" y="30588"/>
                </a:lnTo>
                <a:lnTo>
                  <a:pt x="77063" y="26850"/>
                </a:lnTo>
                <a:close/>
                <a:moveTo>
                  <a:pt x="84681" y="26850"/>
                </a:moveTo>
                <a:lnTo>
                  <a:pt x="84681" y="30588"/>
                </a:lnTo>
                <a:lnTo>
                  <a:pt x="80943" y="30588"/>
                </a:lnTo>
                <a:lnTo>
                  <a:pt x="80943" y="26850"/>
                </a:lnTo>
                <a:close/>
                <a:moveTo>
                  <a:pt x="88560" y="26850"/>
                </a:moveTo>
                <a:lnTo>
                  <a:pt x="88560" y="30588"/>
                </a:lnTo>
                <a:lnTo>
                  <a:pt x="84822" y="30588"/>
                </a:lnTo>
                <a:lnTo>
                  <a:pt x="84822" y="26850"/>
                </a:lnTo>
                <a:close/>
                <a:moveTo>
                  <a:pt x="92440" y="26850"/>
                </a:moveTo>
                <a:lnTo>
                  <a:pt x="92440" y="30588"/>
                </a:lnTo>
                <a:lnTo>
                  <a:pt x="88702" y="30588"/>
                </a:lnTo>
                <a:lnTo>
                  <a:pt x="88702" y="26850"/>
                </a:lnTo>
                <a:close/>
                <a:moveTo>
                  <a:pt x="96319" y="26850"/>
                </a:moveTo>
                <a:lnTo>
                  <a:pt x="96319" y="30588"/>
                </a:lnTo>
                <a:lnTo>
                  <a:pt x="92581" y="30588"/>
                </a:lnTo>
                <a:lnTo>
                  <a:pt x="92581" y="26850"/>
                </a:lnTo>
                <a:close/>
                <a:moveTo>
                  <a:pt x="100199" y="26850"/>
                </a:moveTo>
                <a:lnTo>
                  <a:pt x="100199" y="30588"/>
                </a:lnTo>
                <a:lnTo>
                  <a:pt x="96461" y="30588"/>
                </a:lnTo>
                <a:lnTo>
                  <a:pt x="96461" y="26850"/>
                </a:lnTo>
                <a:close/>
                <a:moveTo>
                  <a:pt x="104078" y="26850"/>
                </a:moveTo>
                <a:lnTo>
                  <a:pt x="104078" y="30588"/>
                </a:lnTo>
                <a:lnTo>
                  <a:pt x="100340" y="30588"/>
                </a:lnTo>
                <a:lnTo>
                  <a:pt x="100340" y="26850"/>
                </a:lnTo>
                <a:close/>
                <a:moveTo>
                  <a:pt x="107958" y="26850"/>
                </a:moveTo>
                <a:lnTo>
                  <a:pt x="107958" y="30588"/>
                </a:lnTo>
                <a:lnTo>
                  <a:pt x="104220" y="30588"/>
                </a:lnTo>
                <a:lnTo>
                  <a:pt x="104220" y="26850"/>
                </a:lnTo>
                <a:close/>
                <a:moveTo>
                  <a:pt x="111837" y="26850"/>
                </a:moveTo>
                <a:lnTo>
                  <a:pt x="111837" y="30588"/>
                </a:lnTo>
                <a:lnTo>
                  <a:pt x="108099" y="30588"/>
                </a:lnTo>
                <a:lnTo>
                  <a:pt x="108099" y="26850"/>
                </a:lnTo>
                <a:close/>
                <a:moveTo>
                  <a:pt x="115717" y="26850"/>
                </a:moveTo>
                <a:lnTo>
                  <a:pt x="115717" y="30588"/>
                </a:lnTo>
                <a:lnTo>
                  <a:pt x="111979" y="30588"/>
                </a:lnTo>
                <a:lnTo>
                  <a:pt x="111979" y="26850"/>
                </a:lnTo>
                <a:close/>
                <a:moveTo>
                  <a:pt x="119596" y="26850"/>
                </a:moveTo>
                <a:lnTo>
                  <a:pt x="119596" y="30588"/>
                </a:lnTo>
                <a:lnTo>
                  <a:pt x="115855" y="30588"/>
                </a:lnTo>
                <a:lnTo>
                  <a:pt x="115855" y="26850"/>
                </a:lnTo>
                <a:close/>
                <a:moveTo>
                  <a:pt x="123476" y="26850"/>
                </a:moveTo>
                <a:lnTo>
                  <a:pt x="123476" y="30588"/>
                </a:lnTo>
                <a:lnTo>
                  <a:pt x="119735" y="30588"/>
                </a:lnTo>
                <a:lnTo>
                  <a:pt x="119735" y="26850"/>
                </a:lnTo>
                <a:close/>
                <a:moveTo>
                  <a:pt x="127355" y="26850"/>
                </a:moveTo>
                <a:lnTo>
                  <a:pt x="127355" y="30588"/>
                </a:lnTo>
                <a:lnTo>
                  <a:pt x="123614" y="30588"/>
                </a:lnTo>
                <a:lnTo>
                  <a:pt x="123614" y="26850"/>
                </a:lnTo>
                <a:close/>
                <a:moveTo>
                  <a:pt x="131235" y="26850"/>
                </a:moveTo>
                <a:lnTo>
                  <a:pt x="131235" y="30588"/>
                </a:lnTo>
                <a:lnTo>
                  <a:pt x="127494" y="30588"/>
                </a:lnTo>
                <a:lnTo>
                  <a:pt x="127494" y="26850"/>
                </a:lnTo>
                <a:close/>
                <a:moveTo>
                  <a:pt x="135114" y="26850"/>
                </a:moveTo>
                <a:lnTo>
                  <a:pt x="135114" y="30588"/>
                </a:lnTo>
                <a:lnTo>
                  <a:pt x="131373" y="30588"/>
                </a:lnTo>
                <a:lnTo>
                  <a:pt x="131373" y="26850"/>
                </a:lnTo>
                <a:close/>
                <a:moveTo>
                  <a:pt x="7114" y="30730"/>
                </a:moveTo>
                <a:lnTo>
                  <a:pt x="7114" y="34468"/>
                </a:lnTo>
                <a:lnTo>
                  <a:pt x="3376" y="34468"/>
                </a:lnTo>
                <a:lnTo>
                  <a:pt x="3376" y="30730"/>
                </a:lnTo>
                <a:close/>
                <a:moveTo>
                  <a:pt x="10993" y="30730"/>
                </a:moveTo>
                <a:lnTo>
                  <a:pt x="10993" y="34468"/>
                </a:lnTo>
                <a:lnTo>
                  <a:pt x="7256" y="34468"/>
                </a:lnTo>
                <a:lnTo>
                  <a:pt x="7256" y="30730"/>
                </a:lnTo>
                <a:close/>
                <a:moveTo>
                  <a:pt x="14873" y="30730"/>
                </a:moveTo>
                <a:lnTo>
                  <a:pt x="14873" y="34468"/>
                </a:lnTo>
                <a:lnTo>
                  <a:pt x="11135" y="34468"/>
                </a:lnTo>
                <a:lnTo>
                  <a:pt x="11135" y="30730"/>
                </a:lnTo>
                <a:close/>
                <a:moveTo>
                  <a:pt x="18752" y="30730"/>
                </a:moveTo>
                <a:lnTo>
                  <a:pt x="18752" y="34468"/>
                </a:lnTo>
                <a:lnTo>
                  <a:pt x="15015" y="34468"/>
                </a:lnTo>
                <a:lnTo>
                  <a:pt x="15015" y="30730"/>
                </a:lnTo>
                <a:close/>
                <a:moveTo>
                  <a:pt x="22632" y="30730"/>
                </a:moveTo>
                <a:lnTo>
                  <a:pt x="22632" y="34468"/>
                </a:lnTo>
                <a:lnTo>
                  <a:pt x="18894" y="34468"/>
                </a:lnTo>
                <a:lnTo>
                  <a:pt x="18894" y="30730"/>
                </a:lnTo>
                <a:close/>
                <a:moveTo>
                  <a:pt x="26514" y="30730"/>
                </a:moveTo>
                <a:lnTo>
                  <a:pt x="26514" y="34468"/>
                </a:lnTo>
                <a:lnTo>
                  <a:pt x="22775" y="34468"/>
                </a:lnTo>
                <a:lnTo>
                  <a:pt x="22775" y="30730"/>
                </a:lnTo>
                <a:close/>
                <a:moveTo>
                  <a:pt x="30394" y="30730"/>
                </a:moveTo>
                <a:lnTo>
                  <a:pt x="30394" y="34468"/>
                </a:lnTo>
                <a:lnTo>
                  <a:pt x="26654" y="34468"/>
                </a:lnTo>
                <a:lnTo>
                  <a:pt x="26654" y="30730"/>
                </a:lnTo>
                <a:close/>
                <a:moveTo>
                  <a:pt x="34273" y="30730"/>
                </a:moveTo>
                <a:lnTo>
                  <a:pt x="34273" y="34468"/>
                </a:lnTo>
                <a:lnTo>
                  <a:pt x="30534" y="34468"/>
                </a:lnTo>
                <a:lnTo>
                  <a:pt x="30534" y="30730"/>
                </a:lnTo>
                <a:close/>
                <a:moveTo>
                  <a:pt x="38153" y="30730"/>
                </a:moveTo>
                <a:lnTo>
                  <a:pt x="38153" y="34468"/>
                </a:lnTo>
                <a:lnTo>
                  <a:pt x="34413" y="34468"/>
                </a:lnTo>
                <a:lnTo>
                  <a:pt x="34413" y="30730"/>
                </a:lnTo>
                <a:close/>
                <a:moveTo>
                  <a:pt x="42032" y="30730"/>
                </a:moveTo>
                <a:lnTo>
                  <a:pt x="42032" y="34468"/>
                </a:lnTo>
                <a:lnTo>
                  <a:pt x="38293" y="34468"/>
                </a:lnTo>
                <a:lnTo>
                  <a:pt x="38293" y="30730"/>
                </a:lnTo>
                <a:close/>
                <a:moveTo>
                  <a:pt x="45912" y="30730"/>
                </a:moveTo>
                <a:lnTo>
                  <a:pt x="45912" y="34468"/>
                </a:lnTo>
                <a:lnTo>
                  <a:pt x="42171" y="34468"/>
                </a:lnTo>
                <a:lnTo>
                  <a:pt x="42171" y="30730"/>
                </a:lnTo>
                <a:close/>
                <a:moveTo>
                  <a:pt x="49788" y="30730"/>
                </a:moveTo>
                <a:lnTo>
                  <a:pt x="49788" y="34468"/>
                </a:lnTo>
                <a:lnTo>
                  <a:pt x="46049" y="34468"/>
                </a:lnTo>
                <a:lnTo>
                  <a:pt x="46049" y="30730"/>
                </a:lnTo>
                <a:close/>
                <a:moveTo>
                  <a:pt x="53671" y="30730"/>
                </a:moveTo>
                <a:lnTo>
                  <a:pt x="53671" y="34468"/>
                </a:lnTo>
                <a:lnTo>
                  <a:pt x="49930" y="34468"/>
                </a:lnTo>
                <a:lnTo>
                  <a:pt x="49930" y="30730"/>
                </a:lnTo>
                <a:close/>
                <a:moveTo>
                  <a:pt x="57524" y="30730"/>
                </a:moveTo>
                <a:lnTo>
                  <a:pt x="57524" y="34468"/>
                </a:lnTo>
                <a:lnTo>
                  <a:pt x="53809" y="34468"/>
                </a:lnTo>
                <a:lnTo>
                  <a:pt x="53809" y="30730"/>
                </a:lnTo>
                <a:close/>
                <a:moveTo>
                  <a:pt x="61404" y="30730"/>
                </a:moveTo>
                <a:lnTo>
                  <a:pt x="61404" y="34468"/>
                </a:lnTo>
                <a:lnTo>
                  <a:pt x="57666" y="34468"/>
                </a:lnTo>
                <a:lnTo>
                  <a:pt x="57666" y="30730"/>
                </a:lnTo>
                <a:close/>
                <a:moveTo>
                  <a:pt x="65283" y="30730"/>
                </a:moveTo>
                <a:lnTo>
                  <a:pt x="65283" y="34468"/>
                </a:lnTo>
                <a:lnTo>
                  <a:pt x="61545" y="34468"/>
                </a:lnTo>
                <a:lnTo>
                  <a:pt x="61545" y="30730"/>
                </a:lnTo>
                <a:close/>
                <a:moveTo>
                  <a:pt x="69163" y="30730"/>
                </a:moveTo>
                <a:lnTo>
                  <a:pt x="69163" y="34468"/>
                </a:lnTo>
                <a:lnTo>
                  <a:pt x="65425" y="34468"/>
                </a:lnTo>
                <a:lnTo>
                  <a:pt x="65425" y="30730"/>
                </a:lnTo>
                <a:close/>
                <a:moveTo>
                  <a:pt x="73042" y="30730"/>
                </a:moveTo>
                <a:lnTo>
                  <a:pt x="73042" y="34468"/>
                </a:lnTo>
                <a:lnTo>
                  <a:pt x="69304" y="34468"/>
                </a:lnTo>
                <a:lnTo>
                  <a:pt x="69304" y="30730"/>
                </a:lnTo>
                <a:close/>
                <a:moveTo>
                  <a:pt x="76922" y="30730"/>
                </a:moveTo>
                <a:lnTo>
                  <a:pt x="76922" y="34468"/>
                </a:lnTo>
                <a:lnTo>
                  <a:pt x="73182" y="34468"/>
                </a:lnTo>
                <a:lnTo>
                  <a:pt x="73182" y="30730"/>
                </a:lnTo>
                <a:close/>
                <a:moveTo>
                  <a:pt x="80801" y="30730"/>
                </a:moveTo>
                <a:lnTo>
                  <a:pt x="80801" y="34468"/>
                </a:lnTo>
                <a:lnTo>
                  <a:pt x="77063" y="34468"/>
                </a:lnTo>
                <a:lnTo>
                  <a:pt x="77063" y="30730"/>
                </a:lnTo>
                <a:close/>
                <a:moveTo>
                  <a:pt x="84681" y="30730"/>
                </a:moveTo>
                <a:lnTo>
                  <a:pt x="84681" y="34468"/>
                </a:lnTo>
                <a:lnTo>
                  <a:pt x="80943" y="34468"/>
                </a:lnTo>
                <a:lnTo>
                  <a:pt x="80943" y="30730"/>
                </a:lnTo>
                <a:close/>
                <a:moveTo>
                  <a:pt x="88560" y="30730"/>
                </a:moveTo>
                <a:lnTo>
                  <a:pt x="88560" y="34468"/>
                </a:lnTo>
                <a:lnTo>
                  <a:pt x="84822" y="34468"/>
                </a:lnTo>
                <a:lnTo>
                  <a:pt x="84822" y="30730"/>
                </a:lnTo>
                <a:close/>
                <a:moveTo>
                  <a:pt x="92440" y="30730"/>
                </a:moveTo>
                <a:lnTo>
                  <a:pt x="92440" y="34468"/>
                </a:lnTo>
                <a:lnTo>
                  <a:pt x="88702" y="34468"/>
                </a:lnTo>
                <a:lnTo>
                  <a:pt x="88702" y="30730"/>
                </a:lnTo>
                <a:close/>
                <a:moveTo>
                  <a:pt x="96319" y="30730"/>
                </a:moveTo>
                <a:lnTo>
                  <a:pt x="96319" y="34468"/>
                </a:lnTo>
                <a:lnTo>
                  <a:pt x="92581" y="34468"/>
                </a:lnTo>
                <a:lnTo>
                  <a:pt x="92581" y="30730"/>
                </a:lnTo>
                <a:close/>
                <a:moveTo>
                  <a:pt x="100199" y="30730"/>
                </a:moveTo>
                <a:lnTo>
                  <a:pt x="100199" y="34468"/>
                </a:lnTo>
                <a:lnTo>
                  <a:pt x="96461" y="34468"/>
                </a:lnTo>
                <a:lnTo>
                  <a:pt x="96461" y="30730"/>
                </a:lnTo>
                <a:close/>
                <a:moveTo>
                  <a:pt x="104078" y="30730"/>
                </a:moveTo>
                <a:lnTo>
                  <a:pt x="104078" y="34468"/>
                </a:lnTo>
                <a:lnTo>
                  <a:pt x="100340" y="34468"/>
                </a:lnTo>
                <a:lnTo>
                  <a:pt x="100340" y="30730"/>
                </a:lnTo>
                <a:close/>
                <a:moveTo>
                  <a:pt x="107958" y="30730"/>
                </a:moveTo>
                <a:lnTo>
                  <a:pt x="107958" y="34468"/>
                </a:lnTo>
                <a:lnTo>
                  <a:pt x="104220" y="34468"/>
                </a:lnTo>
                <a:lnTo>
                  <a:pt x="104220" y="30730"/>
                </a:lnTo>
                <a:close/>
                <a:moveTo>
                  <a:pt x="111837" y="30730"/>
                </a:moveTo>
                <a:lnTo>
                  <a:pt x="111837" y="34468"/>
                </a:lnTo>
                <a:lnTo>
                  <a:pt x="108099" y="34468"/>
                </a:lnTo>
                <a:lnTo>
                  <a:pt x="108099" y="30730"/>
                </a:lnTo>
                <a:close/>
                <a:moveTo>
                  <a:pt x="115717" y="30730"/>
                </a:moveTo>
                <a:lnTo>
                  <a:pt x="115717" y="34468"/>
                </a:lnTo>
                <a:lnTo>
                  <a:pt x="111979" y="34468"/>
                </a:lnTo>
                <a:lnTo>
                  <a:pt x="111979" y="30730"/>
                </a:lnTo>
                <a:close/>
                <a:moveTo>
                  <a:pt x="119596" y="30730"/>
                </a:moveTo>
                <a:lnTo>
                  <a:pt x="119596" y="34468"/>
                </a:lnTo>
                <a:lnTo>
                  <a:pt x="115855" y="34468"/>
                </a:lnTo>
                <a:lnTo>
                  <a:pt x="115855" y="30730"/>
                </a:lnTo>
                <a:close/>
                <a:moveTo>
                  <a:pt x="123476" y="30730"/>
                </a:moveTo>
                <a:lnTo>
                  <a:pt x="123476" y="34468"/>
                </a:lnTo>
                <a:lnTo>
                  <a:pt x="119735" y="34468"/>
                </a:lnTo>
                <a:lnTo>
                  <a:pt x="119735" y="30730"/>
                </a:lnTo>
                <a:close/>
                <a:moveTo>
                  <a:pt x="127355" y="30730"/>
                </a:moveTo>
                <a:lnTo>
                  <a:pt x="127355" y="34468"/>
                </a:lnTo>
                <a:lnTo>
                  <a:pt x="123614" y="34468"/>
                </a:lnTo>
                <a:lnTo>
                  <a:pt x="123614" y="30730"/>
                </a:lnTo>
                <a:close/>
                <a:moveTo>
                  <a:pt x="131235" y="30730"/>
                </a:moveTo>
                <a:lnTo>
                  <a:pt x="131235" y="34468"/>
                </a:lnTo>
                <a:lnTo>
                  <a:pt x="127494" y="34468"/>
                </a:lnTo>
                <a:lnTo>
                  <a:pt x="127494" y="30730"/>
                </a:lnTo>
                <a:close/>
                <a:moveTo>
                  <a:pt x="135114" y="30730"/>
                </a:moveTo>
                <a:lnTo>
                  <a:pt x="135114" y="34468"/>
                </a:lnTo>
                <a:lnTo>
                  <a:pt x="131373" y="34468"/>
                </a:lnTo>
                <a:lnTo>
                  <a:pt x="131373" y="30730"/>
                </a:lnTo>
                <a:close/>
                <a:moveTo>
                  <a:pt x="7114" y="34609"/>
                </a:moveTo>
                <a:lnTo>
                  <a:pt x="7114" y="38347"/>
                </a:lnTo>
                <a:lnTo>
                  <a:pt x="3376" y="38347"/>
                </a:lnTo>
                <a:lnTo>
                  <a:pt x="3376" y="34609"/>
                </a:lnTo>
                <a:close/>
                <a:moveTo>
                  <a:pt x="10993" y="34609"/>
                </a:moveTo>
                <a:lnTo>
                  <a:pt x="10993" y="38347"/>
                </a:lnTo>
                <a:lnTo>
                  <a:pt x="7256" y="38347"/>
                </a:lnTo>
                <a:lnTo>
                  <a:pt x="7256" y="34609"/>
                </a:lnTo>
                <a:close/>
                <a:moveTo>
                  <a:pt x="14873" y="34609"/>
                </a:moveTo>
                <a:lnTo>
                  <a:pt x="14873" y="38347"/>
                </a:lnTo>
                <a:lnTo>
                  <a:pt x="11135" y="38347"/>
                </a:lnTo>
                <a:lnTo>
                  <a:pt x="11135" y="34609"/>
                </a:lnTo>
                <a:close/>
                <a:moveTo>
                  <a:pt x="18752" y="34609"/>
                </a:moveTo>
                <a:lnTo>
                  <a:pt x="18752" y="38347"/>
                </a:lnTo>
                <a:lnTo>
                  <a:pt x="15015" y="38347"/>
                </a:lnTo>
                <a:lnTo>
                  <a:pt x="15015" y="34609"/>
                </a:lnTo>
                <a:close/>
                <a:moveTo>
                  <a:pt x="22632" y="34609"/>
                </a:moveTo>
                <a:lnTo>
                  <a:pt x="22632" y="38347"/>
                </a:lnTo>
                <a:lnTo>
                  <a:pt x="18894" y="38347"/>
                </a:lnTo>
                <a:lnTo>
                  <a:pt x="18894" y="34609"/>
                </a:lnTo>
                <a:close/>
                <a:moveTo>
                  <a:pt x="26514" y="34609"/>
                </a:moveTo>
                <a:lnTo>
                  <a:pt x="26514" y="38347"/>
                </a:lnTo>
                <a:lnTo>
                  <a:pt x="22775" y="38347"/>
                </a:lnTo>
                <a:lnTo>
                  <a:pt x="22775" y="34609"/>
                </a:lnTo>
                <a:close/>
                <a:moveTo>
                  <a:pt x="30394" y="34609"/>
                </a:moveTo>
                <a:lnTo>
                  <a:pt x="30394" y="38347"/>
                </a:lnTo>
                <a:lnTo>
                  <a:pt x="26654" y="38347"/>
                </a:lnTo>
                <a:lnTo>
                  <a:pt x="26654" y="34609"/>
                </a:lnTo>
                <a:close/>
                <a:moveTo>
                  <a:pt x="34273" y="34609"/>
                </a:moveTo>
                <a:lnTo>
                  <a:pt x="34273" y="38347"/>
                </a:lnTo>
                <a:lnTo>
                  <a:pt x="30534" y="38347"/>
                </a:lnTo>
                <a:lnTo>
                  <a:pt x="30534" y="34609"/>
                </a:lnTo>
                <a:close/>
                <a:moveTo>
                  <a:pt x="38153" y="34609"/>
                </a:moveTo>
                <a:lnTo>
                  <a:pt x="38153" y="38347"/>
                </a:lnTo>
                <a:lnTo>
                  <a:pt x="34413" y="38347"/>
                </a:lnTo>
                <a:lnTo>
                  <a:pt x="34413" y="34609"/>
                </a:lnTo>
                <a:close/>
                <a:moveTo>
                  <a:pt x="42032" y="34609"/>
                </a:moveTo>
                <a:lnTo>
                  <a:pt x="42032" y="38347"/>
                </a:lnTo>
                <a:lnTo>
                  <a:pt x="38293" y="38347"/>
                </a:lnTo>
                <a:lnTo>
                  <a:pt x="38293" y="34609"/>
                </a:lnTo>
                <a:close/>
                <a:moveTo>
                  <a:pt x="45912" y="34609"/>
                </a:moveTo>
                <a:lnTo>
                  <a:pt x="45912" y="38347"/>
                </a:lnTo>
                <a:lnTo>
                  <a:pt x="42171" y="38347"/>
                </a:lnTo>
                <a:lnTo>
                  <a:pt x="42171" y="34609"/>
                </a:lnTo>
                <a:close/>
                <a:moveTo>
                  <a:pt x="49788" y="34609"/>
                </a:moveTo>
                <a:lnTo>
                  <a:pt x="49788" y="38347"/>
                </a:lnTo>
                <a:lnTo>
                  <a:pt x="46049" y="38347"/>
                </a:lnTo>
                <a:lnTo>
                  <a:pt x="46049" y="34609"/>
                </a:lnTo>
                <a:close/>
                <a:moveTo>
                  <a:pt x="53671" y="34609"/>
                </a:moveTo>
                <a:lnTo>
                  <a:pt x="53671" y="38347"/>
                </a:lnTo>
                <a:lnTo>
                  <a:pt x="49930" y="38347"/>
                </a:lnTo>
                <a:lnTo>
                  <a:pt x="49930" y="34609"/>
                </a:lnTo>
                <a:close/>
                <a:moveTo>
                  <a:pt x="57524" y="34609"/>
                </a:moveTo>
                <a:lnTo>
                  <a:pt x="57524" y="38347"/>
                </a:lnTo>
                <a:lnTo>
                  <a:pt x="53809" y="38347"/>
                </a:lnTo>
                <a:lnTo>
                  <a:pt x="53809" y="34609"/>
                </a:lnTo>
                <a:close/>
                <a:moveTo>
                  <a:pt x="61404" y="34609"/>
                </a:moveTo>
                <a:lnTo>
                  <a:pt x="61404" y="38347"/>
                </a:lnTo>
                <a:lnTo>
                  <a:pt x="57666" y="38347"/>
                </a:lnTo>
                <a:lnTo>
                  <a:pt x="57666" y="34609"/>
                </a:lnTo>
                <a:close/>
                <a:moveTo>
                  <a:pt x="65283" y="34609"/>
                </a:moveTo>
                <a:lnTo>
                  <a:pt x="65283" y="38347"/>
                </a:lnTo>
                <a:lnTo>
                  <a:pt x="61545" y="38347"/>
                </a:lnTo>
                <a:lnTo>
                  <a:pt x="61545" y="34609"/>
                </a:lnTo>
                <a:close/>
                <a:moveTo>
                  <a:pt x="69163" y="34609"/>
                </a:moveTo>
                <a:lnTo>
                  <a:pt x="69163" y="38347"/>
                </a:lnTo>
                <a:lnTo>
                  <a:pt x="65425" y="38347"/>
                </a:lnTo>
                <a:lnTo>
                  <a:pt x="65425" y="34609"/>
                </a:lnTo>
                <a:close/>
                <a:moveTo>
                  <a:pt x="73042" y="34609"/>
                </a:moveTo>
                <a:lnTo>
                  <a:pt x="73042" y="38347"/>
                </a:lnTo>
                <a:lnTo>
                  <a:pt x="69304" y="38347"/>
                </a:lnTo>
                <a:lnTo>
                  <a:pt x="69304" y="34609"/>
                </a:lnTo>
                <a:close/>
                <a:moveTo>
                  <a:pt x="76922" y="34609"/>
                </a:moveTo>
                <a:lnTo>
                  <a:pt x="76922" y="38347"/>
                </a:lnTo>
                <a:lnTo>
                  <a:pt x="73182" y="38347"/>
                </a:lnTo>
                <a:lnTo>
                  <a:pt x="73182" y="34609"/>
                </a:lnTo>
                <a:close/>
                <a:moveTo>
                  <a:pt x="80801" y="34609"/>
                </a:moveTo>
                <a:lnTo>
                  <a:pt x="80801" y="38347"/>
                </a:lnTo>
                <a:lnTo>
                  <a:pt x="77063" y="38347"/>
                </a:lnTo>
                <a:lnTo>
                  <a:pt x="77063" y="34609"/>
                </a:lnTo>
                <a:close/>
                <a:moveTo>
                  <a:pt x="84681" y="34609"/>
                </a:moveTo>
                <a:lnTo>
                  <a:pt x="84681" y="38347"/>
                </a:lnTo>
                <a:lnTo>
                  <a:pt x="80943" y="38347"/>
                </a:lnTo>
                <a:lnTo>
                  <a:pt x="80943" y="34609"/>
                </a:lnTo>
                <a:close/>
                <a:moveTo>
                  <a:pt x="88560" y="34609"/>
                </a:moveTo>
                <a:lnTo>
                  <a:pt x="88560" y="38347"/>
                </a:lnTo>
                <a:lnTo>
                  <a:pt x="84822" y="38347"/>
                </a:lnTo>
                <a:lnTo>
                  <a:pt x="84822" y="34609"/>
                </a:lnTo>
                <a:close/>
                <a:moveTo>
                  <a:pt x="92440" y="34609"/>
                </a:moveTo>
                <a:lnTo>
                  <a:pt x="92440" y="38347"/>
                </a:lnTo>
                <a:lnTo>
                  <a:pt x="88702" y="38347"/>
                </a:lnTo>
                <a:lnTo>
                  <a:pt x="88702" y="34609"/>
                </a:lnTo>
                <a:close/>
                <a:moveTo>
                  <a:pt x="96319" y="34609"/>
                </a:moveTo>
                <a:lnTo>
                  <a:pt x="96319" y="38347"/>
                </a:lnTo>
                <a:lnTo>
                  <a:pt x="92581" y="38347"/>
                </a:lnTo>
                <a:lnTo>
                  <a:pt x="92581" y="34609"/>
                </a:lnTo>
                <a:close/>
                <a:moveTo>
                  <a:pt x="100199" y="34609"/>
                </a:moveTo>
                <a:lnTo>
                  <a:pt x="100199" y="38347"/>
                </a:lnTo>
                <a:lnTo>
                  <a:pt x="96461" y="38347"/>
                </a:lnTo>
                <a:lnTo>
                  <a:pt x="96461" y="34609"/>
                </a:lnTo>
                <a:close/>
                <a:moveTo>
                  <a:pt x="104078" y="34609"/>
                </a:moveTo>
                <a:lnTo>
                  <a:pt x="104078" y="38347"/>
                </a:lnTo>
                <a:lnTo>
                  <a:pt x="100340" y="38347"/>
                </a:lnTo>
                <a:lnTo>
                  <a:pt x="100340" y="34609"/>
                </a:lnTo>
                <a:close/>
                <a:moveTo>
                  <a:pt x="107958" y="34609"/>
                </a:moveTo>
                <a:lnTo>
                  <a:pt x="107958" y="38347"/>
                </a:lnTo>
                <a:lnTo>
                  <a:pt x="104220" y="38347"/>
                </a:lnTo>
                <a:lnTo>
                  <a:pt x="104220" y="34609"/>
                </a:lnTo>
                <a:close/>
                <a:moveTo>
                  <a:pt x="111837" y="34609"/>
                </a:moveTo>
                <a:lnTo>
                  <a:pt x="111837" y="38347"/>
                </a:lnTo>
                <a:lnTo>
                  <a:pt x="108099" y="38347"/>
                </a:lnTo>
                <a:lnTo>
                  <a:pt x="108099" y="34609"/>
                </a:lnTo>
                <a:close/>
                <a:moveTo>
                  <a:pt x="115717" y="34609"/>
                </a:moveTo>
                <a:lnTo>
                  <a:pt x="115717" y="38347"/>
                </a:lnTo>
                <a:lnTo>
                  <a:pt x="111979" y="38347"/>
                </a:lnTo>
                <a:lnTo>
                  <a:pt x="111979" y="34609"/>
                </a:lnTo>
                <a:close/>
                <a:moveTo>
                  <a:pt x="119596" y="34609"/>
                </a:moveTo>
                <a:lnTo>
                  <a:pt x="119596" y="38347"/>
                </a:lnTo>
                <a:lnTo>
                  <a:pt x="115855" y="38347"/>
                </a:lnTo>
                <a:lnTo>
                  <a:pt x="115855" y="34609"/>
                </a:lnTo>
                <a:close/>
                <a:moveTo>
                  <a:pt x="123476" y="34609"/>
                </a:moveTo>
                <a:lnTo>
                  <a:pt x="123476" y="38347"/>
                </a:lnTo>
                <a:lnTo>
                  <a:pt x="119735" y="38347"/>
                </a:lnTo>
                <a:lnTo>
                  <a:pt x="119735" y="34609"/>
                </a:lnTo>
                <a:close/>
                <a:moveTo>
                  <a:pt x="127355" y="34609"/>
                </a:moveTo>
                <a:lnTo>
                  <a:pt x="127355" y="38347"/>
                </a:lnTo>
                <a:lnTo>
                  <a:pt x="123614" y="38347"/>
                </a:lnTo>
                <a:lnTo>
                  <a:pt x="123614" y="34609"/>
                </a:lnTo>
                <a:close/>
                <a:moveTo>
                  <a:pt x="131235" y="34609"/>
                </a:moveTo>
                <a:lnTo>
                  <a:pt x="131235" y="38347"/>
                </a:lnTo>
                <a:lnTo>
                  <a:pt x="127494" y="38347"/>
                </a:lnTo>
                <a:lnTo>
                  <a:pt x="127494" y="34609"/>
                </a:lnTo>
                <a:close/>
                <a:moveTo>
                  <a:pt x="135114" y="34609"/>
                </a:moveTo>
                <a:lnTo>
                  <a:pt x="135114" y="38347"/>
                </a:lnTo>
                <a:lnTo>
                  <a:pt x="131373" y="38347"/>
                </a:lnTo>
                <a:lnTo>
                  <a:pt x="131373" y="34609"/>
                </a:lnTo>
                <a:close/>
                <a:moveTo>
                  <a:pt x="7114" y="38489"/>
                </a:moveTo>
                <a:lnTo>
                  <a:pt x="7114" y="42227"/>
                </a:lnTo>
                <a:lnTo>
                  <a:pt x="3376" y="42227"/>
                </a:lnTo>
                <a:lnTo>
                  <a:pt x="3376" y="38489"/>
                </a:lnTo>
                <a:close/>
                <a:moveTo>
                  <a:pt x="10993" y="38489"/>
                </a:moveTo>
                <a:lnTo>
                  <a:pt x="10993" y="42227"/>
                </a:lnTo>
                <a:lnTo>
                  <a:pt x="7256" y="42227"/>
                </a:lnTo>
                <a:lnTo>
                  <a:pt x="7256" y="38489"/>
                </a:lnTo>
                <a:close/>
                <a:moveTo>
                  <a:pt x="14873" y="38489"/>
                </a:moveTo>
                <a:lnTo>
                  <a:pt x="14873" y="42227"/>
                </a:lnTo>
                <a:lnTo>
                  <a:pt x="11135" y="42227"/>
                </a:lnTo>
                <a:lnTo>
                  <a:pt x="11135" y="38489"/>
                </a:lnTo>
                <a:close/>
                <a:moveTo>
                  <a:pt x="18752" y="38489"/>
                </a:moveTo>
                <a:lnTo>
                  <a:pt x="18752" y="42227"/>
                </a:lnTo>
                <a:lnTo>
                  <a:pt x="15015" y="42227"/>
                </a:lnTo>
                <a:lnTo>
                  <a:pt x="15015" y="38489"/>
                </a:lnTo>
                <a:close/>
                <a:moveTo>
                  <a:pt x="22632" y="38489"/>
                </a:moveTo>
                <a:lnTo>
                  <a:pt x="22632" y="42227"/>
                </a:lnTo>
                <a:lnTo>
                  <a:pt x="18894" y="42227"/>
                </a:lnTo>
                <a:lnTo>
                  <a:pt x="18894" y="38489"/>
                </a:lnTo>
                <a:close/>
                <a:moveTo>
                  <a:pt x="26514" y="38489"/>
                </a:moveTo>
                <a:lnTo>
                  <a:pt x="26514" y="42227"/>
                </a:lnTo>
                <a:lnTo>
                  <a:pt x="22775" y="42227"/>
                </a:lnTo>
                <a:lnTo>
                  <a:pt x="22775" y="38489"/>
                </a:lnTo>
                <a:close/>
                <a:moveTo>
                  <a:pt x="30394" y="38489"/>
                </a:moveTo>
                <a:lnTo>
                  <a:pt x="30394" y="42227"/>
                </a:lnTo>
                <a:lnTo>
                  <a:pt x="26654" y="42227"/>
                </a:lnTo>
                <a:lnTo>
                  <a:pt x="26654" y="38489"/>
                </a:lnTo>
                <a:close/>
                <a:moveTo>
                  <a:pt x="34273" y="38489"/>
                </a:moveTo>
                <a:lnTo>
                  <a:pt x="34273" y="42227"/>
                </a:lnTo>
                <a:lnTo>
                  <a:pt x="30534" y="42227"/>
                </a:lnTo>
                <a:lnTo>
                  <a:pt x="30534" y="38489"/>
                </a:lnTo>
                <a:close/>
                <a:moveTo>
                  <a:pt x="38153" y="38489"/>
                </a:moveTo>
                <a:lnTo>
                  <a:pt x="38153" y="42227"/>
                </a:lnTo>
                <a:lnTo>
                  <a:pt x="34413" y="42227"/>
                </a:lnTo>
                <a:lnTo>
                  <a:pt x="34413" y="38489"/>
                </a:lnTo>
                <a:close/>
                <a:moveTo>
                  <a:pt x="42032" y="38489"/>
                </a:moveTo>
                <a:lnTo>
                  <a:pt x="42032" y="42227"/>
                </a:lnTo>
                <a:lnTo>
                  <a:pt x="38293" y="42227"/>
                </a:lnTo>
                <a:lnTo>
                  <a:pt x="38293" y="38489"/>
                </a:lnTo>
                <a:close/>
                <a:moveTo>
                  <a:pt x="45912" y="38489"/>
                </a:moveTo>
                <a:lnTo>
                  <a:pt x="45912" y="42227"/>
                </a:lnTo>
                <a:lnTo>
                  <a:pt x="42171" y="42227"/>
                </a:lnTo>
                <a:lnTo>
                  <a:pt x="42171" y="38489"/>
                </a:lnTo>
                <a:close/>
                <a:moveTo>
                  <a:pt x="49788" y="38489"/>
                </a:moveTo>
                <a:lnTo>
                  <a:pt x="49788" y="42227"/>
                </a:lnTo>
                <a:lnTo>
                  <a:pt x="46049" y="42227"/>
                </a:lnTo>
                <a:lnTo>
                  <a:pt x="46049" y="38489"/>
                </a:lnTo>
                <a:close/>
                <a:moveTo>
                  <a:pt x="53671" y="38489"/>
                </a:moveTo>
                <a:lnTo>
                  <a:pt x="53671" y="42227"/>
                </a:lnTo>
                <a:lnTo>
                  <a:pt x="49930" y="42227"/>
                </a:lnTo>
                <a:lnTo>
                  <a:pt x="49930" y="38489"/>
                </a:lnTo>
                <a:close/>
                <a:moveTo>
                  <a:pt x="57524" y="38489"/>
                </a:moveTo>
                <a:lnTo>
                  <a:pt x="57524" y="42227"/>
                </a:lnTo>
                <a:lnTo>
                  <a:pt x="53809" y="42227"/>
                </a:lnTo>
                <a:lnTo>
                  <a:pt x="53809" y="38489"/>
                </a:lnTo>
                <a:close/>
                <a:moveTo>
                  <a:pt x="61404" y="38489"/>
                </a:moveTo>
                <a:lnTo>
                  <a:pt x="61404" y="42227"/>
                </a:lnTo>
                <a:lnTo>
                  <a:pt x="57666" y="42227"/>
                </a:lnTo>
                <a:lnTo>
                  <a:pt x="57666" y="38489"/>
                </a:lnTo>
                <a:close/>
                <a:moveTo>
                  <a:pt x="65283" y="38489"/>
                </a:moveTo>
                <a:lnTo>
                  <a:pt x="65283" y="42227"/>
                </a:lnTo>
                <a:lnTo>
                  <a:pt x="61545" y="42227"/>
                </a:lnTo>
                <a:lnTo>
                  <a:pt x="61545" y="38489"/>
                </a:lnTo>
                <a:close/>
                <a:moveTo>
                  <a:pt x="69163" y="38489"/>
                </a:moveTo>
                <a:lnTo>
                  <a:pt x="69163" y="42227"/>
                </a:lnTo>
                <a:lnTo>
                  <a:pt x="65425" y="42227"/>
                </a:lnTo>
                <a:lnTo>
                  <a:pt x="65425" y="38489"/>
                </a:lnTo>
                <a:close/>
                <a:moveTo>
                  <a:pt x="73042" y="38489"/>
                </a:moveTo>
                <a:lnTo>
                  <a:pt x="73042" y="42227"/>
                </a:lnTo>
                <a:lnTo>
                  <a:pt x="69304" y="42227"/>
                </a:lnTo>
                <a:lnTo>
                  <a:pt x="69304" y="38489"/>
                </a:lnTo>
                <a:close/>
                <a:moveTo>
                  <a:pt x="76922" y="38489"/>
                </a:moveTo>
                <a:lnTo>
                  <a:pt x="76922" y="42227"/>
                </a:lnTo>
                <a:lnTo>
                  <a:pt x="73182" y="42227"/>
                </a:lnTo>
                <a:lnTo>
                  <a:pt x="73182" y="38489"/>
                </a:lnTo>
                <a:close/>
                <a:moveTo>
                  <a:pt x="80801" y="38489"/>
                </a:moveTo>
                <a:lnTo>
                  <a:pt x="80801" y="42227"/>
                </a:lnTo>
                <a:lnTo>
                  <a:pt x="77063" y="42227"/>
                </a:lnTo>
                <a:lnTo>
                  <a:pt x="77063" y="38489"/>
                </a:lnTo>
                <a:close/>
                <a:moveTo>
                  <a:pt x="84681" y="38489"/>
                </a:moveTo>
                <a:lnTo>
                  <a:pt x="84681" y="42227"/>
                </a:lnTo>
                <a:lnTo>
                  <a:pt x="80943" y="42227"/>
                </a:lnTo>
                <a:lnTo>
                  <a:pt x="80943" y="38489"/>
                </a:lnTo>
                <a:close/>
                <a:moveTo>
                  <a:pt x="88560" y="38489"/>
                </a:moveTo>
                <a:lnTo>
                  <a:pt x="88560" y="42227"/>
                </a:lnTo>
                <a:lnTo>
                  <a:pt x="84822" y="42227"/>
                </a:lnTo>
                <a:lnTo>
                  <a:pt x="84822" y="38489"/>
                </a:lnTo>
                <a:close/>
                <a:moveTo>
                  <a:pt x="92440" y="38489"/>
                </a:moveTo>
                <a:lnTo>
                  <a:pt x="92440" y="42227"/>
                </a:lnTo>
                <a:lnTo>
                  <a:pt x="88702" y="42227"/>
                </a:lnTo>
                <a:lnTo>
                  <a:pt x="88702" y="38489"/>
                </a:lnTo>
                <a:close/>
                <a:moveTo>
                  <a:pt x="96319" y="38489"/>
                </a:moveTo>
                <a:lnTo>
                  <a:pt x="96319" y="42227"/>
                </a:lnTo>
                <a:lnTo>
                  <a:pt x="92581" y="42227"/>
                </a:lnTo>
                <a:lnTo>
                  <a:pt x="92581" y="38489"/>
                </a:lnTo>
                <a:close/>
                <a:moveTo>
                  <a:pt x="100199" y="38489"/>
                </a:moveTo>
                <a:lnTo>
                  <a:pt x="100199" y="42227"/>
                </a:lnTo>
                <a:lnTo>
                  <a:pt x="96461" y="42227"/>
                </a:lnTo>
                <a:lnTo>
                  <a:pt x="96461" y="38489"/>
                </a:lnTo>
                <a:close/>
                <a:moveTo>
                  <a:pt x="104078" y="38489"/>
                </a:moveTo>
                <a:lnTo>
                  <a:pt x="104078" y="42227"/>
                </a:lnTo>
                <a:lnTo>
                  <a:pt x="100340" y="42227"/>
                </a:lnTo>
                <a:lnTo>
                  <a:pt x="100340" y="38489"/>
                </a:lnTo>
                <a:close/>
                <a:moveTo>
                  <a:pt x="107958" y="38489"/>
                </a:moveTo>
                <a:lnTo>
                  <a:pt x="107958" y="42227"/>
                </a:lnTo>
                <a:lnTo>
                  <a:pt x="104220" y="42227"/>
                </a:lnTo>
                <a:lnTo>
                  <a:pt x="104220" y="38489"/>
                </a:lnTo>
                <a:close/>
                <a:moveTo>
                  <a:pt x="111837" y="38489"/>
                </a:moveTo>
                <a:lnTo>
                  <a:pt x="111837" y="42227"/>
                </a:lnTo>
                <a:lnTo>
                  <a:pt x="108099" y="42227"/>
                </a:lnTo>
                <a:lnTo>
                  <a:pt x="108099" y="38489"/>
                </a:lnTo>
                <a:close/>
                <a:moveTo>
                  <a:pt x="115717" y="38489"/>
                </a:moveTo>
                <a:lnTo>
                  <a:pt x="115717" y="42227"/>
                </a:lnTo>
                <a:lnTo>
                  <a:pt x="111979" y="42227"/>
                </a:lnTo>
                <a:lnTo>
                  <a:pt x="111979" y="38489"/>
                </a:lnTo>
                <a:close/>
                <a:moveTo>
                  <a:pt x="119596" y="38489"/>
                </a:moveTo>
                <a:lnTo>
                  <a:pt x="119596" y="42227"/>
                </a:lnTo>
                <a:lnTo>
                  <a:pt x="115855" y="42227"/>
                </a:lnTo>
                <a:lnTo>
                  <a:pt x="115855" y="38489"/>
                </a:lnTo>
                <a:close/>
                <a:moveTo>
                  <a:pt x="123476" y="38489"/>
                </a:moveTo>
                <a:lnTo>
                  <a:pt x="123476" y="42227"/>
                </a:lnTo>
                <a:lnTo>
                  <a:pt x="119735" y="42227"/>
                </a:lnTo>
                <a:lnTo>
                  <a:pt x="119735" y="38489"/>
                </a:lnTo>
                <a:close/>
                <a:moveTo>
                  <a:pt x="127355" y="38489"/>
                </a:moveTo>
                <a:lnTo>
                  <a:pt x="127355" y="42227"/>
                </a:lnTo>
                <a:lnTo>
                  <a:pt x="123614" y="42227"/>
                </a:lnTo>
                <a:lnTo>
                  <a:pt x="123614" y="38489"/>
                </a:lnTo>
                <a:close/>
                <a:moveTo>
                  <a:pt x="131235" y="38489"/>
                </a:moveTo>
                <a:lnTo>
                  <a:pt x="131235" y="42227"/>
                </a:lnTo>
                <a:lnTo>
                  <a:pt x="127494" y="42227"/>
                </a:lnTo>
                <a:lnTo>
                  <a:pt x="127494" y="38489"/>
                </a:lnTo>
                <a:close/>
                <a:moveTo>
                  <a:pt x="135114" y="38489"/>
                </a:moveTo>
                <a:lnTo>
                  <a:pt x="135114" y="42227"/>
                </a:lnTo>
                <a:lnTo>
                  <a:pt x="131373" y="42227"/>
                </a:lnTo>
                <a:lnTo>
                  <a:pt x="131373" y="38489"/>
                </a:lnTo>
                <a:close/>
                <a:moveTo>
                  <a:pt x="7114" y="42370"/>
                </a:moveTo>
                <a:lnTo>
                  <a:pt x="7114" y="46109"/>
                </a:lnTo>
                <a:lnTo>
                  <a:pt x="3376" y="46109"/>
                </a:lnTo>
                <a:lnTo>
                  <a:pt x="3376" y="42370"/>
                </a:lnTo>
                <a:close/>
                <a:moveTo>
                  <a:pt x="10993" y="42370"/>
                </a:moveTo>
                <a:lnTo>
                  <a:pt x="10993" y="46109"/>
                </a:lnTo>
                <a:lnTo>
                  <a:pt x="7256" y="46109"/>
                </a:lnTo>
                <a:lnTo>
                  <a:pt x="7256" y="42370"/>
                </a:lnTo>
                <a:close/>
                <a:moveTo>
                  <a:pt x="14873" y="42370"/>
                </a:moveTo>
                <a:lnTo>
                  <a:pt x="14873" y="46109"/>
                </a:lnTo>
                <a:lnTo>
                  <a:pt x="11135" y="46109"/>
                </a:lnTo>
                <a:lnTo>
                  <a:pt x="11135" y="42370"/>
                </a:lnTo>
                <a:close/>
                <a:moveTo>
                  <a:pt x="18752" y="42370"/>
                </a:moveTo>
                <a:lnTo>
                  <a:pt x="18752" y="46109"/>
                </a:lnTo>
                <a:lnTo>
                  <a:pt x="15015" y="46109"/>
                </a:lnTo>
                <a:lnTo>
                  <a:pt x="15015" y="42370"/>
                </a:lnTo>
                <a:close/>
                <a:moveTo>
                  <a:pt x="22632" y="42370"/>
                </a:moveTo>
                <a:lnTo>
                  <a:pt x="22632" y="46109"/>
                </a:lnTo>
                <a:lnTo>
                  <a:pt x="18894" y="46109"/>
                </a:lnTo>
                <a:lnTo>
                  <a:pt x="18894" y="42370"/>
                </a:lnTo>
                <a:close/>
                <a:moveTo>
                  <a:pt x="26514" y="42370"/>
                </a:moveTo>
                <a:lnTo>
                  <a:pt x="26514" y="46109"/>
                </a:lnTo>
                <a:lnTo>
                  <a:pt x="22775" y="46109"/>
                </a:lnTo>
                <a:lnTo>
                  <a:pt x="22775" y="42370"/>
                </a:lnTo>
                <a:close/>
                <a:moveTo>
                  <a:pt x="30394" y="42370"/>
                </a:moveTo>
                <a:lnTo>
                  <a:pt x="30394" y="46109"/>
                </a:lnTo>
                <a:lnTo>
                  <a:pt x="26654" y="46109"/>
                </a:lnTo>
                <a:lnTo>
                  <a:pt x="26654" y="42370"/>
                </a:lnTo>
                <a:close/>
                <a:moveTo>
                  <a:pt x="34273" y="42370"/>
                </a:moveTo>
                <a:lnTo>
                  <a:pt x="34273" y="46109"/>
                </a:lnTo>
                <a:lnTo>
                  <a:pt x="30534" y="46109"/>
                </a:lnTo>
                <a:lnTo>
                  <a:pt x="30534" y="42370"/>
                </a:lnTo>
                <a:close/>
                <a:moveTo>
                  <a:pt x="38153" y="42370"/>
                </a:moveTo>
                <a:lnTo>
                  <a:pt x="38153" y="46109"/>
                </a:lnTo>
                <a:lnTo>
                  <a:pt x="34413" y="46109"/>
                </a:lnTo>
                <a:lnTo>
                  <a:pt x="34413" y="42370"/>
                </a:lnTo>
                <a:close/>
                <a:moveTo>
                  <a:pt x="42032" y="42370"/>
                </a:moveTo>
                <a:lnTo>
                  <a:pt x="42032" y="46109"/>
                </a:lnTo>
                <a:lnTo>
                  <a:pt x="38293" y="46109"/>
                </a:lnTo>
                <a:lnTo>
                  <a:pt x="38293" y="42370"/>
                </a:lnTo>
                <a:close/>
                <a:moveTo>
                  <a:pt x="45912" y="42370"/>
                </a:moveTo>
                <a:lnTo>
                  <a:pt x="45912" y="46109"/>
                </a:lnTo>
                <a:lnTo>
                  <a:pt x="42171" y="46109"/>
                </a:lnTo>
                <a:lnTo>
                  <a:pt x="42171" y="42370"/>
                </a:lnTo>
                <a:close/>
                <a:moveTo>
                  <a:pt x="49788" y="42370"/>
                </a:moveTo>
                <a:lnTo>
                  <a:pt x="49788" y="46109"/>
                </a:lnTo>
                <a:lnTo>
                  <a:pt x="46049" y="46109"/>
                </a:lnTo>
                <a:lnTo>
                  <a:pt x="46049" y="42370"/>
                </a:lnTo>
                <a:close/>
                <a:moveTo>
                  <a:pt x="53671" y="42370"/>
                </a:moveTo>
                <a:lnTo>
                  <a:pt x="53671" y="46109"/>
                </a:lnTo>
                <a:lnTo>
                  <a:pt x="49930" y="46109"/>
                </a:lnTo>
                <a:lnTo>
                  <a:pt x="49930" y="42370"/>
                </a:lnTo>
                <a:close/>
                <a:moveTo>
                  <a:pt x="57524" y="42370"/>
                </a:moveTo>
                <a:lnTo>
                  <a:pt x="57524" y="46109"/>
                </a:lnTo>
                <a:lnTo>
                  <a:pt x="53809" y="46109"/>
                </a:lnTo>
                <a:lnTo>
                  <a:pt x="53809" y="42370"/>
                </a:lnTo>
                <a:close/>
                <a:moveTo>
                  <a:pt x="61404" y="42370"/>
                </a:moveTo>
                <a:lnTo>
                  <a:pt x="61404" y="46109"/>
                </a:lnTo>
                <a:lnTo>
                  <a:pt x="57666" y="46109"/>
                </a:lnTo>
                <a:lnTo>
                  <a:pt x="57666" y="42370"/>
                </a:lnTo>
                <a:close/>
                <a:moveTo>
                  <a:pt x="65283" y="42370"/>
                </a:moveTo>
                <a:lnTo>
                  <a:pt x="65283" y="46109"/>
                </a:lnTo>
                <a:lnTo>
                  <a:pt x="61545" y="46109"/>
                </a:lnTo>
                <a:lnTo>
                  <a:pt x="61545" y="42370"/>
                </a:lnTo>
                <a:close/>
                <a:moveTo>
                  <a:pt x="69163" y="42370"/>
                </a:moveTo>
                <a:lnTo>
                  <a:pt x="69163" y="46109"/>
                </a:lnTo>
                <a:lnTo>
                  <a:pt x="65425" y="46109"/>
                </a:lnTo>
                <a:lnTo>
                  <a:pt x="65425" y="42370"/>
                </a:lnTo>
                <a:close/>
                <a:moveTo>
                  <a:pt x="73042" y="42370"/>
                </a:moveTo>
                <a:lnTo>
                  <a:pt x="73042" y="46109"/>
                </a:lnTo>
                <a:lnTo>
                  <a:pt x="69304" y="46109"/>
                </a:lnTo>
                <a:lnTo>
                  <a:pt x="69304" y="42370"/>
                </a:lnTo>
                <a:close/>
                <a:moveTo>
                  <a:pt x="76922" y="42370"/>
                </a:moveTo>
                <a:lnTo>
                  <a:pt x="76922" y="46109"/>
                </a:lnTo>
                <a:lnTo>
                  <a:pt x="73182" y="46109"/>
                </a:lnTo>
                <a:lnTo>
                  <a:pt x="73182" y="42370"/>
                </a:lnTo>
                <a:close/>
                <a:moveTo>
                  <a:pt x="80801" y="42370"/>
                </a:moveTo>
                <a:lnTo>
                  <a:pt x="80801" y="46109"/>
                </a:lnTo>
                <a:lnTo>
                  <a:pt x="77063" y="46109"/>
                </a:lnTo>
                <a:lnTo>
                  <a:pt x="77063" y="42370"/>
                </a:lnTo>
                <a:close/>
                <a:moveTo>
                  <a:pt x="84681" y="42370"/>
                </a:moveTo>
                <a:lnTo>
                  <a:pt x="84681" y="46109"/>
                </a:lnTo>
                <a:lnTo>
                  <a:pt x="80943" y="46109"/>
                </a:lnTo>
                <a:lnTo>
                  <a:pt x="80943" y="42370"/>
                </a:lnTo>
                <a:close/>
                <a:moveTo>
                  <a:pt x="88560" y="42370"/>
                </a:moveTo>
                <a:lnTo>
                  <a:pt x="88560" y="46109"/>
                </a:lnTo>
                <a:lnTo>
                  <a:pt x="84822" y="46109"/>
                </a:lnTo>
                <a:lnTo>
                  <a:pt x="84822" y="42370"/>
                </a:lnTo>
                <a:close/>
                <a:moveTo>
                  <a:pt x="92440" y="42370"/>
                </a:moveTo>
                <a:lnTo>
                  <a:pt x="92440" y="46109"/>
                </a:lnTo>
                <a:lnTo>
                  <a:pt x="88702" y="46109"/>
                </a:lnTo>
                <a:lnTo>
                  <a:pt x="88702" y="42370"/>
                </a:lnTo>
                <a:close/>
                <a:moveTo>
                  <a:pt x="96319" y="42370"/>
                </a:moveTo>
                <a:lnTo>
                  <a:pt x="96319" y="46109"/>
                </a:lnTo>
                <a:lnTo>
                  <a:pt x="92581" y="46109"/>
                </a:lnTo>
                <a:lnTo>
                  <a:pt x="92581" y="42370"/>
                </a:lnTo>
                <a:close/>
                <a:moveTo>
                  <a:pt x="100199" y="42370"/>
                </a:moveTo>
                <a:lnTo>
                  <a:pt x="100199" y="46109"/>
                </a:lnTo>
                <a:lnTo>
                  <a:pt x="96461" y="46109"/>
                </a:lnTo>
                <a:lnTo>
                  <a:pt x="96461" y="42370"/>
                </a:lnTo>
                <a:close/>
                <a:moveTo>
                  <a:pt x="104078" y="42370"/>
                </a:moveTo>
                <a:lnTo>
                  <a:pt x="104078" y="46109"/>
                </a:lnTo>
                <a:lnTo>
                  <a:pt x="100340" y="46109"/>
                </a:lnTo>
                <a:lnTo>
                  <a:pt x="100340" y="42370"/>
                </a:lnTo>
                <a:close/>
                <a:moveTo>
                  <a:pt x="107958" y="42370"/>
                </a:moveTo>
                <a:lnTo>
                  <a:pt x="107958" y="46109"/>
                </a:lnTo>
                <a:lnTo>
                  <a:pt x="104220" y="46109"/>
                </a:lnTo>
                <a:lnTo>
                  <a:pt x="104220" y="42370"/>
                </a:lnTo>
                <a:close/>
                <a:moveTo>
                  <a:pt x="111837" y="42370"/>
                </a:moveTo>
                <a:lnTo>
                  <a:pt x="111837" y="46109"/>
                </a:lnTo>
                <a:lnTo>
                  <a:pt x="108099" y="46109"/>
                </a:lnTo>
                <a:lnTo>
                  <a:pt x="108099" y="42370"/>
                </a:lnTo>
                <a:close/>
                <a:moveTo>
                  <a:pt x="115717" y="42370"/>
                </a:moveTo>
                <a:lnTo>
                  <a:pt x="115717" y="46109"/>
                </a:lnTo>
                <a:lnTo>
                  <a:pt x="111979" y="46109"/>
                </a:lnTo>
                <a:lnTo>
                  <a:pt x="111979" y="42370"/>
                </a:lnTo>
                <a:close/>
                <a:moveTo>
                  <a:pt x="119596" y="42370"/>
                </a:moveTo>
                <a:lnTo>
                  <a:pt x="119596" y="46109"/>
                </a:lnTo>
                <a:lnTo>
                  <a:pt x="115855" y="46109"/>
                </a:lnTo>
                <a:lnTo>
                  <a:pt x="115855" y="42370"/>
                </a:lnTo>
                <a:close/>
                <a:moveTo>
                  <a:pt x="123476" y="42370"/>
                </a:moveTo>
                <a:lnTo>
                  <a:pt x="123476" y="46109"/>
                </a:lnTo>
                <a:lnTo>
                  <a:pt x="119735" y="46109"/>
                </a:lnTo>
                <a:lnTo>
                  <a:pt x="119735" y="42370"/>
                </a:lnTo>
                <a:close/>
                <a:moveTo>
                  <a:pt x="127355" y="42370"/>
                </a:moveTo>
                <a:lnTo>
                  <a:pt x="127355" y="46109"/>
                </a:lnTo>
                <a:lnTo>
                  <a:pt x="123614" y="46109"/>
                </a:lnTo>
                <a:lnTo>
                  <a:pt x="123614" y="42370"/>
                </a:lnTo>
                <a:close/>
                <a:moveTo>
                  <a:pt x="131235" y="42370"/>
                </a:moveTo>
                <a:lnTo>
                  <a:pt x="131235" y="46109"/>
                </a:lnTo>
                <a:lnTo>
                  <a:pt x="127494" y="46109"/>
                </a:lnTo>
                <a:lnTo>
                  <a:pt x="127494" y="42370"/>
                </a:lnTo>
                <a:close/>
                <a:moveTo>
                  <a:pt x="135114" y="42370"/>
                </a:moveTo>
                <a:lnTo>
                  <a:pt x="135114" y="46109"/>
                </a:lnTo>
                <a:lnTo>
                  <a:pt x="131373" y="46109"/>
                </a:lnTo>
                <a:lnTo>
                  <a:pt x="131373" y="42370"/>
                </a:lnTo>
                <a:close/>
                <a:moveTo>
                  <a:pt x="7114" y="46249"/>
                </a:moveTo>
                <a:lnTo>
                  <a:pt x="7114" y="49989"/>
                </a:lnTo>
                <a:lnTo>
                  <a:pt x="3376" y="49989"/>
                </a:lnTo>
                <a:lnTo>
                  <a:pt x="3376" y="46249"/>
                </a:lnTo>
                <a:close/>
                <a:moveTo>
                  <a:pt x="10993" y="46249"/>
                </a:moveTo>
                <a:lnTo>
                  <a:pt x="10993" y="49989"/>
                </a:lnTo>
                <a:lnTo>
                  <a:pt x="7256" y="49989"/>
                </a:lnTo>
                <a:lnTo>
                  <a:pt x="7256" y="46249"/>
                </a:lnTo>
                <a:close/>
                <a:moveTo>
                  <a:pt x="14873" y="46249"/>
                </a:moveTo>
                <a:lnTo>
                  <a:pt x="14873" y="49989"/>
                </a:lnTo>
                <a:lnTo>
                  <a:pt x="11135" y="49989"/>
                </a:lnTo>
                <a:lnTo>
                  <a:pt x="11135" y="46249"/>
                </a:lnTo>
                <a:close/>
                <a:moveTo>
                  <a:pt x="18752" y="46249"/>
                </a:moveTo>
                <a:lnTo>
                  <a:pt x="18752" y="49989"/>
                </a:lnTo>
                <a:lnTo>
                  <a:pt x="15015" y="49989"/>
                </a:lnTo>
                <a:lnTo>
                  <a:pt x="15015" y="46249"/>
                </a:lnTo>
                <a:close/>
                <a:moveTo>
                  <a:pt x="22632" y="46249"/>
                </a:moveTo>
                <a:lnTo>
                  <a:pt x="22632" y="49989"/>
                </a:lnTo>
                <a:lnTo>
                  <a:pt x="18894" y="49989"/>
                </a:lnTo>
                <a:lnTo>
                  <a:pt x="18894" y="46249"/>
                </a:lnTo>
                <a:close/>
                <a:moveTo>
                  <a:pt x="26514" y="46249"/>
                </a:moveTo>
                <a:lnTo>
                  <a:pt x="26514" y="49989"/>
                </a:lnTo>
                <a:lnTo>
                  <a:pt x="22775" y="49989"/>
                </a:lnTo>
                <a:lnTo>
                  <a:pt x="22775" y="46249"/>
                </a:lnTo>
                <a:close/>
                <a:moveTo>
                  <a:pt x="30394" y="46249"/>
                </a:moveTo>
                <a:lnTo>
                  <a:pt x="30394" y="49989"/>
                </a:lnTo>
                <a:lnTo>
                  <a:pt x="26654" y="49989"/>
                </a:lnTo>
                <a:lnTo>
                  <a:pt x="26654" y="46249"/>
                </a:lnTo>
                <a:close/>
                <a:moveTo>
                  <a:pt x="34273" y="46249"/>
                </a:moveTo>
                <a:lnTo>
                  <a:pt x="34273" y="49989"/>
                </a:lnTo>
                <a:lnTo>
                  <a:pt x="30534" y="49989"/>
                </a:lnTo>
                <a:lnTo>
                  <a:pt x="30534" y="46249"/>
                </a:lnTo>
                <a:close/>
                <a:moveTo>
                  <a:pt x="38153" y="46249"/>
                </a:moveTo>
                <a:lnTo>
                  <a:pt x="38153" y="49989"/>
                </a:lnTo>
                <a:lnTo>
                  <a:pt x="34413" y="49989"/>
                </a:lnTo>
                <a:lnTo>
                  <a:pt x="34413" y="46249"/>
                </a:lnTo>
                <a:close/>
                <a:moveTo>
                  <a:pt x="42032" y="46249"/>
                </a:moveTo>
                <a:lnTo>
                  <a:pt x="42032" y="49989"/>
                </a:lnTo>
                <a:lnTo>
                  <a:pt x="38293" y="49989"/>
                </a:lnTo>
                <a:lnTo>
                  <a:pt x="38293" y="46249"/>
                </a:lnTo>
                <a:close/>
                <a:moveTo>
                  <a:pt x="45912" y="46249"/>
                </a:moveTo>
                <a:lnTo>
                  <a:pt x="45912" y="49989"/>
                </a:lnTo>
                <a:lnTo>
                  <a:pt x="42171" y="49989"/>
                </a:lnTo>
                <a:lnTo>
                  <a:pt x="42171" y="46249"/>
                </a:lnTo>
                <a:close/>
                <a:moveTo>
                  <a:pt x="49788" y="46249"/>
                </a:moveTo>
                <a:lnTo>
                  <a:pt x="49788" y="49989"/>
                </a:lnTo>
                <a:lnTo>
                  <a:pt x="46049" y="49989"/>
                </a:lnTo>
                <a:lnTo>
                  <a:pt x="46049" y="46249"/>
                </a:lnTo>
                <a:close/>
                <a:moveTo>
                  <a:pt x="53671" y="46249"/>
                </a:moveTo>
                <a:lnTo>
                  <a:pt x="53671" y="49989"/>
                </a:lnTo>
                <a:lnTo>
                  <a:pt x="49930" y="49989"/>
                </a:lnTo>
                <a:lnTo>
                  <a:pt x="49930" y="46249"/>
                </a:lnTo>
                <a:close/>
                <a:moveTo>
                  <a:pt x="57524" y="46249"/>
                </a:moveTo>
                <a:lnTo>
                  <a:pt x="57524" y="49989"/>
                </a:lnTo>
                <a:lnTo>
                  <a:pt x="53809" y="49989"/>
                </a:lnTo>
                <a:lnTo>
                  <a:pt x="53809" y="46249"/>
                </a:lnTo>
                <a:close/>
                <a:moveTo>
                  <a:pt x="61404" y="46249"/>
                </a:moveTo>
                <a:lnTo>
                  <a:pt x="61404" y="49989"/>
                </a:lnTo>
                <a:lnTo>
                  <a:pt x="57666" y="49989"/>
                </a:lnTo>
                <a:lnTo>
                  <a:pt x="57666" y="46249"/>
                </a:lnTo>
                <a:close/>
                <a:moveTo>
                  <a:pt x="65283" y="46249"/>
                </a:moveTo>
                <a:lnTo>
                  <a:pt x="65283" y="49989"/>
                </a:lnTo>
                <a:lnTo>
                  <a:pt x="61545" y="49989"/>
                </a:lnTo>
                <a:lnTo>
                  <a:pt x="61545" y="46249"/>
                </a:lnTo>
                <a:close/>
                <a:moveTo>
                  <a:pt x="69163" y="46249"/>
                </a:moveTo>
                <a:lnTo>
                  <a:pt x="69163" y="49989"/>
                </a:lnTo>
                <a:lnTo>
                  <a:pt x="65425" y="49989"/>
                </a:lnTo>
                <a:lnTo>
                  <a:pt x="65425" y="46249"/>
                </a:lnTo>
                <a:close/>
                <a:moveTo>
                  <a:pt x="73042" y="46249"/>
                </a:moveTo>
                <a:lnTo>
                  <a:pt x="73042" y="49989"/>
                </a:lnTo>
                <a:lnTo>
                  <a:pt x="69304" y="49989"/>
                </a:lnTo>
                <a:lnTo>
                  <a:pt x="69304" y="46249"/>
                </a:lnTo>
                <a:close/>
                <a:moveTo>
                  <a:pt x="76922" y="46249"/>
                </a:moveTo>
                <a:lnTo>
                  <a:pt x="76922" y="49989"/>
                </a:lnTo>
                <a:lnTo>
                  <a:pt x="73182" y="49989"/>
                </a:lnTo>
                <a:lnTo>
                  <a:pt x="73182" y="46249"/>
                </a:lnTo>
                <a:close/>
                <a:moveTo>
                  <a:pt x="80801" y="46249"/>
                </a:moveTo>
                <a:lnTo>
                  <a:pt x="80801" y="49989"/>
                </a:lnTo>
                <a:lnTo>
                  <a:pt x="77063" y="49989"/>
                </a:lnTo>
                <a:lnTo>
                  <a:pt x="77063" y="46249"/>
                </a:lnTo>
                <a:close/>
                <a:moveTo>
                  <a:pt x="84681" y="46249"/>
                </a:moveTo>
                <a:lnTo>
                  <a:pt x="84681" y="49989"/>
                </a:lnTo>
                <a:lnTo>
                  <a:pt x="80943" y="49989"/>
                </a:lnTo>
                <a:lnTo>
                  <a:pt x="80943" y="46249"/>
                </a:lnTo>
                <a:close/>
                <a:moveTo>
                  <a:pt x="88560" y="46249"/>
                </a:moveTo>
                <a:lnTo>
                  <a:pt x="88560" y="49989"/>
                </a:lnTo>
                <a:lnTo>
                  <a:pt x="84822" y="49989"/>
                </a:lnTo>
                <a:lnTo>
                  <a:pt x="84822" y="46249"/>
                </a:lnTo>
                <a:close/>
                <a:moveTo>
                  <a:pt x="92440" y="46249"/>
                </a:moveTo>
                <a:lnTo>
                  <a:pt x="92440" y="49989"/>
                </a:lnTo>
                <a:lnTo>
                  <a:pt x="88702" y="49989"/>
                </a:lnTo>
                <a:lnTo>
                  <a:pt x="88702" y="46249"/>
                </a:lnTo>
                <a:close/>
                <a:moveTo>
                  <a:pt x="96319" y="46249"/>
                </a:moveTo>
                <a:lnTo>
                  <a:pt x="96319" y="49989"/>
                </a:lnTo>
                <a:lnTo>
                  <a:pt x="92581" y="49989"/>
                </a:lnTo>
                <a:lnTo>
                  <a:pt x="92581" y="46249"/>
                </a:lnTo>
                <a:close/>
                <a:moveTo>
                  <a:pt x="100199" y="46249"/>
                </a:moveTo>
                <a:lnTo>
                  <a:pt x="100199" y="49989"/>
                </a:lnTo>
                <a:lnTo>
                  <a:pt x="96461" y="49989"/>
                </a:lnTo>
                <a:lnTo>
                  <a:pt x="96461" y="46249"/>
                </a:lnTo>
                <a:close/>
                <a:moveTo>
                  <a:pt x="104078" y="46249"/>
                </a:moveTo>
                <a:lnTo>
                  <a:pt x="104078" y="49989"/>
                </a:lnTo>
                <a:lnTo>
                  <a:pt x="100340" y="49989"/>
                </a:lnTo>
                <a:lnTo>
                  <a:pt x="100340" y="46249"/>
                </a:lnTo>
                <a:close/>
                <a:moveTo>
                  <a:pt x="107958" y="46249"/>
                </a:moveTo>
                <a:lnTo>
                  <a:pt x="107958" y="49989"/>
                </a:lnTo>
                <a:lnTo>
                  <a:pt x="104220" y="49989"/>
                </a:lnTo>
                <a:lnTo>
                  <a:pt x="104220" y="46249"/>
                </a:lnTo>
                <a:close/>
                <a:moveTo>
                  <a:pt x="111837" y="46249"/>
                </a:moveTo>
                <a:lnTo>
                  <a:pt x="111837" y="49989"/>
                </a:lnTo>
                <a:lnTo>
                  <a:pt x="108099" y="49989"/>
                </a:lnTo>
                <a:lnTo>
                  <a:pt x="108099" y="46249"/>
                </a:lnTo>
                <a:close/>
                <a:moveTo>
                  <a:pt x="115717" y="46249"/>
                </a:moveTo>
                <a:lnTo>
                  <a:pt x="115717" y="49989"/>
                </a:lnTo>
                <a:lnTo>
                  <a:pt x="111979" y="49989"/>
                </a:lnTo>
                <a:lnTo>
                  <a:pt x="111979" y="46249"/>
                </a:lnTo>
                <a:close/>
                <a:moveTo>
                  <a:pt x="119596" y="46249"/>
                </a:moveTo>
                <a:lnTo>
                  <a:pt x="119596" y="49989"/>
                </a:lnTo>
                <a:lnTo>
                  <a:pt x="115855" y="49989"/>
                </a:lnTo>
                <a:lnTo>
                  <a:pt x="115855" y="46249"/>
                </a:lnTo>
                <a:close/>
                <a:moveTo>
                  <a:pt x="123476" y="46249"/>
                </a:moveTo>
                <a:lnTo>
                  <a:pt x="123476" y="49989"/>
                </a:lnTo>
                <a:lnTo>
                  <a:pt x="119735" y="49989"/>
                </a:lnTo>
                <a:lnTo>
                  <a:pt x="119735" y="46249"/>
                </a:lnTo>
                <a:close/>
                <a:moveTo>
                  <a:pt x="127355" y="46249"/>
                </a:moveTo>
                <a:lnTo>
                  <a:pt x="127355" y="49989"/>
                </a:lnTo>
                <a:lnTo>
                  <a:pt x="123614" y="49989"/>
                </a:lnTo>
                <a:lnTo>
                  <a:pt x="123614" y="46249"/>
                </a:lnTo>
                <a:close/>
                <a:moveTo>
                  <a:pt x="131235" y="46249"/>
                </a:moveTo>
                <a:lnTo>
                  <a:pt x="131235" y="49989"/>
                </a:lnTo>
                <a:lnTo>
                  <a:pt x="127494" y="49989"/>
                </a:lnTo>
                <a:lnTo>
                  <a:pt x="127494" y="46249"/>
                </a:lnTo>
                <a:close/>
                <a:moveTo>
                  <a:pt x="135114" y="46249"/>
                </a:moveTo>
                <a:lnTo>
                  <a:pt x="135114" y="49989"/>
                </a:lnTo>
                <a:lnTo>
                  <a:pt x="131373" y="49989"/>
                </a:lnTo>
                <a:lnTo>
                  <a:pt x="131373" y="46249"/>
                </a:lnTo>
                <a:close/>
                <a:moveTo>
                  <a:pt x="7114" y="50129"/>
                </a:moveTo>
                <a:lnTo>
                  <a:pt x="7114" y="53868"/>
                </a:lnTo>
                <a:lnTo>
                  <a:pt x="3376" y="53868"/>
                </a:lnTo>
                <a:lnTo>
                  <a:pt x="3376" y="50129"/>
                </a:lnTo>
                <a:close/>
                <a:moveTo>
                  <a:pt x="10993" y="50129"/>
                </a:moveTo>
                <a:lnTo>
                  <a:pt x="10993" y="53868"/>
                </a:lnTo>
                <a:lnTo>
                  <a:pt x="7256" y="53868"/>
                </a:lnTo>
                <a:lnTo>
                  <a:pt x="7256" y="50129"/>
                </a:lnTo>
                <a:close/>
                <a:moveTo>
                  <a:pt x="14873" y="50129"/>
                </a:moveTo>
                <a:lnTo>
                  <a:pt x="14873" y="53868"/>
                </a:lnTo>
                <a:lnTo>
                  <a:pt x="11135" y="53868"/>
                </a:lnTo>
                <a:lnTo>
                  <a:pt x="11135" y="50129"/>
                </a:lnTo>
                <a:close/>
                <a:moveTo>
                  <a:pt x="18752" y="50129"/>
                </a:moveTo>
                <a:lnTo>
                  <a:pt x="18752" y="53868"/>
                </a:lnTo>
                <a:lnTo>
                  <a:pt x="15015" y="53868"/>
                </a:lnTo>
                <a:lnTo>
                  <a:pt x="15015" y="50129"/>
                </a:lnTo>
                <a:close/>
                <a:moveTo>
                  <a:pt x="22632" y="50129"/>
                </a:moveTo>
                <a:lnTo>
                  <a:pt x="22632" y="53868"/>
                </a:lnTo>
                <a:lnTo>
                  <a:pt x="18894" y="53868"/>
                </a:lnTo>
                <a:lnTo>
                  <a:pt x="18894" y="50129"/>
                </a:lnTo>
                <a:close/>
                <a:moveTo>
                  <a:pt x="26514" y="50129"/>
                </a:moveTo>
                <a:lnTo>
                  <a:pt x="26514" y="53868"/>
                </a:lnTo>
                <a:lnTo>
                  <a:pt x="22775" y="53868"/>
                </a:lnTo>
                <a:lnTo>
                  <a:pt x="22775" y="50129"/>
                </a:lnTo>
                <a:close/>
                <a:moveTo>
                  <a:pt x="30394" y="50129"/>
                </a:moveTo>
                <a:lnTo>
                  <a:pt x="30394" y="53868"/>
                </a:lnTo>
                <a:lnTo>
                  <a:pt x="26654" y="53868"/>
                </a:lnTo>
                <a:lnTo>
                  <a:pt x="26654" y="50129"/>
                </a:lnTo>
                <a:close/>
                <a:moveTo>
                  <a:pt x="34273" y="50129"/>
                </a:moveTo>
                <a:lnTo>
                  <a:pt x="34273" y="53868"/>
                </a:lnTo>
                <a:lnTo>
                  <a:pt x="30534" y="53868"/>
                </a:lnTo>
                <a:lnTo>
                  <a:pt x="30534" y="50129"/>
                </a:lnTo>
                <a:close/>
                <a:moveTo>
                  <a:pt x="38153" y="50129"/>
                </a:moveTo>
                <a:lnTo>
                  <a:pt x="38153" y="53868"/>
                </a:lnTo>
                <a:lnTo>
                  <a:pt x="34413" y="53868"/>
                </a:lnTo>
                <a:lnTo>
                  <a:pt x="34413" y="50129"/>
                </a:lnTo>
                <a:close/>
                <a:moveTo>
                  <a:pt x="42032" y="50129"/>
                </a:moveTo>
                <a:lnTo>
                  <a:pt x="42032" y="53868"/>
                </a:lnTo>
                <a:lnTo>
                  <a:pt x="38293" y="53868"/>
                </a:lnTo>
                <a:lnTo>
                  <a:pt x="38293" y="50129"/>
                </a:lnTo>
                <a:close/>
                <a:moveTo>
                  <a:pt x="45912" y="50129"/>
                </a:moveTo>
                <a:lnTo>
                  <a:pt x="45912" y="53868"/>
                </a:lnTo>
                <a:lnTo>
                  <a:pt x="42171" y="53868"/>
                </a:lnTo>
                <a:lnTo>
                  <a:pt x="42171" y="50129"/>
                </a:lnTo>
                <a:close/>
                <a:moveTo>
                  <a:pt x="49788" y="50129"/>
                </a:moveTo>
                <a:lnTo>
                  <a:pt x="49788" y="53868"/>
                </a:lnTo>
                <a:lnTo>
                  <a:pt x="46049" y="53868"/>
                </a:lnTo>
                <a:lnTo>
                  <a:pt x="46049" y="50129"/>
                </a:lnTo>
                <a:close/>
                <a:moveTo>
                  <a:pt x="53671" y="50129"/>
                </a:moveTo>
                <a:lnTo>
                  <a:pt x="53671" y="53868"/>
                </a:lnTo>
                <a:lnTo>
                  <a:pt x="49930" y="53868"/>
                </a:lnTo>
                <a:lnTo>
                  <a:pt x="49930" y="50129"/>
                </a:lnTo>
                <a:close/>
                <a:moveTo>
                  <a:pt x="57524" y="50129"/>
                </a:moveTo>
                <a:lnTo>
                  <a:pt x="57524" y="53868"/>
                </a:lnTo>
                <a:lnTo>
                  <a:pt x="53809" y="53868"/>
                </a:lnTo>
                <a:lnTo>
                  <a:pt x="53809" y="50129"/>
                </a:lnTo>
                <a:close/>
                <a:moveTo>
                  <a:pt x="61404" y="50129"/>
                </a:moveTo>
                <a:lnTo>
                  <a:pt x="61404" y="53868"/>
                </a:lnTo>
                <a:lnTo>
                  <a:pt x="57666" y="53868"/>
                </a:lnTo>
                <a:lnTo>
                  <a:pt x="57666" y="50129"/>
                </a:lnTo>
                <a:close/>
                <a:moveTo>
                  <a:pt x="65283" y="50129"/>
                </a:moveTo>
                <a:lnTo>
                  <a:pt x="65283" y="53868"/>
                </a:lnTo>
                <a:lnTo>
                  <a:pt x="61545" y="53868"/>
                </a:lnTo>
                <a:lnTo>
                  <a:pt x="61545" y="50129"/>
                </a:lnTo>
                <a:close/>
                <a:moveTo>
                  <a:pt x="69163" y="50129"/>
                </a:moveTo>
                <a:lnTo>
                  <a:pt x="69163" y="53868"/>
                </a:lnTo>
                <a:lnTo>
                  <a:pt x="65425" y="53868"/>
                </a:lnTo>
                <a:lnTo>
                  <a:pt x="65425" y="50129"/>
                </a:lnTo>
                <a:close/>
                <a:moveTo>
                  <a:pt x="73042" y="50129"/>
                </a:moveTo>
                <a:lnTo>
                  <a:pt x="73042" y="53868"/>
                </a:lnTo>
                <a:lnTo>
                  <a:pt x="69304" y="53868"/>
                </a:lnTo>
                <a:lnTo>
                  <a:pt x="69304" y="50129"/>
                </a:lnTo>
                <a:close/>
                <a:moveTo>
                  <a:pt x="76922" y="50129"/>
                </a:moveTo>
                <a:lnTo>
                  <a:pt x="76922" y="53868"/>
                </a:lnTo>
                <a:lnTo>
                  <a:pt x="73182" y="53868"/>
                </a:lnTo>
                <a:lnTo>
                  <a:pt x="73182" y="50129"/>
                </a:lnTo>
                <a:close/>
                <a:moveTo>
                  <a:pt x="80801" y="50129"/>
                </a:moveTo>
                <a:lnTo>
                  <a:pt x="80801" y="53868"/>
                </a:lnTo>
                <a:lnTo>
                  <a:pt x="77063" y="53868"/>
                </a:lnTo>
                <a:lnTo>
                  <a:pt x="77063" y="50129"/>
                </a:lnTo>
                <a:close/>
                <a:moveTo>
                  <a:pt x="84681" y="50129"/>
                </a:moveTo>
                <a:lnTo>
                  <a:pt x="84681" y="53868"/>
                </a:lnTo>
                <a:lnTo>
                  <a:pt x="80943" y="53868"/>
                </a:lnTo>
                <a:lnTo>
                  <a:pt x="80943" y="50129"/>
                </a:lnTo>
                <a:close/>
                <a:moveTo>
                  <a:pt x="88560" y="50129"/>
                </a:moveTo>
                <a:lnTo>
                  <a:pt x="88560" y="53868"/>
                </a:lnTo>
                <a:lnTo>
                  <a:pt x="84822" y="53868"/>
                </a:lnTo>
                <a:lnTo>
                  <a:pt x="84822" y="50129"/>
                </a:lnTo>
                <a:close/>
                <a:moveTo>
                  <a:pt x="92440" y="50129"/>
                </a:moveTo>
                <a:lnTo>
                  <a:pt x="92440" y="53868"/>
                </a:lnTo>
                <a:lnTo>
                  <a:pt x="88702" y="53868"/>
                </a:lnTo>
                <a:lnTo>
                  <a:pt x="88702" y="50129"/>
                </a:lnTo>
                <a:close/>
                <a:moveTo>
                  <a:pt x="96319" y="50129"/>
                </a:moveTo>
                <a:lnTo>
                  <a:pt x="96319" y="53868"/>
                </a:lnTo>
                <a:lnTo>
                  <a:pt x="92581" y="53868"/>
                </a:lnTo>
                <a:lnTo>
                  <a:pt x="92581" y="50129"/>
                </a:lnTo>
                <a:close/>
                <a:moveTo>
                  <a:pt x="100199" y="50129"/>
                </a:moveTo>
                <a:lnTo>
                  <a:pt x="100199" y="53868"/>
                </a:lnTo>
                <a:lnTo>
                  <a:pt x="96461" y="53868"/>
                </a:lnTo>
                <a:lnTo>
                  <a:pt x="96461" y="50129"/>
                </a:lnTo>
                <a:close/>
                <a:moveTo>
                  <a:pt x="104078" y="50129"/>
                </a:moveTo>
                <a:lnTo>
                  <a:pt x="104078" y="53868"/>
                </a:lnTo>
                <a:lnTo>
                  <a:pt x="100340" y="53868"/>
                </a:lnTo>
                <a:lnTo>
                  <a:pt x="100340" y="50129"/>
                </a:lnTo>
                <a:close/>
                <a:moveTo>
                  <a:pt x="107958" y="50129"/>
                </a:moveTo>
                <a:lnTo>
                  <a:pt x="107958" y="53868"/>
                </a:lnTo>
                <a:lnTo>
                  <a:pt x="104220" y="53868"/>
                </a:lnTo>
                <a:lnTo>
                  <a:pt x="104220" y="50129"/>
                </a:lnTo>
                <a:close/>
                <a:moveTo>
                  <a:pt x="111837" y="50129"/>
                </a:moveTo>
                <a:lnTo>
                  <a:pt x="111837" y="53868"/>
                </a:lnTo>
                <a:lnTo>
                  <a:pt x="108099" y="53868"/>
                </a:lnTo>
                <a:lnTo>
                  <a:pt x="108099" y="50129"/>
                </a:lnTo>
                <a:close/>
                <a:moveTo>
                  <a:pt x="115717" y="50129"/>
                </a:moveTo>
                <a:lnTo>
                  <a:pt x="115717" y="53868"/>
                </a:lnTo>
                <a:lnTo>
                  <a:pt x="111979" y="53868"/>
                </a:lnTo>
                <a:lnTo>
                  <a:pt x="111979" y="50129"/>
                </a:lnTo>
                <a:close/>
                <a:moveTo>
                  <a:pt x="119596" y="50129"/>
                </a:moveTo>
                <a:lnTo>
                  <a:pt x="119596" y="53868"/>
                </a:lnTo>
                <a:lnTo>
                  <a:pt x="115855" y="53868"/>
                </a:lnTo>
                <a:lnTo>
                  <a:pt x="115855" y="50129"/>
                </a:lnTo>
                <a:close/>
                <a:moveTo>
                  <a:pt x="123476" y="50129"/>
                </a:moveTo>
                <a:lnTo>
                  <a:pt x="123476" y="53868"/>
                </a:lnTo>
                <a:lnTo>
                  <a:pt x="119735" y="53868"/>
                </a:lnTo>
                <a:lnTo>
                  <a:pt x="119735" y="50129"/>
                </a:lnTo>
                <a:close/>
                <a:moveTo>
                  <a:pt x="127355" y="50129"/>
                </a:moveTo>
                <a:lnTo>
                  <a:pt x="127355" y="53868"/>
                </a:lnTo>
                <a:lnTo>
                  <a:pt x="123614" y="53868"/>
                </a:lnTo>
                <a:lnTo>
                  <a:pt x="123614" y="50129"/>
                </a:lnTo>
                <a:close/>
                <a:moveTo>
                  <a:pt x="131235" y="50129"/>
                </a:moveTo>
                <a:lnTo>
                  <a:pt x="131235" y="53868"/>
                </a:lnTo>
                <a:lnTo>
                  <a:pt x="127494" y="53868"/>
                </a:lnTo>
                <a:lnTo>
                  <a:pt x="127494" y="50129"/>
                </a:lnTo>
                <a:close/>
                <a:moveTo>
                  <a:pt x="135114" y="50129"/>
                </a:moveTo>
                <a:lnTo>
                  <a:pt x="135114" y="53868"/>
                </a:lnTo>
                <a:lnTo>
                  <a:pt x="131373" y="53868"/>
                </a:lnTo>
                <a:lnTo>
                  <a:pt x="131373" y="50129"/>
                </a:lnTo>
                <a:close/>
                <a:moveTo>
                  <a:pt x="7114" y="54008"/>
                </a:moveTo>
                <a:lnTo>
                  <a:pt x="7114" y="57748"/>
                </a:lnTo>
                <a:lnTo>
                  <a:pt x="3376" y="57748"/>
                </a:lnTo>
                <a:lnTo>
                  <a:pt x="3376" y="54008"/>
                </a:lnTo>
                <a:close/>
                <a:moveTo>
                  <a:pt x="10993" y="54008"/>
                </a:moveTo>
                <a:lnTo>
                  <a:pt x="10993" y="57748"/>
                </a:lnTo>
                <a:lnTo>
                  <a:pt x="7256" y="57748"/>
                </a:lnTo>
                <a:lnTo>
                  <a:pt x="7256" y="54008"/>
                </a:lnTo>
                <a:close/>
                <a:moveTo>
                  <a:pt x="14873" y="54008"/>
                </a:moveTo>
                <a:lnTo>
                  <a:pt x="14873" y="57748"/>
                </a:lnTo>
                <a:lnTo>
                  <a:pt x="11135" y="57748"/>
                </a:lnTo>
                <a:lnTo>
                  <a:pt x="11135" y="54008"/>
                </a:lnTo>
                <a:close/>
                <a:moveTo>
                  <a:pt x="18752" y="54008"/>
                </a:moveTo>
                <a:lnTo>
                  <a:pt x="18752" y="57748"/>
                </a:lnTo>
                <a:lnTo>
                  <a:pt x="15015" y="57748"/>
                </a:lnTo>
                <a:lnTo>
                  <a:pt x="15015" y="54008"/>
                </a:lnTo>
                <a:close/>
                <a:moveTo>
                  <a:pt x="22632" y="54008"/>
                </a:moveTo>
                <a:lnTo>
                  <a:pt x="22632" y="57748"/>
                </a:lnTo>
                <a:lnTo>
                  <a:pt x="18894" y="57748"/>
                </a:lnTo>
                <a:lnTo>
                  <a:pt x="18894" y="54008"/>
                </a:lnTo>
                <a:close/>
                <a:moveTo>
                  <a:pt x="26514" y="54008"/>
                </a:moveTo>
                <a:lnTo>
                  <a:pt x="26514" y="57748"/>
                </a:lnTo>
                <a:lnTo>
                  <a:pt x="22775" y="57748"/>
                </a:lnTo>
                <a:lnTo>
                  <a:pt x="22775" y="54008"/>
                </a:lnTo>
                <a:close/>
                <a:moveTo>
                  <a:pt x="30394" y="54008"/>
                </a:moveTo>
                <a:lnTo>
                  <a:pt x="30394" y="57748"/>
                </a:lnTo>
                <a:lnTo>
                  <a:pt x="26654" y="57748"/>
                </a:lnTo>
                <a:lnTo>
                  <a:pt x="26654" y="54008"/>
                </a:lnTo>
                <a:close/>
                <a:moveTo>
                  <a:pt x="34273" y="54008"/>
                </a:moveTo>
                <a:lnTo>
                  <a:pt x="34273" y="57748"/>
                </a:lnTo>
                <a:lnTo>
                  <a:pt x="30534" y="57748"/>
                </a:lnTo>
                <a:lnTo>
                  <a:pt x="30534" y="54008"/>
                </a:lnTo>
                <a:close/>
                <a:moveTo>
                  <a:pt x="38153" y="54008"/>
                </a:moveTo>
                <a:lnTo>
                  <a:pt x="38153" y="57748"/>
                </a:lnTo>
                <a:lnTo>
                  <a:pt x="34413" y="57748"/>
                </a:lnTo>
                <a:lnTo>
                  <a:pt x="34413" y="54008"/>
                </a:lnTo>
                <a:close/>
                <a:moveTo>
                  <a:pt x="42032" y="54008"/>
                </a:moveTo>
                <a:lnTo>
                  <a:pt x="42032" y="57748"/>
                </a:lnTo>
                <a:lnTo>
                  <a:pt x="38293" y="57748"/>
                </a:lnTo>
                <a:lnTo>
                  <a:pt x="38293" y="54008"/>
                </a:lnTo>
                <a:close/>
                <a:moveTo>
                  <a:pt x="45912" y="54008"/>
                </a:moveTo>
                <a:lnTo>
                  <a:pt x="45912" y="57748"/>
                </a:lnTo>
                <a:lnTo>
                  <a:pt x="42171" y="57748"/>
                </a:lnTo>
                <a:lnTo>
                  <a:pt x="42171" y="54008"/>
                </a:lnTo>
                <a:close/>
                <a:moveTo>
                  <a:pt x="49788" y="54008"/>
                </a:moveTo>
                <a:lnTo>
                  <a:pt x="49788" y="57748"/>
                </a:lnTo>
                <a:lnTo>
                  <a:pt x="46049" y="57748"/>
                </a:lnTo>
                <a:lnTo>
                  <a:pt x="46049" y="54008"/>
                </a:lnTo>
                <a:close/>
                <a:moveTo>
                  <a:pt x="53671" y="54008"/>
                </a:moveTo>
                <a:lnTo>
                  <a:pt x="53671" y="57748"/>
                </a:lnTo>
                <a:lnTo>
                  <a:pt x="49930" y="57748"/>
                </a:lnTo>
                <a:lnTo>
                  <a:pt x="49930" y="54008"/>
                </a:lnTo>
                <a:close/>
                <a:moveTo>
                  <a:pt x="57524" y="54008"/>
                </a:moveTo>
                <a:lnTo>
                  <a:pt x="57524" y="57748"/>
                </a:lnTo>
                <a:lnTo>
                  <a:pt x="53809" y="57748"/>
                </a:lnTo>
                <a:lnTo>
                  <a:pt x="53809" y="54008"/>
                </a:lnTo>
                <a:close/>
                <a:moveTo>
                  <a:pt x="61404" y="54008"/>
                </a:moveTo>
                <a:lnTo>
                  <a:pt x="61404" y="57748"/>
                </a:lnTo>
                <a:lnTo>
                  <a:pt x="57666" y="57748"/>
                </a:lnTo>
                <a:lnTo>
                  <a:pt x="57666" y="54008"/>
                </a:lnTo>
                <a:close/>
                <a:moveTo>
                  <a:pt x="65283" y="54008"/>
                </a:moveTo>
                <a:lnTo>
                  <a:pt x="65283" y="57748"/>
                </a:lnTo>
                <a:lnTo>
                  <a:pt x="61545" y="57748"/>
                </a:lnTo>
                <a:lnTo>
                  <a:pt x="61545" y="54008"/>
                </a:lnTo>
                <a:close/>
                <a:moveTo>
                  <a:pt x="69163" y="54008"/>
                </a:moveTo>
                <a:lnTo>
                  <a:pt x="69163" y="57748"/>
                </a:lnTo>
                <a:lnTo>
                  <a:pt x="65425" y="57748"/>
                </a:lnTo>
                <a:lnTo>
                  <a:pt x="65425" y="54008"/>
                </a:lnTo>
                <a:close/>
                <a:moveTo>
                  <a:pt x="73042" y="54008"/>
                </a:moveTo>
                <a:lnTo>
                  <a:pt x="73042" y="57748"/>
                </a:lnTo>
                <a:lnTo>
                  <a:pt x="69304" y="57748"/>
                </a:lnTo>
                <a:lnTo>
                  <a:pt x="69304" y="54008"/>
                </a:lnTo>
                <a:close/>
                <a:moveTo>
                  <a:pt x="76922" y="54008"/>
                </a:moveTo>
                <a:lnTo>
                  <a:pt x="76922" y="57748"/>
                </a:lnTo>
                <a:lnTo>
                  <a:pt x="73182" y="57748"/>
                </a:lnTo>
                <a:lnTo>
                  <a:pt x="73182" y="54008"/>
                </a:lnTo>
                <a:close/>
                <a:moveTo>
                  <a:pt x="80801" y="54008"/>
                </a:moveTo>
                <a:lnTo>
                  <a:pt x="80801" y="57748"/>
                </a:lnTo>
                <a:lnTo>
                  <a:pt x="77063" y="57748"/>
                </a:lnTo>
                <a:lnTo>
                  <a:pt x="77063" y="54008"/>
                </a:lnTo>
                <a:close/>
                <a:moveTo>
                  <a:pt x="84681" y="54008"/>
                </a:moveTo>
                <a:lnTo>
                  <a:pt x="84681" y="57748"/>
                </a:lnTo>
                <a:lnTo>
                  <a:pt x="80943" y="57748"/>
                </a:lnTo>
                <a:lnTo>
                  <a:pt x="80943" y="54008"/>
                </a:lnTo>
                <a:close/>
                <a:moveTo>
                  <a:pt x="88560" y="54008"/>
                </a:moveTo>
                <a:lnTo>
                  <a:pt x="88560" y="57748"/>
                </a:lnTo>
                <a:lnTo>
                  <a:pt x="84822" y="57748"/>
                </a:lnTo>
                <a:lnTo>
                  <a:pt x="84822" y="54008"/>
                </a:lnTo>
                <a:close/>
                <a:moveTo>
                  <a:pt x="92440" y="54008"/>
                </a:moveTo>
                <a:lnTo>
                  <a:pt x="92440" y="57748"/>
                </a:lnTo>
                <a:lnTo>
                  <a:pt x="88702" y="57748"/>
                </a:lnTo>
                <a:lnTo>
                  <a:pt x="88702" y="54008"/>
                </a:lnTo>
                <a:close/>
                <a:moveTo>
                  <a:pt x="96319" y="54008"/>
                </a:moveTo>
                <a:lnTo>
                  <a:pt x="96319" y="57748"/>
                </a:lnTo>
                <a:lnTo>
                  <a:pt x="92581" y="57748"/>
                </a:lnTo>
                <a:lnTo>
                  <a:pt x="92581" y="54008"/>
                </a:lnTo>
                <a:close/>
                <a:moveTo>
                  <a:pt x="100199" y="54008"/>
                </a:moveTo>
                <a:lnTo>
                  <a:pt x="100199" y="57748"/>
                </a:lnTo>
                <a:lnTo>
                  <a:pt x="96461" y="57748"/>
                </a:lnTo>
                <a:lnTo>
                  <a:pt x="96461" y="54008"/>
                </a:lnTo>
                <a:close/>
                <a:moveTo>
                  <a:pt x="104078" y="54008"/>
                </a:moveTo>
                <a:lnTo>
                  <a:pt x="104078" y="57748"/>
                </a:lnTo>
                <a:lnTo>
                  <a:pt x="100340" y="57748"/>
                </a:lnTo>
                <a:lnTo>
                  <a:pt x="100340" y="54008"/>
                </a:lnTo>
                <a:close/>
                <a:moveTo>
                  <a:pt x="107958" y="54008"/>
                </a:moveTo>
                <a:lnTo>
                  <a:pt x="107958" y="57748"/>
                </a:lnTo>
                <a:lnTo>
                  <a:pt x="104220" y="57748"/>
                </a:lnTo>
                <a:lnTo>
                  <a:pt x="104220" y="54008"/>
                </a:lnTo>
                <a:close/>
                <a:moveTo>
                  <a:pt x="111837" y="54008"/>
                </a:moveTo>
                <a:lnTo>
                  <a:pt x="111837" y="57748"/>
                </a:lnTo>
                <a:lnTo>
                  <a:pt x="108099" y="57748"/>
                </a:lnTo>
                <a:lnTo>
                  <a:pt x="108099" y="54008"/>
                </a:lnTo>
                <a:close/>
                <a:moveTo>
                  <a:pt x="115717" y="54008"/>
                </a:moveTo>
                <a:lnTo>
                  <a:pt x="115717" y="57748"/>
                </a:lnTo>
                <a:lnTo>
                  <a:pt x="111979" y="57748"/>
                </a:lnTo>
                <a:lnTo>
                  <a:pt x="111979" y="54008"/>
                </a:lnTo>
                <a:close/>
                <a:moveTo>
                  <a:pt x="119596" y="54008"/>
                </a:moveTo>
                <a:lnTo>
                  <a:pt x="119596" y="57748"/>
                </a:lnTo>
                <a:lnTo>
                  <a:pt x="115855" y="57748"/>
                </a:lnTo>
                <a:lnTo>
                  <a:pt x="115855" y="54008"/>
                </a:lnTo>
                <a:close/>
                <a:moveTo>
                  <a:pt x="123476" y="54008"/>
                </a:moveTo>
                <a:lnTo>
                  <a:pt x="123476" y="57748"/>
                </a:lnTo>
                <a:lnTo>
                  <a:pt x="119735" y="57748"/>
                </a:lnTo>
                <a:lnTo>
                  <a:pt x="119735" y="54008"/>
                </a:lnTo>
                <a:close/>
                <a:moveTo>
                  <a:pt x="127355" y="54008"/>
                </a:moveTo>
                <a:lnTo>
                  <a:pt x="127355" y="57748"/>
                </a:lnTo>
                <a:lnTo>
                  <a:pt x="123614" y="57748"/>
                </a:lnTo>
                <a:lnTo>
                  <a:pt x="123614" y="54008"/>
                </a:lnTo>
                <a:close/>
                <a:moveTo>
                  <a:pt x="131235" y="54008"/>
                </a:moveTo>
                <a:lnTo>
                  <a:pt x="131235" y="57748"/>
                </a:lnTo>
                <a:lnTo>
                  <a:pt x="127494" y="57748"/>
                </a:lnTo>
                <a:lnTo>
                  <a:pt x="127494" y="54008"/>
                </a:lnTo>
                <a:close/>
                <a:moveTo>
                  <a:pt x="135114" y="54008"/>
                </a:moveTo>
                <a:lnTo>
                  <a:pt x="135114" y="57748"/>
                </a:lnTo>
                <a:lnTo>
                  <a:pt x="131373" y="57748"/>
                </a:lnTo>
                <a:lnTo>
                  <a:pt x="131373" y="54008"/>
                </a:lnTo>
                <a:close/>
                <a:moveTo>
                  <a:pt x="7114" y="57885"/>
                </a:moveTo>
                <a:lnTo>
                  <a:pt x="7114" y="61600"/>
                </a:lnTo>
                <a:lnTo>
                  <a:pt x="3376" y="61600"/>
                </a:lnTo>
                <a:lnTo>
                  <a:pt x="3376" y="57885"/>
                </a:lnTo>
                <a:close/>
                <a:moveTo>
                  <a:pt x="10993" y="57885"/>
                </a:moveTo>
                <a:lnTo>
                  <a:pt x="10993" y="61600"/>
                </a:lnTo>
                <a:lnTo>
                  <a:pt x="7256" y="61600"/>
                </a:lnTo>
                <a:lnTo>
                  <a:pt x="7256" y="57885"/>
                </a:lnTo>
                <a:close/>
                <a:moveTo>
                  <a:pt x="14873" y="57885"/>
                </a:moveTo>
                <a:lnTo>
                  <a:pt x="14873" y="61600"/>
                </a:lnTo>
                <a:lnTo>
                  <a:pt x="11135" y="61600"/>
                </a:lnTo>
                <a:lnTo>
                  <a:pt x="11135" y="57885"/>
                </a:lnTo>
                <a:close/>
                <a:moveTo>
                  <a:pt x="18752" y="57885"/>
                </a:moveTo>
                <a:lnTo>
                  <a:pt x="18752" y="61600"/>
                </a:lnTo>
                <a:lnTo>
                  <a:pt x="15015" y="61600"/>
                </a:lnTo>
                <a:lnTo>
                  <a:pt x="15015" y="57885"/>
                </a:lnTo>
                <a:close/>
                <a:moveTo>
                  <a:pt x="22632" y="57885"/>
                </a:moveTo>
                <a:lnTo>
                  <a:pt x="22632" y="61600"/>
                </a:lnTo>
                <a:lnTo>
                  <a:pt x="18894" y="61600"/>
                </a:lnTo>
                <a:lnTo>
                  <a:pt x="18894" y="57885"/>
                </a:lnTo>
                <a:close/>
                <a:moveTo>
                  <a:pt x="26514" y="57885"/>
                </a:moveTo>
                <a:lnTo>
                  <a:pt x="26514" y="61600"/>
                </a:lnTo>
                <a:lnTo>
                  <a:pt x="22775" y="61600"/>
                </a:lnTo>
                <a:lnTo>
                  <a:pt x="22775" y="57885"/>
                </a:lnTo>
                <a:close/>
                <a:moveTo>
                  <a:pt x="30394" y="57885"/>
                </a:moveTo>
                <a:lnTo>
                  <a:pt x="30394" y="61600"/>
                </a:lnTo>
                <a:lnTo>
                  <a:pt x="26654" y="61600"/>
                </a:lnTo>
                <a:lnTo>
                  <a:pt x="26654" y="57885"/>
                </a:lnTo>
                <a:close/>
                <a:moveTo>
                  <a:pt x="34273" y="57885"/>
                </a:moveTo>
                <a:lnTo>
                  <a:pt x="34273" y="61600"/>
                </a:lnTo>
                <a:lnTo>
                  <a:pt x="30534" y="61600"/>
                </a:lnTo>
                <a:lnTo>
                  <a:pt x="30534" y="57885"/>
                </a:lnTo>
                <a:close/>
                <a:moveTo>
                  <a:pt x="38153" y="57885"/>
                </a:moveTo>
                <a:lnTo>
                  <a:pt x="38153" y="61600"/>
                </a:lnTo>
                <a:lnTo>
                  <a:pt x="34413" y="61600"/>
                </a:lnTo>
                <a:lnTo>
                  <a:pt x="34413" y="57885"/>
                </a:lnTo>
                <a:close/>
                <a:moveTo>
                  <a:pt x="42032" y="57885"/>
                </a:moveTo>
                <a:lnTo>
                  <a:pt x="42032" y="61600"/>
                </a:lnTo>
                <a:lnTo>
                  <a:pt x="38293" y="61600"/>
                </a:lnTo>
                <a:lnTo>
                  <a:pt x="38293" y="57885"/>
                </a:lnTo>
                <a:close/>
                <a:moveTo>
                  <a:pt x="45912" y="57885"/>
                </a:moveTo>
                <a:lnTo>
                  <a:pt x="45912" y="61600"/>
                </a:lnTo>
                <a:lnTo>
                  <a:pt x="42171" y="61600"/>
                </a:lnTo>
                <a:lnTo>
                  <a:pt x="42171" y="57885"/>
                </a:lnTo>
                <a:close/>
                <a:moveTo>
                  <a:pt x="49788" y="57885"/>
                </a:moveTo>
                <a:lnTo>
                  <a:pt x="49788" y="61600"/>
                </a:lnTo>
                <a:lnTo>
                  <a:pt x="46049" y="61600"/>
                </a:lnTo>
                <a:lnTo>
                  <a:pt x="46049" y="57885"/>
                </a:lnTo>
                <a:close/>
                <a:moveTo>
                  <a:pt x="53671" y="57885"/>
                </a:moveTo>
                <a:lnTo>
                  <a:pt x="53671" y="61600"/>
                </a:lnTo>
                <a:lnTo>
                  <a:pt x="49930" y="61600"/>
                </a:lnTo>
                <a:lnTo>
                  <a:pt x="49930" y="57885"/>
                </a:lnTo>
                <a:close/>
                <a:moveTo>
                  <a:pt x="57524" y="57885"/>
                </a:moveTo>
                <a:lnTo>
                  <a:pt x="57524" y="61600"/>
                </a:lnTo>
                <a:lnTo>
                  <a:pt x="53809" y="61600"/>
                </a:lnTo>
                <a:lnTo>
                  <a:pt x="53809" y="57885"/>
                </a:lnTo>
                <a:close/>
                <a:moveTo>
                  <a:pt x="61404" y="57885"/>
                </a:moveTo>
                <a:lnTo>
                  <a:pt x="61404" y="61600"/>
                </a:lnTo>
                <a:lnTo>
                  <a:pt x="57666" y="61600"/>
                </a:lnTo>
                <a:lnTo>
                  <a:pt x="57666" y="57885"/>
                </a:lnTo>
                <a:close/>
                <a:moveTo>
                  <a:pt x="65283" y="57885"/>
                </a:moveTo>
                <a:lnTo>
                  <a:pt x="65283" y="61600"/>
                </a:lnTo>
                <a:lnTo>
                  <a:pt x="61545" y="61600"/>
                </a:lnTo>
                <a:lnTo>
                  <a:pt x="61545" y="57885"/>
                </a:lnTo>
                <a:close/>
                <a:moveTo>
                  <a:pt x="69163" y="57885"/>
                </a:moveTo>
                <a:lnTo>
                  <a:pt x="69163" y="61600"/>
                </a:lnTo>
                <a:lnTo>
                  <a:pt x="65425" y="61600"/>
                </a:lnTo>
                <a:lnTo>
                  <a:pt x="65425" y="57885"/>
                </a:lnTo>
                <a:close/>
                <a:moveTo>
                  <a:pt x="73042" y="57885"/>
                </a:moveTo>
                <a:lnTo>
                  <a:pt x="73042" y="61600"/>
                </a:lnTo>
                <a:lnTo>
                  <a:pt x="69304" y="61600"/>
                </a:lnTo>
                <a:lnTo>
                  <a:pt x="69304" y="57885"/>
                </a:lnTo>
                <a:close/>
                <a:moveTo>
                  <a:pt x="76922" y="57885"/>
                </a:moveTo>
                <a:lnTo>
                  <a:pt x="76922" y="61600"/>
                </a:lnTo>
                <a:lnTo>
                  <a:pt x="73182" y="61600"/>
                </a:lnTo>
                <a:lnTo>
                  <a:pt x="73182" y="57885"/>
                </a:lnTo>
                <a:close/>
                <a:moveTo>
                  <a:pt x="80801" y="57885"/>
                </a:moveTo>
                <a:lnTo>
                  <a:pt x="80801" y="61600"/>
                </a:lnTo>
                <a:lnTo>
                  <a:pt x="77063" y="61600"/>
                </a:lnTo>
                <a:lnTo>
                  <a:pt x="77063" y="57885"/>
                </a:lnTo>
                <a:close/>
                <a:moveTo>
                  <a:pt x="84681" y="57885"/>
                </a:moveTo>
                <a:lnTo>
                  <a:pt x="84681" y="61600"/>
                </a:lnTo>
                <a:lnTo>
                  <a:pt x="80943" y="61600"/>
                </a:lnTo>
                <a:lnTo>
                  <a:pt x="80943" y="57885"/>
                </a:lnTo>
                <a:close/>
                <a:moveTo>
                  <a:pt x="88560" y="57885"/>
                </a:moveTo>
                <a:lnTo>
                  <a:pt x="88560" y="61600"/>
                </a:lnTo>
                <a:lnTo>
                  <a:pt x="84822" y="61600"/>
                </a:lnTo>
                <a:lnTo>
                  <a:pt x="84822" y="57885"/>
                </a:lnTo>
                <a:close/>
                <a:moveTo>
                  <a:pt x="92440" y="57885"/>
                </a:moveTo>
                <a:lnTo>
                  <a:pt x="92440" y="61600"/>
                </a:lnTo>
                <a:lnTo>
                  <a:pt x="88702" y="61600"/>
                </a:lnTo>
                <a:lnTo>
                  <a:pt x="88702" y="57885"/>
                </a:lnTo>
                <a:close/>
                <a:moveTo>
                  <a:pt x="96319" y="57885"/>
                </a:moveTo>
                <a:lnTo>
                  <a:pt x="96319" y="61600"/>
                </a:lnTo>
                <a:lnTo>
                  <a:pt x="92581" y="61600"/>
                </a:lnTo>
                <a:lnTo>
                  <a:pt x="92581" y="57885"/>
                </a:lnTo>
                <a:close/>
                <a:moveTo>
                  <a:pt x="100199" y="57885"/>
                </a:moveTo>
                <a:lnTo>
                  <a:pt x="100199" y="61600"/>
                </a:lnTo>
                <a:lnTo>
                  <a:pt x="96461" y="61600"/>
                </a:lnTo>
                <a:lnTo>
                  <a:pt x="96461" y="57885"/>
                </a:lnTo>
                <a:close/>
                <a:moveTo>
                  <a:pt x="104078" y="57885"/>
                </a:moveTo>
                <a:lnTo>
                  <a:pt x="104078" y="61600"/>
                </a:lnTo>
                <a:lnTo>
                  <a:pt x="100340" y="61600"/>
                </a:lnTo>
                <a:lnTo>
                  <a:pt x="100340" y="57885"/>
                </a:lnTo>
                <a:close/>
                <a:moveTo>
                  <a:pt x="107958" y="57885"/>
                </a:moveTo>
                <a:lnTo>
                  <a:pt x="107958" y="61600"/>
                </a:lnTo>
                <a:lnTo>
                  <a:pt x="104220" y="61600"/>
                </a:lnTo>
                <a:lnTo>
                  <a:pt x="104220" y="57885"/>
                </a:lnTo>
                <a:close/>
                <a:moveTo>
                  <a:pt x="111837" y="57885"/>
                </a:moveTo>
                <a:lnTo>
                  <a:pt x="111837" y="61600"/>
                </a:lnTo>
                <a:lnTo>
                  <a:pt x="108099" y="61600"/>
                </a:lnTo>
                <a:lnTo>
                  <a:pt x="108099" y="57885"/>
                </a:lnTo>
                <a:close/>
                <a:moveTo>
                  <a:pt x="115717" y="57885"/>
                </a:moveTo>
                <a:lnTo>
                  <a:pt x="115717" y="61600"/>
                </a:lnTo>
                <a:lnTo>
                  <a:pt x="111979" y="61600"/>
                </a:lnTo>
                <a:lnTo>
                  <a:pt x="111979" y="57885"/>
                </a:lnTo>
                <a:close/>
                <a:moveTo>
                  <a:pt x="119596" y="57885"/>
                </a:moveTo>
                <a:lnTo>
                  <a:pt x="119596" y="61600"/>
                </a:lnTo>
                <a:lnTo>
                  <a:pt x="115855" y="61600"/>
                </a:lnTo>
                <a:lnTo>
                  <a:pt x="115855" y="57885"/>
                </a:lnTo>
                <a:close/>
                <a:moveTo>
                  <a:pt x="123476" y="57885"/>
                </a:moveTo>
                <a:lnTo>
                  <a:pt x="123476" y="61600"/>
                </a:lnTo>
                <a:lnTo>
                  <a:pt x="119735" y="61600"/>
                </a:lnTo>
                <a:lnTo>
                  <a:pt x="119735" y="57885"/>
                </a:lnTo>
                <a:close/>
                <a:moveTo>
                  <a:pt x="127355" y="57885"/>
                </a:moveTo>
                <a:lnTo>
                  <a:pt x="127355" y="61600"/>
                </a:lnTo>
                <a:lnTo>
                  <a:pt x="123614" y="61600"/>
                </a:lnTo>
                <a:lnTo>
                  <a:pt x="123614" y="57885"/>
                </a:lnTo>
                <a:close/>
                <a:moveTo>
                  <a:pt x="131235" y="57885"/>
                </a:moveTo>
                <a:lnTo>
                  <a:pt x="131235" y="61600"/>
                </a:lnTo>
                <a:lnTo>
                  <a:pt x="127494" y="61600"/>
                </a:lnTo>
                <a:lnTo>
                  <a:pt x="127494" y="57885"/>
                </a:lnTo>
                <a:close/>
                <a:moveTo>
                  <a:pt x="135114" y="57885"/>
                </a:moveTo>
                <a:lnTo>
                  <a:pt x="135114" y="61600"/>
                </a:lnTo>
                <a:lnTo>
                  <a:pt x="131373" y="61600"/>
                </a:lnTo>
                <a:lnTo>
                  <a:pt x="131373" y="57885"/>
                </a:lnTo>
                <a:close/>
                <a:moveTo>
                  <a:pt x="7114" y="61740"/>
                </a:moveTo>
                <a:lnTo>
                  <a:pt x="7114" y="65479"/>
                </a:lnTo>
                <a:lnTo>
                  <a:pt x="3376" y="65479"/>
                </a:lnTo>
                <a:lnTo>
                  <a:pt x="3376" y="61740"/>
                </a:lnTo>
                <a:close/>
                <a:moveTo>
                  <a:pt x="10993" y="61740"/>
                </a:moveTo>
                <a:lnTo>
                  <a:pt x="10993" y="65479"/>
                </a:lnTo>
                <a:lnTo>
                  <a:pt x="7256" y="65479"/>
                </a:lnTo>
                <a:lnTo>
                  <a:pt x="7256" y="61740"/>
                </a:lnTo>
                <a:close/>
                <a:moveTo>
                  <a:pt x="14873" y="61740"/>
                </a:moveTo>
                <a:lnTo>
                  <a:pt x="14873" y="65479"/>
                </a:lnTo>
                <a:lnTo>
                  <a:pt x="11135" y="65479"/>
                </a:lnTo>
                <a:lnTo>
                  <a:pt x="11135" y="61740"/>
                </a:lnTo>
                <a:close/>
                <a:moveTo>
                  <a:pt x="18752" y="61740"/>
                </a:moveTo>
                <a:lnTo>
                  <a:pt x="18752" y="65479"/>
                </a:lnTo>
                <a:lnTo>
                  <a:pt x="15015" y="65479"/>
                </a:lnTo>
                <a:lnTo>
                  <a:pt x="15015" y="61740"/>
                </a:lnTo>
                <a:close/>
                <a:moveTo>
                  <a:pt x="22632" y="61740"/>
                </a:moveTo>
                <a:lnTo>
                  <a:pt x="22632" y="65479"/>
                </a:lnTo>
                <a:lnTo>
                  <a:pt x="18894" y="65479"/>
                </a:lnTo>
                <a:lnTo>
                  <a:pt x="18894" y="61740"/>
                </a:lnTo>
                <a:close/>
                <a:moveTo>
                  <a:pt x="26514" y="61740"/>
                </a:moveTo>
                <a:lnTo>
                  <a:pt x="26514" y="65479"/>
                </a:lnTo>
                <a:lnTo>
                  <a:pt x="22775" y="65479"/>
                </a:lnTo>
                <a:lnTo>
                  <a:pt x="22775" y="61740"/>
                </a:lnTo>
                <a:close/>
                <a:moveTo>
                  <a:pt x="30394" y="61740"/>
                </a:moveTo>
                <a:lnTo>
                  <a:pt x="30394" y="65479"/>
                </a:lnTo>
                <a:lnTo>
                  <a:pt x="26654" y="65479"/>
                </a:lnTo>
                <a:lnTo>
                  <a:pt x="26654" y="61740"/>
                </a:lnTo>
                <a:close/>
                <a:moveTo>
                  <a:pt x="34273" y="61740"/>
                </a:moveTo>
                <a:lnTo>
                  <a:pt x="34273" y="65479"/>
                </a:lnTo>
                <a:lnTo>
                  <a:pt x="30534" y="65479"/>
                </a:lnTo>
                <a:lnTo>
                  <a:pt x="30534" y="61740"/>
                </a:lnTo>
                <a:close/>
                <a:moveTo>
                  <a:pt x="38153" y="61740"/>
                </a:moveTo>
                <a:lnTo>
                  <a:pt x="38153" y="65479"/>
                </a:lnTo>
                <a:lnTo>
                  <a:pt x="34413" y="65479"/>
                </a:lnTo>
                <a:lnTo>
                  <a:pt x="34413" y="61740"/>
                </a:lnTo>
                <a:close/>
                <a:moveTo>
                  <a:pt x="42032" y="61740"/>
                </a:moveTo>
                <a:lnTo>
                  <a:pt x="42032" y="65479"/>
                </a:lnTo>
                <a:lnTo>
                  <a:pt x="38293" y="65479"/>
                </a:lnTo>
                <a:lnTo>
                  <a:pt x="38293" y="61740"/>
                </a:lnTo>
                <a:close/>
                <a:moveTo>
                  <a:pt x="45912" y="61740"/>
                </a:moveTo>
                <a:lnTo>
                  <a:pt x="45912" y="65479"/>
                </a:lnTo>
                <a:lnTo>
                  <a:pt x="42171" y="65479"/>
                </a:lnTo>
                <a:lnTo>
                  <a:pt x="42171" y="61740"/>
                </a:lnTo>
                <a:close/>
                <a:moveTo>
                  <a:pt x="49788" y="61740"/>
                </a:moveTo>
                <a:lnTo>
                  <a:pt x="49788" y="65479"/>
                </a:lnTo>
                <a:lnTo>
                  <a:pt x="46049" y="65479"/>
                </a:lnTo>
                <a:lnTo>
                  <a:pt x="46049" y="61740"/>
                </a:lnTo>
                <a:close/>
                <a:moveTo>
                  <a:pt x="53671" y="61740"/>
                </a:moveTo>
                <a:lnTo>
                  <a:pt x="53671" y="65479"/>
                </a:lnTo>
                <a:lnTo>
                  <a:pt x="49930" y="65479"/>
                </a:lnTo>
                <a:lnTo>
                  <a:pt x="49930" y="61740"/>
                </a:lnTo>
                <a:close/>
                <a:moveTo>
                  <a:pt x="57524" y="61740"/>
                </a:moveTo>
                <a:lnTo>
                  <a:pt x="57524" y="65479"/>
                </a:lnTo>
                <a:lnTo>
                  <a:pt x="53809" y="65479"/>
                </a:lnTo>
                <a:lnTo>
                  <a:pt x="53809" y="61740"/>
                </a:lnTo>
                <a:close/>
                <a:moveTo>
                  <a:pt x="61404" y="61740"/>
                </a:moveTo>
                <a:lnTo>
                  <a:pt x="61404" y="65479"/>
                </a:lnTo>
                <a:lnTo>
                  <a:pt x="57666" y="65479"/>
                </a:lnTo>
                <a:lnTo>
                  <a:pt x="57666" y="61740"/>
                </a:lnTo>
                <a:close/>
                <a:moveTo>
                  <a:pt x="65283" y="61740"/>
                </a:moveTo>
                <a:lnTo>
                  <a:pt x="65283" y="65479"/>
                </a:lnTo>
                <a:lnTo>
                  <a:pt x="61545" y="65479"/>
                </a:lnTo>
                <a:lnTo>
                  <a:pt x="61545" y="61740"/>
                </a:lnTo>
                <a:close/>
                <a:moveTo>
                  <a:pt x="69163" y="61740"/>
                </a:moveTo>
                <a:lnTo>
                  <a:pt x="69163" y="65479"/>
                </a:lnTo>
                <a:lnTo>
                  <a:pt x="65425" y="65479"/>
                </a:lnTo>
                <a:lnTo>
                  <a:pt x="65425" y="61740"/>
                </a:lnTo>
                <a:close/>
                <a:moveTo>
                  <a:pt x="73042" y="61740"/>
                </a:moveTo>
                <a:lnTo>
                  <a:pt x="73042" y="65479"/>
                </a:lnTo>
                <a:lnTo>
                  <a:pt x="69304" y="65479"/>
                </a:lnTo>
                <a:lnTo>
                  <a:pt x="69304" y="61740"/>
                </a:lnTo>
                <a:close/>
                <a:moveTo>
                  <a:pt x="76922" y="61740"/>
                </a:moveTo>
                <a:lnTo>
                  <a:pt x="76922" y="65479"/>
                </a:lnTo>
                <a:lnTo>
                  <a:pt x="73182" y="65479"/>
                </a:lnTo>
                <a:lnTo>
                  <a:pt x="73182" y="61740"/>
                </a:lnTo>
                <a:close/>
                <a:moveTo>
                  <a:pt x="80801" y="61740"/>
                </a:moveTo>
                <a:lnTo>
                  <a:pt x="80801" y="65479"/>
                </a:lnTo>
                <a:lnTo>
                  <a:pt x="77063" y="65479"/>
                </a:lnTo>
                <a:lnTo>
                  <a:pt x="77063" y="61740"/>
                </a:lnTo>
                <a:close/>
                <a:moveTo>
                  <a:pt x="84681" y="61740"/>
                </a:moveTo>
                <a:lnTo>
                  <a:pt x="84681" y="65479"/>
                </a:lnTo>
                <a:lnTo>
                  <a:pt x="80943" y="65479"/>
                </a:lnTo>
                <a:lnTo>
                  <a:pt x="80943" y="61740"/>
                </a:lnTo>
                <a:close/>
                <a:moveTo>
                  <a:pt x="88560" y="61740"/>
                </a:moveTo>
                <a:lnTo>
                  <a:pt x="88560" y="65479"/>
                </a:lnTo>
                <a:lnTo>
                  <a:pt x="84822" y="65479"/>
                </a:lnTo>
                <a:lnTo>
                  <a:pt x="84822" y="61740"/>
                </a:lnTo>
                <a:close/>
                <a:moveTo>
                  <a:pt x="92440" y="61740"/>
                </a:moveTo>
                <a:lnTo>
                  <a:pt x="92440" y="65479"/>
                </a:lnTo>
                <a:lnTo>
                  <a:pt x="88702" y="65479"/>
                </a:lnTo>
                <a:lnTo>
                  <a:pt x="88702" y="61740"/>
                </a:lnTo>
                <a:close/>
                <a:moveTo>
                  <a:pt x="96319" y="61740"/>
                </a:moveTo>
                <a:lnTo>
                  <a:pt x="96319" y="65479"/>
                </a:lnTo>
                <a:lnTo>
                  <a:pt x="92581" y="65479"/>
                </a:lnTo>
                <a:lnTo>
                  <a:pt x="92581" y="61740"/>
                </a:lnTo>
                <a:close/>
                <a:moveTo>
                  <a:pt x="100199" y="61740"/>
                </a:moveTo>
                <a:lnTo>
                  <a:pt x="100199" y="65479"/>
                </a:lnTo>
                <a:lnTo>
                  <a:pt x="96461" y="65479"/>
                </a:lnTo>
                <a:lnTo>
                  <a:pt x="96461" y="61740"/>
                </a:lnTo>
                <a:close/>
                <a:moveTo>
                  <a:pt x="104078" y="61740"/>
                </a:moveTo>
                <a:lnTo>
                  <a:pt x="104078" y="65479"/>
                </a:lnTo>
                <a:lnTo>
                  <a:pt x="100340" y="65479"/>
                </a:lnTo>
                <a:lnTo>
                  <a:pt x="100340" y="61740"/>
                </a:lnTo>
                <a:close/>
                <a:moveTo>
                  <a:pt x="107958" y="61740"/>
                </a:moveTo>
                <a:lnTo>
                  <a:pt x="107958" y="65479"/>
                </a:lnTo>
                <a:lnTo>
                  <a:pt x="104220" y="65479"/>
                </a:lnTo>
                <a:lnTo>
                  <a:pt x="104220" y="61740"/>
                </a:lnTo>
                <a:close/>
                <a:moveTo>
                  <a:pt x="111837" y="61740"/>
                </a:moveTo>
                <a:lnTo>
                  <a:pt x="111837" y="65479"/>
                </a:lnTo>
                <a:lnTo>
                  <a:pt x="108099" y="65479"/>
                </a:lnTo>
                <a:lnTo>
                  <a:pt x="108099" y="61740"/>
                </a:lnTo>
                <a:close/>
                <a:moveTo>
                  <a:pt x="115717" y="61740"/>
                </a:moveTo>
                <a:lnTo>
                  <a:pt x="115717" y="65479"/>
                </a:lnTo>
                <a:lnTo>
                  <a:pt x="111979" y="65479"/>
                </a:lnTo>
                <a:lnTo>
                  <a:pt x="111979" y="61740"/>
                </a:lnTo>
                <a:close/>
                <a:moveTo>
                  <a:pt x="119596" y="61740"/>
                </a:moveTo>
                <a:lnTo>
                  <a:pt x="119596" y="65479"/>
                </a:lnTo>
                <a:lnTo>
                  <a:pt x="115855" y="65479"/>
                </a:lnTo>
                <a:lnTo>
                  <a:pt x="115855" y="61740"/>
                </a:lnTo>
                <a:close/>
                <a:moveTo>
                  <a:pt x="123476" y="61740"/>
                </a:moveTo>
                <a:lnTo>
                  <a:pt x="123476" y="65479"/>
                </a:lnTo>
                <a:lnTo>
                  <a:pt x="119735" y="65479"/>
                </a:lnTo>
                <a:lnTo>
                  <a:pt x="119735" y="61740"/>
                </a:lnTo>
                <a:close/>
                <a:moveTo>
                  <a:pt x="127355" y="61740"/>
                </a:moveTo>
                <a:lnTo>
                  <a:pt x="127355" y="65479"/>
                </a:lnTo>
                <a:lnTo>
                  <a:pt x="123614" y="65479"/>
                </a:lnTo>
                <a:lnTo>
                  <a:pt x="123614" y="61740"/>
                </a:lnTo>
                <a:close/>
                <a:moveTo>
                  <a:pt x="131235" y="61740"/>
                </a:moveTo>
                <a:lnTo>
                  <a:pt x="131235" y="65479"/>
                </a:lnTo>
                <a:lnTo>
                  <a:pt x="127494" y="65479"/>
                </a:lnTo>
                <a:lnTo>
                  <a:pt x="127494" y="61740"/>
                </a:lnTo>
                <a:close/>
                <a:moveTo>
                  <a:pt x="135114" y="61740"/>
                </a:moveTo>
                <a:lnTo>
                  <a:pt x="135114" y="65479"/>
                </a:lnTo>
                <a:lnTo>
                  <a:pt x="131373" y="65479"/>
                </a:lnTo>
                <a:lnTo>
                  <a:pt x="131373" y="61740"/>
                </a:lnTo>
                <a:close/>
                <a:moveTo>
                  <a:pt x="7114" y="65619"/>
                </a:moveTo>
                <a:lnTo>
                  <a:pt x="7114" y="69359"/>
                </a:lnTo>
                <a:lnTo>
                  <a:pt x="3376" y="69359"/>
                </a:lnTo>
                <a:lnTo>
                  <a:pt x="3376" y="65619"/>
                </a:lnTo>
                <a:close/>
                <a:moveTo>
                  <a:pt x="10993" y="65619"/>
                </a:moveTo>
                <a:lnTo>
                  <a:pt x="10993" y="69359"/>
                </a:lnTo>
                <a:lnTo>
                  <a:pt x="7256" y="69359"/>
                </a:lnTo>
                <a:lnTo>
                  <a:pt x="7256" y="65619"/>
                </a:lnTo>
                <a:close/>
                <a:moveTo>
                  <a:pt x="14873" y="65619"/>
                </a:moveTo>
                <a:lnTo>
                  <a:pt x="14873" y="69359"/>
                </a:lnTo>
                <a:lnTo>
                  <a:pt x="11135" y="69359"/>
                </a:lnTo>
                <a:lnTo>
                  <a:pt x="11135" y="65619"/>
                </a:lnTo>
                <a:close/>
                <a:moveTo>
                  <a:pt x="18752" y="65619"/>
                </a:moveTo>
                <a:lnTo>
                  <a:pt x="18752" y="69359"/>
                </a:lnTo>
                <a:lnTo>
                  <a:pt x="15015" y="69359"/>
                </a:lnTo>
                <a:lnTo>
                  <a:pt x="15015" y="65619"/>
                </a:lnTo>
                <a:close/>
                <a:moveTo>
                  <a:pt x="22632" y="65619"/>
                </a:moveTo>
                <a:lnTo>
                  <a:pt x="22632" y="69359"/>
                </a:lnTo>
                <a:lnTo>
                  <a:pt x="18894" y="69359"/>
                </a:lnTo>
                <a:lnTo>
                  <a:pt x="18894" y="65619"/>
                </a:lnTo>
                <a:close/>
                <a:moveTo>
                  <a:pt x="26514" y="65619"/>
                </a:moveTo>
                <a:lnTo>
                  <a:pt x="26514" y="69359"/>
                </a:lnTo>
                <a:lnTo>
                  <a:pt x="22775" y="69359"/>
                </a:lnTo>
                <a:lnTo>
                  <a:pt x="22775" y="65619"/>
                </a:lnTo>
                <a:close/>
                <a:moveTo>
                  <a:pt x="30394" y="65619"/>
                </a:moveTo>
                <a:lnTo>
                  <a:pt x="30394" y="69359"/>
                </a:lnTo>
                <a:lnTo>
                  <a:pt x="26654" y="69359"/>
                </a:lnTo>
                <a:lnTo>
                  <a:pt x="26654" y="65619"/>
                </a:lnTo>
                <a:close/>
                <a:moveTo>
                  <a:pt x="34273" y="65619"/>
                </a:moveTo>
                <a:lnTo>
                  <a:pt x="34273" y="69359"/>
                </a:lnTo>
                <a:lnTo>
                  <a:pt x="30534" y="69359"/>
                </a:lnTo>
                <a:lnTo>
                  <a:pt x="30534" y="65619"/>
                </a:lnTo>
                <a:close/>
                <a:moveTo>
                  <a:pt x="38153" y="65619"/>
                </a:moveTo>
                <a:lnTo>
                  <a:pt x="38153" y="69359"/>
                </a:lnTo>
                <a:lnTo>
                  <a:pt x="34413" y="69359"/>
                </a:lnTo>
                <a:lnTo>
                  <a:pt x="34413" y="65619"/>
                </a:lnTo>
                <a:close/>
                <a:moveTo>
                  <a:pt x="42032" y="65619"/>
                </a:moveTo>
                <a:lnTo>
                  <a:pt x="42032" y="69359"/>
                </a:lnTo>
                <a:lnTo>
                  <a:pt x="38293" y="69359"/>
                </a:lnTo>
                <a:lnTo>
                  <a:pt x="38293" y="65619"/>
                </a:lnTo>
                <a:close/>
                <a:moveTo>
                  <a:pt x="45912" y="65619"/>
                </a:moveTo>
                <a:lnTo>
                  <a:pt x="45912" y="69359"/>
                </a:lnTo>
                <a:lnTo>
                  <a:pt x="42171" y="69359"/>
                </a:lnTo>
                <a:lnTo>
                  <a:pt x="42171" y="65619"/>
                </a:lnTo>
                <a:close/>
                <a:moveTo>
                  <a:pt x="49788" y="65619"/>
                </a:moveTo>
                <a:lnTo>
                  <a:pt x="49788" y="69359"/>
                </a:lnTo>
                <a:lnTo>
                  <a:pt x="46049" y="69359"/>
                </a:lnTo>
                <a:lnTo>
                  <a:pt x="46049" y="65619"/>
                </a:lnTo>
                <a:close/>
                <a:moveTo>
                  <a:pt x="53671" y="65619"/>
                </a:moveTo>
                <a:lnTo>
                  <a:pt x="53671" y="69359"/>
                </a:lnTo>
                <a:lnTo>
                  <a:pt x="49930" y="69359"/>
                </a:lnTo>
                <a:lnTo>
                  <a:pt x="49930" y="65619"/>
                </a:lnTo>
                <a:close/>
                <a:moveTo>
                  <a:pt x="57524" y="65619"/>
                </a:moveTo>
                <a:lnTo>
                  <a:pt x="57524" y="69359"/>
                </a:lnTo>
                <a:lnTo>
                  <a:pt x="53809" y="69359"/>
                </a:lnTo>
                <a:lnTo>
                  <a:pt x="53809" y="65619"/>
                </a:lnTo>
                <a:close/>
                <a:moveTo>
                  <a:pt x="61404" y="65619"/>
                </a:moveTo>
                <a:lnTo>
                  <a:pt x="61404" y="69359"/>
                </a:lnTo>
                <a:lnTo>
                  <a:pt x="57666" y="69359"/>
                </a:lnTo>
                <a:lnTo>
                  <a:pt x="57666" y="65619"/>
                </a:lnTo>
                <a:close/>
                <a:moveTo>
                  <a:pt x="65283" y="65619"/>
                </a:moveTo>
                <a:lnTo>
                  <a:pt x="65283" y="69359"/>
                </a:lnTo>
                <a:lnTo>
                  <a:pt x="61545" y="69359"/>
                </a:lnTo>
                <a:lnTo>
                  <a:pt x="61545" y="65619"/>
                </a:lnTo>
                <a:close/>
                <a:moveTo>
                  <a:pt x="69163" y="65619"/>
                </a:moveTo>
                <a:lnTo>
                  <a:pt x="69163" y="69359"/>
                </a:lnTo>
                <a:lnTo>
                  <a:pt x="65425" y="69359"/>
                </a:lnTo>
                <a:lnTo>
                  <a:pt x="65425" y="65619"/>
                </a:lnTo>
                <a:close/>
                <a:moveTo>
                  <a:pt x="73042" y="65619"/>
                </a:moveTo>
                <a:lnTo>
                  <a:pt x="73042" y="69359"/>
                </a:lnTo>
                <a:lnTo>
                  <a:pt x="69304" y="69359"/>
                </a:lnTo>
                <a:lnTo>
                  <a:pt x="69304" y="65619"/>
                </a:lnTo>
                <a:close/>
                <a:moveTo>
                  <a:pt x="76922" y="65619"/>
                </a:moveTo>
                <a:lnTo>
                  <a:pt x="76922" y="69359"/>
                </a:lnTo>
                <a:lnTo>
                  <a:pt x="73182" y="69359"/>
                </a:lnTo>
                <a:lnTo>
                  <a:pt x="73182" y="65619"/>
                </a:lnTo>
                <a:close/>
                <a:moveTo>
                  <a:pt x="80801" y="65619"/>
                </a:moveTo>
                <a:lnTo>
                  <a:pt x="80801" y="69359"/>
                </a:lnTo>
                <a:lnTo>
                  <a:pt x="77063" y="69359"/>
                </a:lnTo>
                <a:lnTo>
                  <a:pt x="77063" y="65619"/>
                </a:lnTo>
                <a:close/>
                <a:moveTo>
                  <a:pt x="84681" y="65619"/>
                </a:moveTo>
                <a:lnTo>
                  <a:pt x="84681" y="69359"/>
                </a:lnTo>
                <a:lnTo>
                  <a:pt x="80943" y="69359"/>
                </a:lnTo>
                <a:lnTo>
                  <a:pt x="80943" y="65619"/>
                </a:lnTo>
                <a:close/>
                <a:moveTo>
                  <a:pt x="88560" y="65619"/>
                </a:moveTo>
                <a:lnTo>
                  <a:pt x="88560" y="69359"/>
                </a:lnTo>
                <a:lnTo>
                  <a:pt x="84822" y="69359"/>
                </a:lnTo>
                <a:lnTo>
                  <a:pt x="84822" y="65619"/>
                </a:lnTo>
                <a:close/>
                <a:moveTo>
                  <a:pt x="92440" y="65619"/>
                </a:moveTo>
                <a:lnTo>
                  <a:pt x="92440" y="69359"/>
                </a:lnTo>
                <a:lnTo>
                  <a:pt x="88702" y="69359"/>
                </a:lnTo>
                <a:lnTo>
                  <a:pt x="88702" y="65619"/>
                </a:lnTo>
                <a:close/>
                <a:moveTo>
                  <a:pt x="96319" y="65619"/>
                </a:moveTo>
                <a:lnTo>
                  <a:pt x="96319" y="69359"/>
                </a:lnTo>
                <a:lnTo>
                  <a:pt x="92581" y="69359"/>
                </a:lnTo>
                <a:lnTo>
                  <a:pt x="92581" y="65619"/>
                </a:lnTo>
                <a:close/>
                <a:moveTo>
                  <a:pt x="100199" y="65619"/>
                </a:moveTo>
                <a:lnTo>
                  <a:pt x="100199" y="69359"/>
                </a:lnTo>
                <a:lnTo>
                  <a:pt x="96461" y="69359"/>
                </a:lnTo>
                <a:lnTo>
                  <a:pt x="96461" y="65619"/>
                </a:lnTo>
                <a:close/>
                <a:moveTo>
                  <a:pt x="104078" y="65619"/>
                </a:moveTo>
                <a:lnTo>
                  <a:pt x="104078" y="69359"/>
                </a:lnTo>
                <a:lnTo>
                  <a:pt x="100340" y="69359"/>
                </a:lnTo>
                <a:lnTo>
                  <a:pt x="100340" y="65619"/>
                </a:lnTo>
                <a:close/>
                <a:moveTo>
                  <a:pt x="107958" y="65619"/>
                </a:moveTo>
                <a:lnTo>
                  <a:pt x="107958" y="69359"/>
                </a:lnTo>
                <a:lnTo>
                  <a:pt x="104220" y="69359"/>
                </a:lnTo>
                <a:lnTo>
                  <a:pt x="104220" y="65619"/>
                </a:lnTo>
                <a:close/>
                <a:moveTo>
                  <a:pt x="111837" y="65619"/>
                </a:moveTo>
                <a:lnTo>
                  <a:pt x="111837" y="69359"/>
                </a:lnTo>
                <a:lnTo>
                  <a:pt x="108099" y="69359"/>
                </a:lnTo>
                <a:lnTo>
                  <a:pt x="108099" y="65619"/>
                </a:lnTo>
                <a:close/>
                <a:moveTo>
                  <a:pt x="115717" y="65619"/>
                </a:moveTo>
                <a:lnTo>
                  <a:pt x="115717" y="69359"/>
                </a:lnTo>
                <a:lnTo>
                  <a:pt x="111979" y="69359"/>
                </a:lnTo>
                <a:lnTo>
                  <a:pt x="111979" y="65619"/>
                </a:lnTo>
                <a:close/>
                <a:moveTo>
                  <a:pt x="119596" y="65619"/>
                </a:moveTo>
                <a:lnTo>
                  <a:pt x="119596" y="69359"/>
                </a:lnTo>
                <a:lnTo>
                  <a:pt x="115855" y="69359"/>
                </a:lnTo>
                <a:lnTo>
                  <a:pt x="115855" y="65619"/>
                </a:lnTo>
                <a:close/>
                <a:moveTo>
                  <a:pt x="123476" y="65619"/>
                </a:moveTo>
                <a:lnTo>
                  <a:pt x="123476" y="69359"/>
                </a:lnTo>
                <a:lnTo>
                  <a:pt x="119735" y="69359"/>
                </a:lnTo>
                <a:lnTo>
                  <a:pt x="119735" y="65619"/>
                </a:lnTo>
                <a:close/>
                <a:moveTo>
                  <a:pt x="127355" y="65619"/>
                </a:moveTo>
                <a:lnTo>
                  <a:pt x="127355" y="69359"/>
                </a:lnTo>
                <a:lnTo>
                  <a:pt x="123614" y="69359"/>
                </a:lnTo>
                <a:lnTo>
                  <a:pt x="123614" y="65619"/>
                </a:lnTo>
                <a:close/>
                <a:moveTo>
                  <a:pt x="131235" y="65619"/>
                </a:moveTo>
                <a:lnTo>
                  <a:pt x="131235" y="69359"/>
                </a:lnTo>
                <a:lnTo>
                  <a:pt x="127494" y="69359"/>
                </a:lnTo>
                <a:lnTo>
                  <a:pt x="127494" y="65619"/>
                </a:lnTo>
                <a:close/>
                <a:moveTo>
                  <a:pt x="135114" y="65619"/>
                </a:moveTo>
                <a:lnTo>
                  <a:pt x="135114" y="69359"/>
                </a:lnTo>
                <a:lnTo>
                  <a:pt x="131373" y="69359"/>
                </a:lnTo>
                <a:lnTo>
                  <a:pt x="131373" y="65619"/>
                </a:lnTo>
                <a:close/>
                <a:moveTo>
                  <a:pt x="7114" y="69499"/>
                </a:moveTo>
                <a:lnTo>
                  <a:pt x="7114" y="73238"/>
                </a:lnTo>
                <a:lnTo>
                  <a:pt x="3376" y="73238"/>
                </a:lnTo>
                <a:lnTo>
                  <a:pt x="3376" y="69499"/>
                </a:lnTo>
                <a:close/>
                <a:moveTo>
                  <a:pt x="10993" y="69499"/>
                </a:moveTo>
                <a:lnTo>
                  <a:pt x="10993" y="73238"/>
                </a:lnTo>
                <a:lnTo>
                  <a:pt x="7256" y="73238"/>
                </a:lnTo>
                <a:lnTo>
                  <a:pt x="7256" y="69499"/>
                </a:lnTo>
                <a:close/>
                <a:moveTo>
                  <a:pt x="14873" y="69499"/>
                </a:moveTo>
                <a:lnTo>
                  <a:pt x="14873" y="73238"/>
                </a:lnTo>
                <a:lnTo>
                  <a:pt x="11135" y="73238"/>
                </a:lnTo>
                <a:lnTo>
                  <a:pt x="11135" y="69499"/>
                </a:lnTo>
                <a:close/>
                <a:moveTo>
                  <a:pt x="18752" y="69499"/>
                </a:moveTo>
                <a:lnTo>
                  <a:pt x="18752" y="73238"/>
                </a:lnTo>
                <a:lnTo>
                  <a:pt x="15015" y="73238"/>
                </a:lnTo>
                <a:lnTo>
                  <a:pt x="15015" y="69499"/>
                </a:lnTo>
                <a:close/>
                <a:moveTo>
                  <a:pt x="22632" y="69499"/>
                </a:moveTo>
                <a:lnTo>
                  <a:pt x="22632" y="73238"/>
                </a:lnTo>
                <a:lnTo>
                  <a:pt x="18894" y="73238"/>
                </a:lnTo>
                <a:lnTo>
                  <a:pt x="18894" y="69499"/>
                </a:lnTo>
                <a:close/>
                <a:moveTo>
                  <a:pt x="26514" y="69499"/>
                </a:moveTo>
                <a:lnTo>
                  <a:pt x="26514" y="73238"/>
                </a:lnTo>
                <a:lnTo>
                  <a:pt x="22775" y="73238"/>
                </a:lnTo>
                <a:lnTo>
                  <a:pt x="22775" y="69499"/>
                </a:lnTo>
                <a:close/>
                <a:moveTo>
                  <a:pt x="30394" y="69499"/>
                </a:moveTo>
                <a:lnTo>
                  <a:pt x="30394" y="73238"/>
                </a:lnTo>
                <a:lnTo>
                  <a:pt x="26654" y="73238"/>
                </a:lnTo>
                <a:lnTo>
                  <a:pt x="26654" y="69499"/>
                </a:lnTo>
                <a:close/>
                <a:moveTo>
                  <a:pt x="34273" y="69499"/>
                </a:moveTo>
                <a:lnTo>
                  <a:pt x="34273" y="73238"/>
                </a:lnTo>
                <a:lnTo>
                  <a:pt x="30534" y="73238"/>
                </a:lnTo>
                <a:lnTo>
                  <a:pt x="30534" y="69499"/>
                </a:lnTo>
                <a:close/>
                <a:moveTo>
                  <a:pt x="38153" y="69499"/>
                </a:moveTo>
                <a:lnTo>
                  <a:pt x="38153" y="73238"/>
                </a:lnTo>
                <a:lnTo>
                  <a:pt x="34413" y="73238"/>
                </a:lnTo>
                <a:lnTo>
                  <a:pt x="34413" y="69499"/>
                </a:lnTo>
                <a:close/>
                <a:moveTo>
                  <a:pt x="42032" y="69499"/>
                </a:moveTo>
                <a:lnTo>
                  <a:pt x="42032" y="73238"/>
                </a:lnTo>
                <a:lnTo>
                  <a:pt x="38293" y="73238"/>
                </a:lnTo>
                <a:lnTo>
                  <a:pt x="38293" y="69499"/>
                </a:lnTo>
                <a:close/>
                <a:moveTo>
                  <a:pt x="45912" y="69499"/>
                </a:moveTo>
                <a:lnTo>
                  <a:pt x="45912" y="73238"/>
                </a:lnTo>
                <a:lnTo>
                  <a:pt x="42171" y="73238"/>
                </a:lnTo>
                <a:lnTo>
                  <a:pt x="42171" y="69499"/>
                </a:lnTo>
                <a:close/>
                <a:moveTo>
                  <a:pt x="49788" y="69499"/>
                </a:moveTo>
                <a:lnTo>
                  <a:pt x="49788" y="73238"/>
                </a:lnTo>
                <a:lnTo>
                  <a:pt x="46049" y="73238"/>
                </a:lnTo>
                <a:lnTo>
                  <a:pt x="46049" y="69499"/>
                </a:lnTo>
                <a:close/>
                <a:moveTo>
                  <a:pt x="53671" y="69499"/>
                </a:moveTo>
                <a:lnTo>
                  <a:pt x="53671" y="73238"/>
                </a:lnTo>
                <a:lnTo>
                  <a:pt x="49930" y="73238"/>
                </a:lnTo>
                <a:lnTo>
                  <a:pt x="49930" y="69499"/>
                </a:lnTo>
                <a:close/>
                <a:moveTo>
                  <a:pt x="57524" y="69499"/>
                </a:moveTo>
                <a:lnTo>
                  <a:pt x="57524" y="73238"/>
                </a:lnTo>
                <a:lnTo>
                  <a:pt x="53809" y="73238"/>
                </a:lnTo>
                <a:lnTo>
                  <a:pt x="53809" y="69499"/>
                </a:lnTo>
                <a:close/>
                <a:moveTo>
                  <a:pt x="61404" y="69499"/>
                </a:moveTo>
                <a:lnTo>
                  <a:pt x="61404" y="73238"/>
                </a:lnTo>
                <a:lnTo>
                  <a:pt x="57666" y="73238"/>
                </a:lnTo>
                <a:lnTo>
                  <a:pt x="57666" y="69499"/>
                </a:lnTo>
                <a:close/>
                <a:moveTo>
                  <a:pt x="65283" y="69499"/>
                </a:moveTo>
                <a:lnTo>
                  <a:pt x="65283" y="73238"/>
                </a:lnTo>
                <a:lnTo>
                  <a:pt x="61545" y="73238"/>
                </a:lnTo>
                <a:lnTo>
                  <a:pt x="61545" y="69499"/>
                </a:lnTo>
                <a:close/>
                <a:moveTo>
                  <a:pt x="69163" y="69499"/>
                </a:moveTo>
                <a:lnTo>
                  <a:pt x="69163" y="73238"/>
                </a:lnTo>
                <a:lnTo>
                  <a:pt x="65425" y="73238"/>
                </a:lnTo>
                <a:lnTo>
                  <a:pt x="65425" y="69499"/>
                </a:lnTo>
                <a:close/>
                <a:moveTo>
                  <a:pt x="73042" y="69499"/>
                </a:moveTo>
                <a:lnTo>
                  <a:pt x="73042" y="73238"/>
                </a:lnTo>
                <a:lnTo>
                  <a:pt x="69304" y="73238"/>
                </a:lnTo>
                <a:lnTo>
                  <a:pt x="69304" y="69499"/>
                </a:lnTo>
                <a:close/>
                <a:moveTo>
                  <a:pt x="76922" y="69499"/>
                </a:moveTo>
                <a:lnTo>
                  <a:pt x="76922" y="73238"/>
                </a:lnTo>
                <a:lnTo>
                  <a:pt x="73182" y="73238"/>
                </a:lnTo>
                <a:lnTo>
                  <a:pt x="73182" y="69499"/>
                </a:lnTo>
                <a:close/>
                <a:moveTo>
                  <a:pt x="80801" y="69499"/>
                </a:moveTo>
                <a:lnTo>
                  <a:pt x="80801" y="73238"/>
                </a:lnTo>
                <a:lnTo>
                  <a:pt x="77063" y="73238"/>
                </a:lnTo>
                <a:lnTo>
                  <a:pt x="77063" y="69499"/>
                </a:lnTo>
                <a:close/>
                <a:moveTo>
                  <a:pt x="84681" y="69499"/>
                </a:moveTo>
                <a:lnTo>
                  <a:pt x="84681" y="73238"/>
                </a:lnTo>
                <a:lnTo>
                  <a:pt x="80943" y="73238"/>
                </a:lnTo>
                <a:lnTo>
                  <a:pt x="80943" y="69499"/>
                </a:lnTo>
                <a:close/>
                <a:moveTo>
                  <a:pt x="88560" y="69499"/>
                </a:moveTo>
                <a:lnTo>
                  <a:pt x="88560" y="73238"/>
                </a:lnTo>
                <a:lnTo>
                  <a:pt x="84822" y="73238"/>
                </a:lnTo>
                <a:lnTo>
                  <a:pt x="84822" y="69499"/>
                </a:lnTo>
                <a:close/>
                <a:moveTo>
                  <a:pt x="92440" y="69499"/>
                </a:moveTo>
                <a:lnTo>
                  <a:pt x="92440" y="73238"/>
                </a:lnTo>
                <a:lnTo>
                  <a:pt x="88702" y="73238"/>
                </a:lnTo>
                <a:lnTo>
                  <a:pt x="88702" y="69499"/>
                </a:lnTo>
                <a:close/>
                <a:moveTo>
                  <a:pt x="96319" y="69499"/>
                </a:moveTo>
                <a:lnTo>
                  <a:pt x="96319" y="73238"/>
                </a:lnTo>
                <a:lnTo>
                  <a:pt x="92581" y="73238"/>
                </a:lnTo>
                <a:lnTo>
                  <a:pt x="92581" y="69499"/>
                </a:lnTo>
                <a:close/>
                <a:moveTo>
                  <a:pt x="100199" y="69499"/>
                </a:moveTo>
                <a:lnTo>
                  <a:pt x="100199" y="73238"/>
                </a:lnTo>
                <a:lnTo>
                  <a:pt x="96461" y="73238"/>
                </a:lnTo>
                <a:lnTo>
                  <a:pt x="96461" y="69499"/>
                </a:lnTo>
                <a:close/>
                <a:moveTo>
                  <a:pt x="104078" y="69499"/>
                </a:moveTo>
                <a:lnTo>
                  <a:pt x="104078" y="73238"/>
                </a:lnTo>
                <a:lnTo>
                  <a:pt x="100340" y="73238"/>
                </a:lnTo>
                <a:lnTo>
                  <a:pt x="100340" y="69499"/>
                </a:lnTo>
                <a:close/>
                <a:moveTo>
                  <a:pt x="107958" y="69499"/>
                </a:moveTo>
                <a:lnTo>
                  <a:pt x="107958" y="73238"/>
                </a:lnTo>
                <a:lnTo>
                  <a:pt x="104220" y="73238"/>
                </a:lnTo>
                <a:lnTo>
                  <a:pt x="104220" y="69499"/>
                </a:lnTo>
                <a:close/>
                <a:moveTo>
                  <a:pt x="111837" y="69499"/>
                </a:moveTo>
                <a:lnTo>
                  <a:pt x="111837" y="73238"/>
                </a:lnTo>
                <a:lnTo>
                  <a:pt x="108099" y="73238"/>
                </a:lnTo>
                <a:lnTo>
                  <a:pt x="108099" y="69499"/>
                </a:lnTo>
                <a:close/>
                <a:moveTo>
                  <a:pt x="115717" y="69499"/>
                </a:moveTo>
                <a:lnTo>
                  <a:pt x="115717" y="73238"/>
                </a:lnTo>
                <a:lnTo>
                  <a:pt x="111979" y="73238"/>
                </a:lnTo>
                <a:lnTo>
                  <a:pt x="111979" y="69499"/>
                </a:lnTo>
                <a:close/>
                <a:moveTo>
                  <a:pt x="119596" y="69499"/>
                </a:moveTo>
                <a:lnTo>
                  <a:pt x="119596" y="73238"/>
                </a:lnTo>
                <a:lnTo>
                  <a:pt x="115855" y="73238"/>
                </a:lnTo>
                <a:lnTo>
                  <a:pt x="115855" y="69499"/>
                </a:lnTo>
                <a:close/>
                <a:moveTo>
                  <a:pt x="123476" y="69499"/>
                </a:moveTo>
                <a:lnTo>
                  <a:pt x="123476" y="73238"/>
                </a:lnTo>
                <a:lnTo>
                  <a:pt x="119735" y="73238"/>
                </a:lnTo>
                <a:lnTo>
                  <a:pt x="119735" y="69499"/>
                </a:lnTo>
                <a:close/>
                <a:moveTo>
                  <a:pt x="127355" y="69499"/>
                </a:moveTo>
                <a:lnTo>
                  <a:pt x="127355" y="73238"/>
                </a:lnTo>
                <a:lnTo>
                  <a:pt x="123614" y="73238"/>
                </a:lnTo>
                <a:lnTo>
                  <a:pt x="123614" y="69499"/>
                </a:lnTo>
                <a:close/>
                <a:moveTo>
                  <a:pt x="131235" y="69499"/>
                </a:moveTo>
                <a:lnTo>
                  <a:pt x="131235" y="73238"/>
                </a:lnTo>
                <a:lnTo>
                  <a:pt x="127494" y="73238"/>
                </a:lnTo>
                <a:lnTo>
                  <a:pt x="127494" y="69499"/>
                </a:lnTo>
                <a:close/>
                <a:moveTo>
                  <a:pt x="135114" y="69499"/>
                </a:moveTo>
                <a:lnTo>
                  <a:pt x="135114" y="73238"/>
                </a:lnTo>
                <a:lnTo>
                  <a:pt x="131373" y="73238"/>
                </a:lnTo>
                <a:lnTo>
                  <a:pt x="131373" y="69499"/>
                </a:lnTo>
                <a:close/>
                <a:moveTo>
                  <a:pt x="7114" y="73380"/>
                </a:moveTo>
                <a:lnTo>
                  <a:pt x="7114" y="77119"/>
                </a:lnTo>
                <a:lnTo>
                  <a:pt x="3376" y="77119"/>
                </a:lnTo>
                <a:lnTo>
                  <a:pt x="3376" y="73380"/>
                </a:lnTo>
                <a:close/>
                <a:moveTo>
                  <a:pt x="10993" y="73380"/>
                </a:moveTo>
                <a:lnTo>
                  <a:pt x="10993" y="77119"/>
                </a:lnTo>
                <a:lnTo>
                  <a:pt x="7256" y="77119"/>
                </a:lnTo>
                <a:lnTo>
                  <a:pt x="7256" y="73380"/>
                </a:lnTo>
                <a:close/>
                <a:moveTo>
                  <a:pt x="14873" y="73380"/>
                </a:moveTo>
                <a:lnTo>
                  <a:pt x="14873" y="77119"/>
                </a:lnTo>
                <a:lnTo>
                  <a:pt x="11135" y="77119"/>
                </a:lnTo>
                <a:lnTo>
                  <a:pt x="11135" y="73380"/>
                </a:lnTo>
                <a:close/>
                <a:moveTo>
                  <a:pt x="18752" y="73380"/>
                </a:moveTo>
                <a:lnTo>
                  <a:pt x="18752" y="77119"/>
                </a:lnTo>
                <a:lnTo>
                  <a:pt x="15015" y="77119"/>
                </a:lnTo>
                <a:lnTo>
                  <a:pt x="15015" y="73380"/>
                </a:lnTo>
                <a:close/>
                <a:moveTo>
                  <a:pt x="22632" y="73380"/>
                </a:moveTo>
                <a:lnTo>
                  <a:pt x="22632" y="77119"/>
                </a:lnTo>
                <a:lnTo>
                  <a:pt x="18894" y="77119"/>
                </a:lnTo>
                <a:lnTo>
                  <a:pt x="18894" y="73380"/>
                </a:lnTo>
                <a:close/>
                <a:moveTo>
                  <a:pt x="26514" y="73380"/>
                </a:moveTo>
                <a:lnTo>
                  <a:pt x="26514" y="77119"/>
                </a:lnTo>
                <a:lnTo>
                  <a:pt x="22775" y="77119"/>
                </a:lnTo>
                <a:lnTo>
                  <a:pt x="22775" y="73380"/>
                </a:lnTo>
                <a:close/>
                <a:moveTo>
                  <a:pt x="30394" y="73380"/>
                </a:moveTo>
                <a:lnTo>
                  <a:pt x="30394" y="77119"/>
                </a:lnTo>
                <a:lnTo>
                  <a:pt x="26654" y="77119"/>
                </a:lnTo>
                <a:lnTo>
                  <a:pt x="26654" y="73380"/>
                </a:lnTo>
                <a:close/>
                <a:moveTo>
                  <a:pt x="34273" y="73380"/>
                </a:moveTo>
                <a:lnTo>
                  <a:pt x="34273" y="77119"/>
                </a:lnTo>
                <a:lnTo>
                  <a:pt x="30534" y="77119"/>
                </a:lnTo>
                <a:lnTo>
                  <a:pt x="30534" y="73380"/>
                </a:lnTo>
                <a:close/>
                <a:moveTo>
                  <a:pt x="38153" y="73380"/>
                </a:moveTo>
                <a:lnTo>
                  <a:pt x="38153" y="77119"/>
                </a:lnTo>
                <a:lnTo>
                  <a:pt x="34413" y="77119"/>
                </a:lnTo>
                <a:lnTo>
                  <a:pt x="34413" y="73380"/>
                </a:lnTo>
                <a:close/>
                <a:moveTo>
                  <a:pt x="42032" y="73380"/>
                </a:moveTo>
                <a:lnTo>
                  <a:pt x="42032" y="77119"/>
                </a:lnTo>
                <a:lnTo>
                  <a:pt x="38293" y="77119"/>
                </a:lnTo>
                <a:lnTo>
                  <a:pt x="38293" y="73380"/>
                </a:lnTo>
                <a:close/>
                <a:moveTo>
                  <a:pt x="45912" y="73380"/>
                </a:moveTo>
                <a:lnTo>
                  <a:pt x="45912" y="77119"/>
                </a:lnTo>
                <a:lnTo>
                  <a:pt x="42171" y="77119"/>
                </a:lnTo>
                <a:lnTo>
                  <a:pt x="42171" y="73380"/>
                </a:lnTo>
                <a:close/>
                <a:moveTo>
                  <a:pt x="49788" y="73380"/>
                </a:moveTo>
                <a:lnTo>
                  <a:pt x="49788" y="77119"/>
                </a:lnTo>
                <a:lnTo>
                  <a:pt x="46049" y="77119"/>
                </a:lnTo>
                <a:lnTo>
                  <a:pt x="46049" y="73380"/>
                </a:lnTo>
                <a:close/>
                <a:moveTo>
                  <a:pt x="53671" y="73380"/>
                </a:moveTo>
                <a:lnTo>
                  <a:pt x="53671" y="77119"/>
                </a:lnTo>
                <a:lnTo>
                  <a:pt x="49930" y="77119"/>
                </a:lnTo>
                <a:lnTo>
                  <a:pt x="49930" y="73380"/>
                </a:lnTo>
                <a:close/>
                <a:moveTo>
                  <a:pt x="57524" y="73380"/>
                </a:moveTo>
                <a:lnTo>
                  <a:pt x="57524" y="77119"/>
                </a:lnTo>
                <a:lnTo>
                  <a:pt x="53809" y="77119"/>
                </a:lnTo>
                <a:lnTo>
                  <a:pt x="53809" y="73380"/>
                </a:lnTo>
                <a:close/>
                <a:moveTo>
                  <a:pt x="61404" y="73380"/>
                </a:moveTo>
                <a:lnTo>
                  <a:pt x="61404" y="77119"/>
                </a:lnTo>
                <a:lnTo>
                  <a:pt x="57666" y="77119"/>
                </a:lnTo>
                <a:lnTo>
                  <a:pt x="57666" y="73380"/>
                </a:lnTo>
                <a:close/>
                <a:moveTo>
                  <a:pt x="65283" y="73380"/>
                </a:moveTo>
                <a:lnTo>
                  <a:pt x="65283" y="77119"/>
                </a:lnTo>
                <a:lnTo>
                  <a:pt x="61545" y="77119"/>
                </a:lnTo>
                <a:lnTo>
                  <a:pt x="61545" y="73380"/>
                </a:lnTo>
                <a:close/>
                <a:moveTo>
                  <a:pt x="69163" y="73380"/>
                </a:moveTo>
                <a:lnTo>
                  <a:pt x="69163" y="77119"/>
                </a:lnTo>
                <a:lnTo>
                  <a:pt x="65425" y="77119"/>
                </a:lnTo>
                <a:lnTo>
                  <a:pt x="65425" y="73380"/>
                </a:lnTo>
                <a:close/>
                <a:moveTo>
                  <a:pt x="73042" y="73380"/>
                </a:moveTo>
                <a:lnTo>
                  <a:pt x="73042" y="77119"/>
                </a:lnTo>
                <a:lnTo>
                  <a:pt x="69304" y="77119"/>
                </a:lnTo>
                <a:lnTo>
                  <a:pt x="69304" y="73380"/>
                </a:lnTo>
                <a:close/>
                <a:moveTo>
                  <a:pt x="76922" y="73380"/>
                </a:moveTo>
                <a:lnTo>
                  <a:pt x="76922" y="77119"/>
                </a:lnTo>
                <a:lnTo>
                  <a:pt x="73182" y="77119"/>
                </a:lnTo>
                <a:lnTo>
                  <a:pt x="73182" y="73380"/>
                </a:lnTo>
                <a:close/>
                <a:moveTo>
                  <a:pt x="80801" y="73380"/>
                </a:moveTo>
                <a:lnTo>
                  <a:pt x="80801" y="77119"/>
                </a:lnTo>
                <a:lnTo>
                  <a:pt x="77063" y="77119"/>
                </a:lnTo>
                <a:lnTo>
                  <a:pt x="77063" y="73380"/>
                </a:lnTo>
                <a:close/>
                <a:moveTo>
                  <a:pt x="84681" y="73380"/>
                </a:moveTo>
                <a:lnTo>
                  <a:pt x="84681" y="77119"/>
                </a:lnTo>
                <a:lnTo>
                  <a:pt x="80943" y="77119"/>
                </a:lnTo>
                <a:lnTo>
                  <a:pt x="80943" y="73380"/>
                </a:lnTo>
                <a:close/>
                <a:moveTo>
                  <a:pt x="88560" y="73380"/>
                </a:moveTo>
                <a:lnTo>
                  <a:pt x="88560" y="77119"/>
                </a:lnTo>
                <a:lnTo>
                  <a:pt x="84822" y="77119"/>
                </a:lnTo>
                <a:lnTo>
                  <a:pt x="84822" y="73380"/>
                </a:lnTo>
                <a:close/>
                <a:moveTo>
                  <a:pt x="92440" y="73380"/>
                </a:moveTo>
                <a:lnTo>
                  <a:pt x="92440" y="77119"/>
                </a:lnTo>
                <a:lnTo>
                  <a:pt x="88702" y="77119"/>
                </a:lnTo>
                <a:lnTo>
                  <a:pt x="88702" y="73380"/>
                </a:lnTo>
                <a:close/>
                <a:moveTo>
                  <a:pt x="96319" y="73380"/>
                </a:moveTo>
                <a:lnTo>
                  <a:pt x="96319" y="77119"/>
                </a:lnTo>
                <a:lnTo>
                  <a:pt x="92581" y="77119"/>
                </a:lnTo>
                <a:lnTo>
                  <a:pt x="92581" y="73380"/>
                </a:lnTo>
                <a:close/>
                <a:moveTo>
                  <a:pt x="100199" y="73380"/>
                </a:moveTo>
                <a:lnTo>
                  <a:pt x="100199" y="77119"/>
                </a:lnTo>
                <a:lnTo>
                  <a:pt x="96461" y="77119"/>
                </a:lnTo>
                <a:lnTo>
                  <a:pt x="96461" y="73380"/>
                </a:lnTo>
                <a:close/>
                <a:moveTo>
                  <a:pt x="104078" y="73380"/>
                </a:moveTo>
                <a:lnTo>
                  <a:pt x="104078" y="77119"/>
                </a:lnTo>
                <a:lnTo>
                  <a:pt x="100340" y="77119"/>
                </a:lnTo>
                <a:lnTo>
                  <a:pt x="100340" y="73380"/>
                </a:lnTo>
                <a:close/>
                <a:moveTo>
                  <a:pt x="107958" y="73380"/>
                </a:moveTo>
                <a:lnTo>
                  <a:pt x="107958" y="77119"/>
                </a:lnTo>
                <a:lnTo>
                  <a:pt x="104220" y="77119"/>
                </a:lnTo>
                <a:lnTo>
                  <a:pt x="104220" y="73380"/>
                </a:lnTo>
                <a:close/>
                <a:moveTo>
                  <a:pt x="111837" y="73380"/>
                </a:moveTo>
                <a:lnTo>
                  <a:pt x="111837" y="77119"/>
                </a:lnTo>
                <a:lnTo>
                  <a:pt x="108099" y="77119"/>
                </a:lnTo>
                <a:lnTo>
                  <a:pt x="108099" y="73380"/>
                </a:lnTo>
                <a:close/>
                <a:moveTo>
                  <a:pt x="115717" y="73380"/>
                </a:moveTo>
                <a:lnTo>
                  <a:pt x="115717" y="77119"/>
                </a:lnTo>
                <a:lnTo>
                  <a:pt x="111979" y="77119"/>
                </a:lnTo>
                <a:lnTo>
                  <a:pt x="111979" y="73380"/>
                </a:lnTo>
                <a:close/>
                <a:moveTo>
                  <a:pt x="119596" y="73380"/>
                </a:moveTo>
                <a:lnTo>
                  <a:pt x="119596" y="77119"/>
                </a:lnTo>
                <a:lnTo>
                  <a:pt x="115855" y="77119"/>
                </a:lnTo>
                <a:lnTo>
                  <a:pt x="115855" y="73380"/>
                </a:lnTo>
                <a:close/>
                <a:moveTo>
                  <a:pt x="123476" y="73380"/>
                </a:moveTo>
                <a:lnTo>
                  <a:pt x="123476" y="77119"/>
                </a:lnTo>
                <a:lnTo>
                  <a:pt x="119735" y="77119"/>
                </a:lnTo>
                <a:lnTo>
                  <a:pt x="119735" y="73380"/>
                </a:lnTo>
                <a:close/>
                <a:moveTo>
                  <a:pt x="127355" y="73380"/>
                </a:moveTo>
                <a:lnTo>
                  <a:pt x="127355" y="77119"/>
                </a:lnTo>
                <a:lnTo>
                  <a:pt x="123614" y="77119"/>
                </a:lnTo>
                <a:lnTo>
                  <a:pt x="123614" y="73380"/>
                </a:lnTo>
                <a:close/>
                <a:moveTo>
                  <a:pt x="131235" y="73380"/>
                </a:moveTo>
                <a:lnTo>
                  <a:pt x="131235" y="77119"/>
                </a:lnTo>
                <a:lnTo>
                  <a:pt x="127494" y="77119"/>
                </a:lnTo>
                <a:lnTo>
                  <a:pt x="127494" y="73380"/>
                </a:lnTo>
                <a:close/>
                <a:moveTo>
                  <a:pt x="135114" y="73380"/>
                </a:moveTo>
                <a:lnTo>
                  <a:pt x="135114" y="77119"/>
                </a:lnTo>
                <a:lnTo>
                  <a:pt x="131373" y="77119"/>
                </a:lnTo>
                <a:lnTo>
                  <a:pt x="131373" y="73380"/>
                </a:lnTo>
                <a:close/>
                <a:moveTo>
                  <a:pt x="7114" y="77261"/>
                </a:moveTo>
                <a:lnTo>
                  <a:pt x="7114" y="80999"/>
                </a:lnTo>
                <a:lnTo>
                  <a:pt x="3376" y="80999"/>
                </a:lnTo>
                <a:lnTo>
                  <a:pt x="3376" y="77261"/>
                </a:lnTo>
                <a:close/>
                <a:moveTo>
                  <a:pt x="10993" y="77261"/>
                </a:moveTo>
                <a:lnTo>
                  <a:pt x="10993" y="80999"/>
                </a:lnTo>
                <a:lnTo>
                  <a:pt x="7256" y="80999"/>
                </a:lnTo>
                <a:lnTo>
                  <a:pt x="7256" y="77261"/>
                </a:lnTo>
                <a:close/>
                <a:moveTo>
                  <a:pt x="14873" y="77261"/>
                </a:moveTo>
                <a:lnTo>
                  <a:pt x="14873" y="80999"/>
                </a:lnTo>
                <a:lnTo>
                  <a:pt x="11135" y="80999"/>
                </a:lnTo>
                <a:lnTo>
                  <a:pt x="11135" y="77261"/>
                </a:lnTo>
                <a:close/>
                <a:moveTo>
                  <a:pt x="18752" y="77261"/>
                </a:moveTo>
                <a:lnTo>
                  <a:pt x="18752" y="80999"/>
                </a:lnTo>
                <a:lnTo>
                  <a:pt x="15015" y="80999"/>
                </a:lnTo>
                <a:lnTo>
                  <a:pt x="15015" y="77261"/>
                </a:lnTo>
                <a:close/>
                <a:moveTo>
                  <a:pt x="22632" y="77261"/>
                </a:moveTo>
                <a:lnTo>
                  <a:pt x="22632" y="80999"/>
                </a:lnTo>
                <a:lnTo>
                  <a:pt x="18894" y="80999"/>
                </a:lnTo>
                <a:lnTo>
                  <a:pt x="18894" y="77261"/>
                </a:lnTo>
                <a:close/>
                <a:moveTo>
                  <a:pt x="26514" y="77261"/>
                </a:moveTo>
                <a:lnTo>
                  <a:pt x="26514" y="80999"/>
                </a:lnTo>
                <a:lnTo>
                  <a:pt x="22775" y="80999"/>
                </a:lnTo>
                <a:lnTo>
                  <a:pt x="22775" y="77261"/>
                </a:lnTo>
                <a:close/>
                <a:moveTo>
                  <a:pt x="30394" y="77261"/>
                </a:moveTo>
                <a:lnTo>
                  <a:pt x="30394" y="80999"/>
                </a:lnTo>
                <a:lnTo>
                  <a:pt x="26654" y="80999"/>
                </a:lnTo>
                <a:lnTo>
                  <a:pt x="26654" y="77261"/>
                </a:lnTo>
                <a:close/>
                <a:moveTo>
                  <a:pt x="34273" y="77261"/>
                </a:moveTo>
                <a:lnTo>
                  <a:pt x="34273" y="80999"/>
                </a:lnTo>
                <a:lnTo>
                  <a:pt x="30534" y="80999"/>
                </a:lnTo>
                <a:lnTo>
                  <a:pt x="30534" y="77261"/>
                </a:lnTo>
                <a:close/>
                <a:moveTo>
                  <a:pt x="38153" y="77261"/>
                </a:moveTo>
                <a:lnTo>
                  <a:pt x="38153" y="80999"/>
                </a:lnTo>
                <a:lnTo>
                  <a:pt x="34413" y="80999"/>
                </a:lnTo>
                <a:lnTo>
                  <a:pt x="34413" y="77261"/>
                </a:lnTo>
                <a:close/>
                <a:moveTo>
                  <a:pt x="42032" y="77261"/>
                </a:moveTo>
                <a:lnTo>
                  <a:pt x="42032" y="80999"/>
                </a:lnTo>
                <a:lnTo>
                  <a:pt x="38293" y="80999"/>
                </a:lnTo>
                <a:lnTo>
                  <a:pt x="38293" y="77261"/>
                </a:lnTo>
                <a:close/>
                <a:moveTo>
                  <a:pt x="45912" y="77261"/>
                </a:moveTo>
                <a:lnTo>
                  <a:pt x="45912" y="80999"/>
                </a:lnTo>
                <a:lnTo>
                  <a:pt x="42171" y="80999"/>
                </a:lnTo>
                <a:lnTo>
                  <a:pt x="42171" y="77261"/>
                </a:lnTo>
                <a:close/>
                <a:moveTo>
                  <a:pt x="49788" y="77261"/>
                </a:moveTo>
                <a:lnTo>
                  <a:pt x="49788" y="80999"/>
                </a:lnTo>
                <a:lnTo>
                  <a:pt x="46049" y="80999"/>
                </a:lnTo>
                <a:lnTo>
                  <a:pt x="46049" y="77261"/>
                </a:lnTo>
                <a:close/>
                <a:moveTo>
                  <a:pt x="53671" y="77261"/>
                </a:moveTo>
                <a:lnTo>
                  <a:pt x="53671" y="80999"/>
                </a:lnTo>
                <a:lnTo>
                  <a:pt x="49930" y="80999"/>
                </a:lnTo>
                <a:lnTo>
                  <a:pt x="49930" y="77261"/>
                </a:lnTo>
                <a:close/>
                <a:moveTo>
                  <a:pt x="57524" y="77261"/>
                </a:moveTo>
                <a:lnTo>
                  <a:pt x="57524" y="80999"/>
                </a:lnTo>
                <a:lnTo>
                  <a:pt x="53809" y="80999"/>
                </a:lnTo>
                <a:lnTo>
                  <a:pt x="53809" y="77261"/>
                </a:lnTo>
                <a:close/>
                <a:moveTo>
                  <a:pt x="61404" y="77261"/>
                </a:moveTo>
                <a:lnTo>
                  <a:pt x="61404" y="80999"/>
                </a:lnTo>
                <a:lnTo>
                  <a:pt x="57666" y="80999"/>
                </a:lnTo>
                <a:lnTo>
                  <a:pt x="57666" y="77261"/>
                </a:lnTo>
                <a:close/>
                <a:moveTo>
                  <a:pt x="65283" y="77261"/>
                </a:moveTo>
                <a:lnTo>
                  <a:pt x="65283" y="80999"/>
                </a:lnTo>
                <a:lnTo>
                  <a:pt x="61545" y="80999"/>
                </a:lnTo>
                <a:lnTo>
                  <a:pt x="61545" y="77261"/>
                </a:lnTo>
                <a:close/>
                <a:moveTo>
                  <a:pt x="69163" y="77261"/>
                </a:moveTo>
                <a:lnTo>
                  <a:pt x="69163" y="80999"/>
                </a:lnTo>
                <a:lnTo>
                  <a:pt x="65425" y="80999"/>
                </a:lnTo>
                <a:lnTo>
                  <a:pt x="65425" y="77261"/>
                </a:lnTo>
                <a:close/>
                <a:moveTo>
                  <a:pt x="73042" y="77261"/>
                </a:moveTo>
                <a:lnTo>
                  <a:pt x="73042" y="80999"/>
                </a:lnTo>
                <a:lnTo>
                  <a:pt x="69304" y="80999"/>
                </a:lnTo>
                <a:lnTo>
                  <a:pt x="69304" y="77261"/>
                </a:lnTo>
                <a:close/>
                <a:moveTo>
                  <a:pt x="76922" y="77261"/>
                </a:moveTo>
                <a:lnTo>
                  <a:pt x="76922" y="80999"/>
                </a:lnTo>
                <a:lnTo>
                  <a:pt x="73182" y="80999"/>
                </a:lnTo>
                <a:lnTo>
                  <a:pt x="73182" y="77261"/>
                </a:lnTo>
                <a:close/>
                <a:moveTo>
                  <a:pt x="80801" y="77261"/>
                </a:moveTo>
                <a:lnTo>
                  <a:pt x="80801" y="80999"/>
                </a:lnTo>
                <a:lnTo>
                  <a:pt x="77063" y="80999"/>
                </a:lnTo>
                <a:lnTo>
                  <a:pt x="77063" y="77261"/>
                </a:lnTo>
                <a:close/>
                <a:moveTo>
                  <a:pt x="84681" y="77261"/>
                </a:moveTo>
                <a:lnTo>
                  <a:pt x="84681" y="80999"/>
                </a:lnTo>
                <a:lnTo>
                  <a:pt x="80943" y="80999"/>
                </a:lnTo>
                <a:lnTo>
                  <a:pt x="80943" y="77261"/>
                </a:lnTo>
                <a:close/>
                <a:moveTo>
                  <a:pt x="88560" y="77261"/>
                </a:moveTo>
                <a:lnTo>
                  <a:pt x="88560" y="80999"/>
                </a:lnTo>
                <a:lnTo>
                  <a:pt x="84822" y="80999"/>
                </a:lnTo>
                <a:lnTo>
                  <a:pt x="84822" y="77261"/>
                </a:lnTo>
                <a:close/>
                <a:moveTo>
                  <a:pt x="92440" y="77261"/>
                </a:moveTo>
                <a:lnTo>
                  <a:pt x="92440" y="80999"/>
                </a:lnTo>
                <a:lnTo>
                  <a:pt x="88702" y="80999"/>
                </a:lnTo>
                <a:lnTo>
                  <a:pt x="88702" y="77261"/>
                </a:lnTo>
                <a:close/>
                <a:moveTo>
                  <a:pt x="96319" y="77261"/>
                </a:moveTo>
                <a:lnTo>
                  <a:pt x="96319" y="80999"/>
                </a:lnTo>
                <a:lnTo>
                  <a:pt x="92581" y="80999"/>
                </a:lnTo>
                <a:lnTo>
                  <a:pt x="92581" y="77261"/>
                </a:lnTo>
                <a:close/>
                <a:moveTo>
                  <a:pt x="100199" y="77261"/>
                </a:moveTo>
                <a:lnTo>
                  <a:pt x="100199" y="80999"/>
                </a:lnTo>
                <a:lnTo>
                  <a:pt x="96461" y="80999"/>
                </a:lnTo>
                <a:lnTo>
                  <a:pt x="96461" y="77261"/>
                </a:lnTo>
                <a:close/>
                <a:moveTo>
                  <a:pt x="104078" y="77261"/>
                </a:moveTo>
                <a:lnTo>
                  <a:pt x="104078" y="80999"/>
                </a:lnTo>
                <a:lnTo>
                  <a:pt x="100340" y="80999"/>
                </a:lnTo>
                <a:lnTo>
                  <a:pt x="100340" y="77261"/>
                </a:lnTo>
                <a:close/>
                <a:moveTo>
                  <a:pt x="107958" y="77261"/>
                </a:moveTo>
                <a:lnTo>
                  <a:pt x="107958" y="80999"/>
                </a:lnTo>
                <a:lnTo>
                  <a:pt x="104220" y="80999"/>
                </a:lnTo>
                <a:lnTo>
                  <a:pt x="104220" y="77261"/>
                </a:lnTo>
                <a:close/>
                <a:moveTo>
                  <a:pt x="111837" y="77261"/>
                </a:moveTo>
                <a:lnTo>
                  <a:pt x="111837" y="80999"/>
                </a:lnTo>
                <a:lnTo>
                  <a:pt x="108099" y="80999"/>
                </a:lnTo>
                <a:lnTo>
                  <a:pt x="108099" y="77261"/>
                </a:lnTo>
                <a:close/>
                <a:moveTo>
                  <a:pt x="115717" y="77261"/>
                </a:moveTo>
                <a:lnTo>
                  <a:pt x="115717" y="80999"/>
                </a:lnTo>
                <a:lnTo>
                  <a:pt x="111979" y="80999"/>
                </a:lnTo>
                <a:lnTo>
                  <a:pt x="111979" y="77261"/>
                </a:lnTo>
                <a:close/>
                <a:moveTo>
                  <a:pt x="119596" y="77261"/>
                </a:moveTo>
                <a:lnTo>
                  <a:pt x="119596" y="80999"/>
                </a:lnTo>
                <a:lnTo>
                  <a:pt x="115855" y="80999"/>
                </a:lnTo>
                <a:lnTo>
                  <a:pt x="115855" y="77261"/>
                </a:lnTo>
                <a:close/>
                <a:moveTo>
                  <a:pt x="123476" y="77261"/>
                </a:moveTo>
                <a:lnTo>
                  <a:pt x="123476" y="80999"/>
                </a:lnTo>
                <a:lnTo>
                  <a:pt x="119735" y="80999"/>
                </a:lnTo>
                <a:lnTo>
                  <a:pt x="119735" y="77261"/>
                </a:lnTo>
                <a:close/>
                <a:moveTo>
                  <a:pt x="127355" y="77261"/>
                </a:moveTo>
                <a:lnTo>
                  <a:pt x="127355" y="80999"/>
                </a:lnTo>
                <a:lnTo>
                  <a:pt x="123614" y="80999"/>
                </a:lnTo>
                <a:lnTo>
                  <a:pt x="123614" y="77261"/>
                </a:lnTo>
                <a:close/>
                <a:moveTo>
                  <a:pt x="131235" y="77261"/>
                </a:moveTo>
                <a:lnTo>
                  <a:pt x="131235" y="80999"/>
                </a:lnTo>
                <a:lnTo>
                  <a:pt x="127494" y="80999"/>
                </a:lnTo>
                <a:lnTo>
                  <a:pt x="127494" y="77261"/>
                </a:lnTo>
                <a:close/>
                <a:moveTo>
                  <a:pt x="135114" y="77261"/>
                </a:moveTo>
                <a:lnTo>
                  <a:pt x="135114" y="80999"/>
                </a:lnTo>
                <a:lnTo>
                  <a:pt x="131373" y="80999"/>
                </a:lnTo>
                <a:lnTo>
                  <a:pt x="131373" y="77261"/>
                </a:lnTo>
                <a:close/>
                <a:moveTo>
                  <a:pt x="7114" y="81140"/>
                </a:moveTo>
                <a:lnTo>
                  <a:pt x="7114" y="84878"/>
                </a:lnTo>
                <a:lnTo>
                  <a:pt x="3376" y="84878"/>
                </a:lnTo>
                <a:lnTo>
                  <a:pt x="3376" y="81140"/>
                </a:lnTo>
                <a:close/>
                <a:moveTo>
                  <a:pt x="10993" y="81140"/>
                </a:moveTo>
                <a:lnTo>
                  <a:pt x="10993" y="84878"/>
                </a:lnTo>
                <a:lnTo>
                  <a:pt x="7256" y="84878"/>
                </a:lnTo>
                <a:lnTo>
                  <a:pt x="7256" y="81140"/>
                </a:lnTo>
                <a:close/>
                <a:moveTo>
                  <a:pt x="14873" y="81140"/>
                </a:moveTo>
                <a:lnTo>
                  <a:pt x="14873" y="84878"/>
                </a:lnTo>
                <a:lnTo>
                  <a:pt x="11135" y="84878"/>
                </a:lnTo>
                <a:lnTo>
                  <a:pt x="11135" y="81140"/>
                </a:lnTo>
                <a:close/>
                <a:moveTo>
                  <a:pt x="18752" y="81140"/>
                </a:moveTo>
                <a:lnTo>
                  <a:pt x="18752" y="84878"/>
                </a:lnTo>
                <a:lnTo>
                  <a:pt x="15015" y="84878"/>
                </a:lnTo>
                <a:lnTo>
                  <a:pt x="15015" y="81140"/>
                </a:lnTo>
                <a:close/>
                <a:moveTo>
                  <a:pt x="22632" y="81140"/>
                </a:moveTo>
                <a:lnTo>
                  <a:pt x="22632" y="84878"/>
                </a:lnTo>
                <a:lnTo>
                  <a:pt x="18894" y="84878"/>
                </a:lnTo>
                <a:lnTo>
                  <a:pt x="18894" y="81140"/>
                </a:lnTo>
                <a:close/>
                <a:moveTo>
                  <a:pt x="26514" y="81140"/>
                </a:moveTo>
                <a:lnTo>
                  <a:pt x="26514" y="84878"/>
                </a:lnTo>
                <a:lnTo>
                  <a:pt x="22775" y="84878"/>
                </a:lnTo>
                <a:lnTo>
                  <a:pt x="22775" y="81140"/>
                </a:lnTo>
                <a:close/>
                <a:moveTo>
                  <a:pt x="30394" y="81140"/>
                </a:moveTo>
                <a:lnTo>
                  <a:pt x="30394" y="84878"/>
                </a:lnTo>
                <a:lnTo>
                  <a:pt x="26654" y="84878"/>
                </a:lnTo>
                <a:lnTo>
                  <a:pt x="26654" y="81140"/>
                </a:lnTo>
                <a:close/>
                <a:moveTo>
                  <a:pt x="34273" y="81140"/>
                </a:moveTo>
                <a:lnTo>
                  <a:pt x="34273" y="84878"/>
                </a:lnTo>
                <a:lnTo>
                  <a:pt x="30534" y="84878"/>
                </a:lnTo>
                <a:lnTo>
                  <a:pt x="30534" y="81140"/>
                </a:lnTo>
                <a:close/>
                <a:moveTo>
                  <a:pt x="38153" y="81140"/>
                </a:moveTo>
                <a:lnTo>
                  <a:pt x="38153" y="84878"/>
                </a:lnTo>
                <a:lnTo>
                  <a:pt x="34413" y="84878"/>
                </a:lnTo>
                <a:lnTo>
                  <a:pt x="34413" y="81140"/>
                </a:lnTo>
                <a:close/>
                <a:moveTo>
                  <a:pt x="42032" y="81140"/>
                </a:moveTo>
                <a:lnTo>
                  <a:pt x="42032" y="84878"/>
                </a:lnTo>
                <a:lnTo>
                  <a:pt x="38293" y="84878"/>
                </a:lnTo>
                <a:lnTo>
                  <a:pt x="38293" y="81140"/>
                </a:lnTo>
                <a:close/>
                <a:moveTo>
                  <a:pt x="45912" y="81140"/>
                </a:moveTo>
                <a:lnTo>
                  <a:pt x="45912" y="84878"/>
                </a:lnTo>
                <a:lnTo>
                  <a:pt x="42171" y="84878"/>
                </a:lnTo>
                <a:lnTo>
                  <a:pt x="42171" y="81140"/>
                </a:lnTo>
                <a:close/>
                <a:moveTo>
                  <a:pt x="49788" y="81140"/>
                </a:moveTo>
                <a:lnTo>
                  <a:pt x="49788" y="84878"/>
                </a:lnTo>
                <a:lnTo>
                  <a:pt x="46049" y="84878"/>
                </a:lnTo>
                <a:lnTo>
                  <a:pt x="46049" y="81140"/>
                </a:lnTo>
                <a:close/>
                <a:moveTo>
                  <a:pt x="53671" y="81140"/>
                </a:moveTo>
                <a:lnTo>
                  <a:pt x="53671" y="84878"/>
                </a:lnTo>
                <a:lnTo>
                  <a:pt x="49930" y="84878"/>
                </a:lnTo>
                <a:lnTo>
                  <a:pt x="49930" y="81140"/>
                </a:lnTo>
                <a:close/>
                <a:moveTo>
                  <a:pt x="57524" y="81140"/>
                </a:moveTo>
                <a:lnTo>
                  <a:pt x="57524" y="84878"/>
                </a:lnTo>
                <a:lnTo>
                  <a:pt x="53809" y="84878"/>
                </a:lnTo>
                <a:lnTo>
                  <a:pt x="53809" y="81140"/>
                </a:lnTo>
                <a:close/>
                <a:moveTo>
                  <a:pt x="61404" y="81140"/>
                </a:moveTo>
                <a:lnTo>
                  <a:pt x="61404" y="84878"/>
                </a:lnTo>
                <a:lnTo>
                  <a:pt x="57666" y="84878"/>
                </a:lnTo>
                <a:lnTo>
                  <a:pt x="57666" y="81140"/>
                </a:lnTo>
                <a:close/>
                <a:moveTo>
                  <a:pt x="65283" y="81140"/>
                </a:moveTo>
                <a:lnTo>
                  <a:pt x="65283" y="84878"/>
                </a:lnTo>
                <a:lnTo>
                  <a:pt x="61545" y="84878"/>
                </a:lnTo>
                <a:lnTo>
                  <a:pt x="61545" y="81140"/>
                </a:lnTo>
                <a:close/>
                <a:moveTo>
                  <a:pt x="69163" y="81140"/>
                </a:moveTo>
                <a:lnTo>
                  <a:pt x="69163" y="84878"/>
                </a:lnTo>
                <a:lnTo>
                  <a:pt x="65425" y="84878"/>
                </a:lnTo>
                <a:lnTo>
                  <a:pt x="65425" y="81140"/>
                </a:lnTo>
                <a:close/>
                <a:moveTo>
                  <a:pt x="73042" y="81140"/>
                </a:moveTo>
                <a:lnTo>
                  <a:pt x="73042" y="84878"/>
                </a:lnTo>
                <a:lnTo>
                  <a:pt x="69304" y="84878"/>
                </a:lnTo>
                <a:lnTo>
                  <a:pt x="69304" y="81140"/>
                </a:lnTo>
                <a:close/>
                <a:moveTo>
                  <a:pt x="76922" y="81140"/>
                </a:moveTo>
                <a:lnTo>
                  <a:pt x="76922" y="84878"/>
                </a:lnTo>
                <a:lnTo>
                  <a:pt x="73182" y="84878"/>
                </a:lnTo>
                <a:lnTo>
                  <a:pt x="73182" y="81140"/>
                </a:lnTo>
                <a:close/>
                <a:moveTo>
                  <a:pt x="80801" y="81140"/>
                </a:moveTo>
                <a:lnTo>
                  <a:pt x="80801" y="84878"/>
                </a:lnTo>
                <a:lnTo>
                  <a:pt x="77063" y="84878"/>
                </a:lnTo>
                <a:lnTo>
                  <a:pt x="77063" y="81140"/>
                </a:lnTo>
                <a:close/>
                <a:moveTo>
                  <a:pt x="84681" y="81140"/>
                </a:moveTo>
                <a:lnTo>
                  <a:pt x="84681" y="84878"/>
                </a:lnTo>
                <a:lnTo>
                  <a:pt x="80943" y="84878"/>
                </a:lnTo>
                <a:lnTo>
                  <a:pt x="80943" y="81140"/>
                </a:lnTo>
                <a:close/>
                <a:moveTo>
                  <a:pt x="88560" y="81140"/>
                </a:moveTo>
                <a:lnTo>
                  <a:pt x="88560" y="84878"/>
                </a:lnTo>
                <a:lnTo>
                  <a:pt x="84822" y="84878"/>
                </a:lnTo>
                <a:lnTo>
                  <a:pt x="84822" y="81140"/>
                </a:lnTo>
                <a:close/>
                <a:moveTo>
                  <a:pt x="92440" y="81140"/>
                </a:moveTo>
                <a:lnTo>
                  <a:pt x="92440" y="84878"/>
                </a:lnTo>
                <a:lnTo>
                  <a:pt x="88702" y="84878"/>
                </a:lnTo>
                <a:lnTo>
                  <a:pt x="88702" y="81140"/>
                </a:lnTo>
                <a:close/>
                <a:moveTo>
                  <a:pt x="96319" y="81140"/>
                </a:moveTo>
                <a:lnTo>
                  <a:pt x="96319" y="84878"/>
                </a:lnTo>
                <a:lnTo>
                  <a:pt x="92581" y="84878"/>
                </a:lnTo>
                <a:lnTo>
                  <a:pt x="92581" y="81140"/>
                </a:lnTo>
                <a:close/>
                <a:moveTo>
                  <a:pt x="100199" y="81140"/>
                </a:moveTo>
                <a:lnTo>
                  <a:pt x="100199" y="84878"/>
                </a:lnTo>
                <a:lnTo>
                  <a:pt x="96461" y="84878"/>
                </a:lnTo>
                <a:lnTo>
                  <a:pt x="96461" y="81140"/>
                </a:lnTo>
                <a:close/>
                <a:moveTo>
                  <a:pt x="104078" y="81140"/>
                </a:moveTo>
                <a:lnTo>
                  <a:pt x="104078" y="84878"/>
                </a:lnTo>
                <a:lnTo>
                  <a:pt x="100340" y="84878"/>
                </a:lnTo>
                <a:lnTo>
                  <a:pt x="100340" y="81140"/>
                </a:lnTo>
                <a:close/>
                <a:moveTo>
                  <a:pt x="107958" y="81140"/>
                </a:moveTo>
                <a:lnTo>
                  <a:pt x="107958" y="84878"/>
                </a:lnTo>
                <a:lnTo>
                  <a:pt x="104220" y="84878"/>
                </a:lnTo>
                <a:lnTo>
                  <a:pt x="104220" y="81140"/>
                </a:lnTo>
                <a:close/>
                <a:moveTo>
                  <a:pt x="111837" y="81140"/>
                </a:moveTo>
                <a:lnTo>
                  <a:pt x="111837" y="84878"/>
                </a:lnTo>
                <a:lnTo>
                  <a:pt x="108099" y="84878"/>
                </a:lnTo>
                <a:lnTo>
                  <a:pt x="108099" y="81140"/>
                </a:lnTo>
                <a:close/>
                <a:moveTo>
                  <a:pt x="115717" y="81140"/>
                </a:moveTo>
                <a:lnTo>
                  <a:pt x="115717" y="84878"/>
                </a:lnTo>
                <a:lnTo>
                  <a:pt x="111979" y="84878"/>
                </a:lnTo>
                <a:lnTo>
                  <a:pt x="111979" y="81140"/>
                </a:lnTo>
                <a:close/>
                <a:moveTo>
                  <a:pt x="119596" y="81140"/>
                </a:moveTo>
                <a:lnTo>
                  <a:pt x="119596" y="84878"/>
                </a:lnTo>
                <a:lnTo>
                  <a:pt x="115855" y="84878"/>
                </a:lnTo>
                <a:lnTo>
                  <a:pt x="115855" y="81140"/>
                </a:lnTo>
                <a:close/>
                <a:moveTo>
                  <a:pt x="123476" y="81140"/>
                </a:moveTo>
                <a:lnTo>
                  <a:pt x="123476" y="84878"/>
                </a:lnTo>
                <a:lnTo>
                  <a:pt x="119735" y="84878"/>
                </a:lnTo>
                <a:lnTo>
                  <a:pt x="119735" y="81140"/>
                </a:lnTo>
                <a:close/>
                <a:moveTo>
                  <a:pt x="127355" y="81140"/>
                </a:moveTo>
                <a:lnTo>
                  <a:pt x="127355" y="84878"/>
                </a:lnTo>
                <a:lnTo>
                  <a:pt x="123614" y="84878"/>
                </a:lnTo>
                <a:lnTo>
                  <a:pt x="123614" y="81140"/>
                </a:lnTo>
                <a:close/>
                <a:moveTo>
                  <a:pt x="131235" y="81140"/>
                </a:moveTo>
                <a:lnTo>
                  <a:pt x="131235" y="84878"/>
                </a:lnTo>
                <a:lnTo>
                  <a:pt x="127494" y="84878"/>
                </a:lnTo>
                <a:lnTo>
                  <a:pt x="127494" y="81140"/>
                </a:lnTo>
                <a:close/>
                <a:moveTo>
                  <a:pt x="135114" y="81140"/>
                </a:moveTo>
                <a:lnTo>
                  <a:pt x="135114" y="84878"/>
                </a:lnTo>
                <a:lnTo>
                  <a:pt x="131373" y="84878"/>
                </a:lnTo>
                <a:lnTo>
                  <a:pt x="131373" y="81140"/>
                </a:lnTo>
                <a:close/>
                <a:moveTo>
                  <a:pt x="7114" y="85020"/>
                </a:moveTo>
                <a:lnTo>
                  <a:pt x="7114" y="88758"/>
                </a:lnTo>
                <a:lnTo>
                  <a:pt x="3376" y="88758"/>
                </a:lnTo>
                <a:lnTo>
                  <a:pt x="3376" y="85020"/>
                </a:lnTo>
                <a:close/>
                <a:moveTo>
                  <a:pt x="10993" y="85020"/>
                </a:moveTo>
                <a:lnTo>
                  <a:pt x="10993" y="88758"/>
                </a:lnTo>
                <a:lnTo>
                  <a:pt x="7256" y="88758"/>
                </a:lnTo>
                <a:lnTo>
                  <a:pt x="7256" y="85020"/>
                </a:lnTo>
                <a:close/>
                <a:moveTo>
                  <a:pt x="14873" y="85020"/>
                </a:moveTo>
                <a:lnTo>
                  <a:pt x="14873" y="88758"/>
                </a:lnTo>
                <a:lnTo>
                  <a:pt x="11135" y="88758"/>
                </a:lnTo>
                <a:lnTo>
                  <a:pt x="11135" y="85020"/>
                </a:lnTo>
                <a:close/>
                <a:moveTo>
                  <a:pt x="18752" y="85020"/>
                </a:moveTo>
                <a:lnTo>
                  <a:pt x="18752" y="88758"/>
                </a:lnTo>
                <a:lnTo>
                  <a:pt x="15015" y="88758"/>
                </a:lnTo>
                <a:lnTo>
                  <a:pt x="15015" y="85020"/>
                </a:lnTo>
                <a:close/>
                <a:moveTo>
                  <a:pt x="22632" y="85020"/>
                </a:moveTo>
                <a:lnTo>
                  <a:pt x="22632" y="88758"/>
                </a:lnTo>
                <a:lnTo>
                  <a:pt x="18894" y="88758"/>
                </a:lnTo>
                <a:lnTo>
                  <a:pt x="18894" y="85020"/>
                </a:lnTo>
                <a:close/>
                <a:moveTo>
                  <a:pt x="26514" y="85020"/>
                </a:moveTo>
                <a:lnTo>
                  <a:pt x="26514" y="88758"/>
                </a:lnTo>
                <a:lnTo>
                  <a:pt x="22775" y="88758"/>
                </a:lnTo>
                <a:lnTo>
                  <a:pt x="22775" y="85020"/>
                </a:lnTo>
                <a:close/>
                <a:moveTo>
                  <a:pt x="30394" y="85020"/>
                </a:moveTo>
                <a:lnTo>
                  <a:pt x="30394" y="88758"/>
                </a:lnTo>
                <a:lnTo>
                  <a:pt x="26654" y="88758"/>
                </a:lnTo>
                <a:lnTo>
                  <a:pt x="26654" y="85020"/>
                </a:lnTo>
                <a:close/>
                <a:moveTo>
                  <a:pt x="34273" y="85020"/>
                </a:moveTo>
                <a:lnTo>
                  <a:pt x="34273" y="88758"/>
                </a:lnTo>
                <a:lnTo>
                  <a:pt x="30534" y="88758"/>
                </a:lnTo>
                <a:lnTo>
                  <a:pt x="30534" y="85020"/>
                </a:lnTo>
                <a:close/>
                <a:moveTo>
                  <a:pt x="38153" y="85020"/>
                </a:moveTo>
                <a:lnTo>
                  <a:pt x="38153" y="88758"/>
                </a:lnTo>
                <a:lnTo>
                  <a:pt x="34413" y="88758"/>
                </a:lnTo>
                <a:lnTo>
                  <a:pt x="34413" y="85020"/>
                </a:lnTo>
                <a:close/>
                <a:moveTo>
                  <a:pt x="42032" y="85020"/>
                </a:moveTo>
                <a:lnTo>
                  <a:pt x="42032" y="88758"/>
                </a:lnTo>
                <a:lnTo>
                  <a:pt x="38293" y="88758"/>
                </a:lnTo>
                <a:lnTo>
                  <a:pt x="38293" y="85020"/>
                </a:lnTo>
                <a:close/>
                <a:moveTo>
                  <a:pt x="45912" y="85020"/>
                </a:moveTo>
                <a:lnTo>
                  <a:pt x="45912" y="88758"/>
                </a:lnTo>
                <a:lnTo>
                  <a:pt x="42171" y="88758"/>
                </a:lnTo>
                <a:lnTo>
                  <a:pt x="42171" y="85020"/>
                </a:lnTo>
                <a:close/>
                <a:moveTo>
                  <a:pt x="49788" y="85020"/>
                </a:moveTo>
                <a:lnTo>
                  <a:pt x="49788" y="88758"/>
                </a:lnTo>
                <a:lnTo>
                  <a:pt x="46049" y="88758"/>
                </a:lnTo>
                <a:lnTo>
                  <a:pt x="46049" y="85020"/>
                </a:lnTo>
                <a:close/>
                <a:moveTo>
                  <a:pt x="53671" y="85020"/>
                </a:moveTo>
                <a:lnTo>
                  <a:pt x="53671" y="88758"/>
                </a:lnTo>
                <a:lnTo>
                  <a:pt x="49930" y="88758"/>
                </a:lnTo>
                <a:lnTo>
                  <a:pt x="49930" y="85020"/>
                </a:lnTo>
                <a:close/>
                <a:moveTo>
                  <a:pt x="57524" y="85020"/>
                </a:moveTo>
                <a:lnTo>
                  <a:pt x="57524" y="88758"/>
                </a:lnTo>
                <a:lnTo>
                  <a:pt x="53809" y="88758"/>
                </a:lnTo>
                <a:lnTo>
                  <a:pt x="53809" y="85020"/>
                </a:lnTo>
                <a:close/>
                <a:moveTo>
                  <a:pt x="61404" y="85020"/>
                </a:moveTo>
                <a:lnTo>
                  <a:pt x="61404" y="88758"/>
                </a:lnTo>
                <a:lnTo>
                  <a:pt x="57666" y="88758"/>
                </a:lnTo>
                <a:lnTo>
                  <a:pt x="57666" y="85020"/>
                </a:lnTo>
                <a:close/>
                <a:moveTo>
                  <a:pt x="65283" y="85020"/>
                </a:moveTo>
                <a:lnTo>
                  <a:pt x="65283" y="88758"/>
                </a:lnTo>
                <a:lnTo>
                  <a:pt x="61545" y="88758"/>
                </a:lnTo>
                <a:lnTo>
                  <a:pt x="61545" y="85020"/>
                </a:lnTo>
                <a:close/>
                <a:moveTo>
                  <a:pt x="69163" y="85020"/>
                </a:moveTo>
                <a:lnTo>
                  <a:pt x="69163" y="88758"/>
                </a:lnTo>
                <a:lnTo>
                  <a:pt x="65425" y="88758"/>
                </a:lnTo>
                <a:lnTo>
                  <a:pt x="65425" y="85020"/>
                </a:lnTo>
                <a:close/>
                <a:moveTo>
                  <a:pt x="73042" y="85020"/>
                </a:moveTo>
                <a:lnTo>
                  <a:pt x="73042" y="88758"/>
                </a:lnTo>
                <a:lnTo>
                  <a:pt x="69304" y="88758"/>
                </a:lnTo>
                <a:lnTo>
                  <a:pt x="69304" y="85020"/>
                </a:lnTo>
                <a:close/>
                <a:moveTo>
                  <a:pt x="76922" y="85020"/>
                </a:moveTo>
                <a:lnTo>
                  <a:pt x="76922" y="88758"/>
                </a:lnTo>
                <a:lnTo>
                  <a:pt x="73182" y="88758"/>
                </a:lnTo>
                <a:lnTo>
                  <a:pt x="73182" y="85020"/>
                </a:lnTo>
                <a:close/>
                <a:moveTo>
                  <a:pt x="80801" y="85020"/>
                </a:moveTo>
                <a:lnTo>
                  <a:pt x="80801" y="88758"/>
                </a:lnTo>
                <a:lnTo>
                  <a:pt x="77063" y="88758"/>
                </a:lnTo>
                <a:lnTo>
                  <a:pt x="77063" y="85020"/>
                </a:lnTo>
                <a:close/>
                <a:moveTo>
                  <a:pt x="84681" y="85020"/>
                </a:moveTo>
                <a:lnTo>
                  <a:pt x="84681" y="88758"/>
                </a:lnTo>
                <a:lnTo>
                  <a:pt x="80943" y="88758"/>
                </a:lnTo>
                <a:lnTo>
                  <a:pt x="80943" y="85020"/>
                </a:lnTo>
                <a:close/>
                <a:moveTo>
                  <a:pt x="88560" y="85020"/>
                </a:moveTo>
                <a:lnTo>
                  <a:pt x="88560" y="88758"/>
                </a:lnTo>
                <a:lnTo>
                  <a:pt x="84822" y="88758"/>
                </a:lnTo>
                <a:lnTo>
                  <a:pt x="84822" y="85020"/>
                </a:lnTo>
                <a:close/>
                <a:moveTo>
                  <a:pt x="92440" y="85020"/>
                </a:moveTo>
                <a:lnTo>
                  <a:pt x="92440" y="88758"/>
                </a:lnTo>
                <a:lnTo>
                  <a:pt x="88702" y="88758"/>
                </a:lnTo>
                <a:lnTo>
                  <a:pt x="88702" y="85020"/>
                </a:lnTo>
                <a:close/>
                <a:moveTo>
                  <a:pt x="96319" y="85020"/>
                </a:moveTo>
                <a:lnTo>
                  <a:pt x="96319" y="88758"/>
                </a:lnTo>
                <a:lnTo>
                  <a:pt x="92581" y="88758"/>
                </a:lnTo>
                <a:lnTo>
                  <a:pt x="92581" y="85020"/>
                </a:lnTo>
                <a:close/>
                <a:moveTo>
                  <a:pt x="100199" y="85020"/>
                </a:moveTo>
                <a:lnTo>
                  <a:pt x="100199" y="88758"/>
                </a:lnTo>
                <a:lnTo>
                  <a:pt x="96461" y="88758"/>
                </a:lnTo>
                <a:lnTo>
                  <a:pt x="96461" y="85020"/>
                </a:lnTo>
                <a:close/>
                <a:moveTo>
                  <a:pt x="104078" y="85020"/>
                </a:moveTo>
                <a:lnTo>
                  <a:pt x="104078" y="88758"/>
                </a:lnTo>
                <a:lnTo>
                  <a:pt x="100340" y="88758"/>
                </a:lnTo>
                <a:lnTo>
                  <a:pt x="100340" y="85020"/>
                </a:lnTo>
                <a:close/>
                <a:moveTo>
                  <a:pt x="107958" y="85020"/>
                </a:moveTo>
                <a:lnTo>
                  <a:pt x="107958" y="88758"/>
                </a:lnTo>
                <a:lnTo>
                  <a:pt x="104220" y="88758"/>
                </a:lnTo>
                <a:lnTo>
                  <a:pt x="104220" y="85020"/>
                </a:lnTo>
                <a:close/>
                <a:moveTo>
                  <a:pt x="111837" y="85020"/>
                </a:moveTo>
                <a:lnTo>
                  <a:pt x="111837" y="88758"/>
                </a:lnTo>
                <a:lnTo>
                  <a:pt x="108099" y="88758"/>
                </a:lnTo>
                <a:lnTo>
                  <a:pt x="108099" y="85020"/>
                </a:lnTo>
                <a:close/>
                <a:moveTo>
                  <a:pt x="115717" y="85020"/>
                </a:moveTo>
                <a:lnTo>
                  <a:pt x="115717" y="88758"/>
                </a:lnTo>
                <a:lnTo>
                  <a:pt x="111979" y="88758"/>
                </a:lnTo>
                <a:lnTo>
                  <a:pt x="111979" y="85020"/>
                </a:lnTo>
                <a:close/>
                <a:moveTo>
                  <a:pt x="119596" y="85020"/>
                </a:moveTo>
                <a:lnTo>
                  <a:pt x="119596" y="88758"/>
                </a:lnTo>
                <a:lnTo>
                  <a:pt x="115855" y="88758"/>
                </a:lnTo>
                <a:lnTo>
                  <a:pt x="115855" y="85020"/>
                </a:lnTo>
                <a:close/>
                <a:moveTo>
                  <a:pt x="123476" y="85020"/>
                </a:moveTo>
                <a:lnTo>
                  <a:pt x="123476" y="88758"/>
                </a:lnTo>
                <a:lnTo>
                  <a:pt x="119735" y="88758"/>
                </a:lnTo>
                <a:lnTo>
                  <a:pt x="119735" y="85020"/>
                </a:lnTo>
                <a:close/>
                <a:moveTo>
                  <a:pt x="127355" y="85020"/>
                </a:moveTo>
                <a:lnTo>
                  <a:pt x="127355" y="88758"/>
                </a:lnTo>
                <a:lnTo>
                  <a:pt x="123614" y="88758"/>
                </a:lnTo>
                <a:lnTo>
                  <a:pt x="123614" y="85020"/>
                </a:lnTo>
                <a:close/>
                <a:moveTo>
                  <a:pt x="131235" y="85020"/>
                </a:moveTo>
                <a:lnTo>
                  <a:pt x="131235" y="88758"/>
                </a:lnTo>
                <a:lnTo>
                  <a:pt x="127494" y="88758"/>
                </a:lnTo>
                <a:lnTo>
                  <a:pt x="127494" y="85020"/>
                </a:lnTo>
                <a:close/>
                <a:moveTo>
                  <a:pt x="135114" y="85020"/>
                </a:moveTo>
                <a:lnTo>
                  <a:pt x="135114" y="88758"/>
                </a:lnTo>
                <a:lnTo>
                  <a:pt x="131373" y="88758"/>
                </a:lnTo>
                <a:lnTo>
                  <a:pt x="131373" y="85020"/>
                </a:lnTo>
                <a:close/>
                <a:moveTo>
                  <a:pt x="3235" y="0"/>
                </a:moveTo>
                <a:lnTo>
                  <a:pt x="3235" y="3432"/>
                </a:lnTo>
                <a:lnTo>
                  <a:pt x="1" y="3432"/>
                </a:lnTo>
                <a:lnTo>
                  <a:pt x="1" y="3574"/>
                </a:lnTo>
                <a:lnTo>
                  <a:pt x="3235" y="3574"/>
                </a:lnTo>
                <a:lnTo>
                  <a:pt x="3235" y="7311"/>
                </a:lnTo>
                <a:lnTo>
                  <a:pt x="1" y="7311"/>
                </a:lnTo>
                <a:lnTo>
                  <a:pt x="1" y="7453"/>
                </a:lnTo>
                <a:lnTo>
                  <a:pt x="3235" y="7453"/>
                </a:lnTo>
                <a:lnTo>
                  <a:pt x="3235" y="11191"/>
                </a:lnTo>
                <a:lnTo>
                  <a:pt x="1" y="11191"/>
                </a:lnTo>
                <a:lnTo>
                  <a:pt x="1" y="11333"/>
                </a:lnTo>
                <a:lnTo>
                  <a:pt x="3235" y="11333"/>
                </a:lnTo>
                <a:lnTo>
                  <a:pt x="3235" y="15070"/>
                </a:lnTo>
                <a:lnTo>
                  <a:pt x="1" y="15070"/>
                </a:lnTo>
                <a:lnTo>
                  <a:pt x="1" y="15212"/>
                </a:lnTo>
                <a:lnTo>
                  <a:pt x="3235" y="15212"/>
                </a:lnTo>
                <a:lnTo>
                  <a:pt x="3235" y="18950"/>
                </a:lnTo>
                <a:lnTo>
                  <a:pt x="1" y="18950"/>
                </a:lnTo>
                <a:lnTo>
                  <a:pt x="1" y="19091"/>
                </a:lnTo>
                <a:lnTo>
                  <a:pt x="3235" y="19091"/>
                </a:lnTo>
                <a:lnTo>
                  <a:pt x="3235" y="22829"/>
                </a:lnTo>
                <a:lnTo>
                  <a:pt x="1" y="22829"/>
                </a:lnTo>
                <a:lnTo>
                  <a:pt x="1" y="22971"/>
                </a:lnTo>
                <a:lnTo>
                  <a:pt x="3235" y="22971"/>
                </a:lnTo>
                <a:lnTo>
                  <a:pt x="3235" y="26709"/>
                </a:lnTo>
                <a:lnTo>
                  <a:pt x="1" y="26709"/>
                </a:lnTo>
                <a:lnTo>
                  <a:pt x="1" y="26850"/>
                </a:lnTo>
                <a:lnTo>
                  <a:pt x="3235" y="26850"/>
                </a:lnTo>
                <a:lnTo>
                  <a:pt x="3235" y="30588"/>
                </a:lnTo>
                <a:lnTo>
                  <a:pt x="1" y="30588"/>
                </a:lnTo>
                <a:lnTo>
                  <a:pt x="1" y="30730"/>
                </a:lnTo>
                <a:lnTo>
                  <a:pt x="3235" y="30730"/>
                </a:lnTo>
                <a:lnTo>
                  <a:pt x="3235" y="34468"/>
                </a:lnTo>
                <a:lnTo>
                  <a:pt x="1" y="34468"/>
                </a:lnTo>
                <a:lnTo>
                  <a:pt x="1" y="34609"/>
                </a:lnTo>
                <a:lnTo>
                  <a:pt x="3235" y="34609"/>
                </a:lnTo>
                <a:lnTo>
                  <a:pt x="3235" y="38347"/>
                </a:lnTo>
                <a:lnTo>
                  <a:pt x="1" y="38347"/>
                </a:lnTo>
                <a:lnTo>
                  <a:pt x="1" y="38489"/>
                </a:lnTo>
                <a:lnTo>
                  <a:pt x="3235" y="38489"/>
                </a:lnTo>
                <a:lnTo>
                  <a:pt x="3235" y="42227"/>
                </a:lnTo>
                <a:lnTo>
                  <a:pt x="1" y="42227"/>
                </a:lnTo>
                <a:lnTo>
                  <a:pt x="1" y="42368"/>
                </a:lnTo>
                <a:lnTo>
                  <a:pt x="3235" y="42368"/>
                </a:lnTo>
                <a:lnTo>
                  <a:pt x="3235" y="46106"/>
                </a:lnTo>
                <a:lnTo>
                  <a:pt x="1" y="46106"/>
                </a:lnTo>
                <a:lnTo>
                  <a:pt x="1" y="46248"/>
                </a:lnTo>
                <a:lnTo>
                  <a:pt x="3235" y="46248"/>
                </a:lnTo>
                <a:lnTo>
                  <a:pt x="3235" y="49986"/>
                </a:lnTo>
                <a:lnTo>
                  <a:pt x="1" y="49986"/>
                </a:lnTo>
                <a:lnTo>
                  <a:pt x="1" y="50127"/>
                </a:lnTo>
                <a:lnTo>
                  <a:pt x="3235" y="50127"/>
                </a:lnTo>
                <a:lnTo>
                  <a:pt x="3235" y="53865"/>
                </a:lnTo>
                <a:lnTo>
                  <a:pt x="1" y="53865"/>
                </a:lnTo>
                <a:lnTo>
                  <a:pt x="1" y="54007"/>
                </a:lnTo>
                <a:lnTo>
                  <a:pt x="3235" y="54007"/>
                </a:lnTo>
                <a:lnTo>
                  <a:pt x="3235" y="57745"/>
                </a:lnTo>
                <a:lnTo>
                  <a:pt x="1" y="57745"/>
                </a:lnTo>
                <a:lnTo>
                  <a:pt x="1" y="57885"/>
                </a:lnTo>
                <a:lnTo>
                  <a:pt x="3235" y="57885"/>
                </a:lnTo>
                <a:lnTo>
                  <a:pt x="3235" y="61600"/>
                </a:lnTo>
                <a:lnTo>
                  <a:pt x="1" y="61600"/>
                </a:lnTo>
                <a:lnTo>
                  <a:pt x="1" y="61740"/>
                </a:lnTo>
                <a:lnTo>
                  <a:pt x="3235" y="61740"/>
                </a:lnTo>
                <a:lnTo>
                  <a:pt x="3235" y="65479"/>
                </a:lnTo>
                <a:lnTo>
                  <a:pt x="1" y="65479"/>
                </a:lnTo>
                <a:lnTo>
                  <a:pt x="1" y="65619"/>
                </a:lnTo>
                <a:lnTo>
                  <a:pt x="3235" y="65619"/>
                </a:lnTo>
                <a:lnTo>
                  <a:pt x="3235" y="69359"/>
                </a:lnTo>
                <a:lnTo>
                  <a:pt x="1" y="69359"/>
                </a:lnTo>
                <a:lnTo>
                  <a:pt x="1" y="69499"/>
                </a:lnTo>
                <a:lnTo>
                  <a:pt x="3235" y="69499"/>
                </a:lnTo>
                <a:lnTo>
                  <a:pt x="3235" y="73238"/>
                </a:lnTo>
                <a:lnTo>
                  <a:pt x="1" y="73238"/>
                </a:lnTo>
                <a:lnTo>
                  <a:pt x="1" y="73378"/>
                </a:lnTo>
                <a:lnTo>
                  <a:pt x="3235" y="73378"/>
                </a:lnTo>
                <a:lnTo>
                  <a:pt x="3235" y="77118"/>
                </a:lnTo>
                <a:lnTo>
                  <a:pt x="1" y="77118"/>
                </a:lnTo>
                <a:lnTo>
                  <a:pt x="1" y="77258"/>
                </a:lnTo>
                <a:lnTo>
                  <a:pt x="3235" y="77258"/>
                </a:lnTo>
                <a:lnTo>
                  <a:pt x="3235" y="80997"/>
                </a:lnTo>
                <a:lnTo>
                  <a:pt x="1" y="80997"/>
                </a:lnTo>
                <a:lnTo>
                  <a:pt x="1" y="81137"/>
                </a:lnTo>
                <a:lnTo>
                  <a:pt x="3235" y="81137"/>
                </a:lnTo>
                <a:lnTo>
                  <a:pt x="3235" y="84877"/>
                </a:lnTo>
                <a:lnTo>
                  <a:pt x="1" y="84877"/>
                </a:lnTo>
                <a:lnTo>
                  <a:pt x="1" y="85017"/>
                </a:lnTo>
                <a:lnTo>
                  <a:pt x="3235" y="85017"/>
                </a:lnTo>
                <a:lnTo>
                  <a:pt x="3235" y="88756"/>
                </a:lnTo>
                <a:lnTo>
                  <a:pt x="1" y="88756"/>
                </a:lnTo>
                <a:lnTo>
                  <a:pt x="1" y="88896"/>
                </a:lnTo>
                <a:lnTo>
                  <a:pt x="3235" y="88896"/>
                </a:lnTo>
                <a:lnTo>
                  <a:pt x="3235" y="92328"/>
                </a:lnTo>
                <a:lnTo>
                  <a:pt x="3376" y="92328"/>
                </a:lnTo>
                <a:lnTo>
                  <a:pt x="3376" y="88896"/>
                </a:lnTo>
                <a:lnTo>
                  <a:pt x="7114" y="88896"/>
                </a:lnTo>
                <a:lnTo>
                  <a:pt x="7114" y="92328"/>
                </a:lnTo>
                <a:lnTo>
                  <a:pt x="7256" y="92328"/>
                </a:lnTo>
                <a:lnTo>
                  <a:pt x="7256" y="88896"/>
                </a:lnTo>
                <a:lnTo>
                  <a:pt x="10993" y="88896"/>
                </a:lnTo>
                <a:lnTo>
                  <a:pt x="10993" y="92328"/>
                </a:lnTo>
                <a:lnTo>
                  <a:pt x="11135" y="92328"/>
                </a:lnTo>
                <a:lnTo>
                  <a:pt x="11135" y="88896"/>
                </a:lnTo>
                <a:lnTo>
                  <a:pt x="14873" y="88896"/>
                </a:lnTo>
                <a:lnTo>
                  <a:pt x="14873" y="92328"/>
                </a:lnTo>
                <a:lnTo>
                  <a:pt x="15015" y="92328"/>
                </a:lnTo>
                <a:lnTo>
                  <a:pt x="15015" y="88896"/>
                </a:lnTo>
                <a:lnTo>
                  <a:pt x="18752" y="88896"/>
                </a:lnTo>
                <a:lnTo>
                  <a:pt x="18752" y="92328"/>
                </a:lnTo>
                <a:lnTo>
                  <a:pt x="18894" y="92328"/>
                </a:lnTo>
                <a:lnTo>
                  <a:pt x="18894" y="88896"/>
                </a:lnTo>
                <a:lnTo>
                  <a:pt x="22632" y="88896"/>
                </a:lnTo>
                <a:lnTo>
                  <a:pt x="22632" y="92328"/>
                </a:lnTo>
                <a:lnTo>
                  <a:pt x="22774" y="92328"/>
                </a:lnTo>
                <a:lnTo>
                  <a:pt x="22774" y="88896"/>
                </a:lnTo>
                <a:lnTo>
                  <a:pt x="26511" y="88896"/>
                </a:lnTo>
                <a:lnTo>
                  <a:pt x="26511" y="92328"/>
                </a:lnTo>
                <a:lnTo>
                  <a:pt x="26653" y="92328"/>
                </a:lnTo>
                <a:lnTo>
                  <a:pt x="26653" y="88896"/>
                </a:lnTo>
                <a:lnTo>
                  <a:pt x="30391" y="88896"/>
                </a:lnTo>
                <a:lnTo>
                  <a:pt x="30391" y="92328"/>
                </a:lnTo>
                <a:lnTo>
                  <a:pt x="30533" y="92328"/>
                </a:lnTo>
                <a:lnTo>
                  <a:pt x="30533" y="88896"/>
                </a:lnTo>
                <a:lnTo>
                  <a:pt x="34270" y="88896"/>
                </a:lnTo>
                <a:lnTo>
                  <a:pt x="34270" y="92328"/>
                </a:lnTo>
                <a:lnTo>
                  <a:pt x="34412" y="92328"/>
                </a:lnTo>
                <a:lnTo>
                  <a:pt x="34412" y="88896"/>
                </a:lnTo>
                <a:lnTo>
                  <a:pt x="38150" y="88896"/>
                </a:lnTo>
                <a:lnTo>
                  <a:pt x="38150" y="92328"/>
                </a:lnTo>
                <a:lnTo>
                  <a:pt x="38292" y="92328"/>
                </a:lnTo>
                <a:lnTo>
                  <a:pt x="38292" y="88896"/>
                </a:lnTo>
                <a:lnTo>
                  <a:pt x="42029" y="88896"/>
                </a:lnTo>
                <a:lnTo>
                  <a:pt x="42029" y="92328"/>
                </a:lnTo>
                <a:lnTo>
                  <a:pt x="42168" y="92328"/>
                </a:lnTo>
                <a:lnTo>
                  <a:pt x="42168" y="88896"/>
                </a:lnTo>
                <a:lnTo>
                  <a:pt x="45909" y="88896"/>
                </a:lnTo>
                <a:lnTo>
                  <a:pt x="45909" y="92328"/>
                </a:lnTo>
                <a:lnTo>
                  <a:pt x="46048" y="92328"/>
                </a:lnTo>
                <a:lnTo>
                  <a:pt x="46048" y="88896"/>
                </a:lnTo>
                <a:lnTo>
                  <a:pt x="49788" y="88896"/>
                </a:lnTo>
                <a:lnTo>
                  <a:pt x="49788" y="92328"/>
                </a:lnTo>
                <a:lnTo>
                  <a:pt x="49927" y="92328"/>
                </a:lnTo>
                <a:lnTo>
                  <a:pt x="49927" y="88896"/>
                </a:lnTo>
                <a:lnTo>
                  <a:pt x="53671" y="88896"/>
                </a:lnTo>
                <a:lnTo>
                  <a:pt x="53671" y="92328"/>
                </a:lnTo>
                <a:lnTo>
                  <a:pt x="53809" y="92328"/>
                </a:lnTo>
                <a:lnTo>
                  <a:pt x="53809" y="88896"/>
                </a:lnTo>
                <a:lnTo>
                  <a:pt x="57524" y="88896"/>
                </a:lnTo>
                <a:lnTo>
                  <a:pt x="57524" y="92328"/>
                </a:lnTo>
                <a:lnTo>
                  <a:pt x="57666" y="92328"/>
                </a:lnTo>
                <a:lnTo>
                  <a:pt x="57666" y="88896"/>
                </a:lnTo>
                <a:lnTo>
                  <a:pt x="61404" y="88896"/>
                </a:lnTo>
                <a:lnTo>
                  <a:pt x="61404" y="92328"/>
                </a:lnTo>
                <a:lnTo>
                  <a:pt x="61545" y="92328"/>
                </a:lnTo>
                <a:lnTo>
                  <a:pt x="61545" y="88896"/>
                </a:lnTo>
                <a:lnTo>
                  <a:pt x="65283" y="88896"/>
                </a:lnTo>
                <a:lnTo>
                  <a:pt x="65283" y="92328"/>
                </a:lnTo>
                <a:lnTo>
                  <a:pt x="65425" y="92328"/>
                </a:lnTo>
                <a:lnTo>
                  <a:pt x="65425" y="88896"/>
                </a:lnTo>
                <a:lnTo>
                  <a:pt x="69163" y="88896"/>
                </a:lnTo>
                <a:lnTo>
                  <a:pt x="69163" y="92328"/>
                </a:lnTo>
                <a:lnTo>
                  <a:pt x="69304" y="92328"/>
                </a:lnTo>
                <a:lnTo>
                  <a:pt x="69304" y="88896"/>
                </a:lnTo>
                <a:lnTo>
                  <a:pt x="73042" y="88896"/>
                </a:lnTo>
                <a:lnTo>
                  <a:pt x="73042" y="92328"/>
                </a:lnTo>
                <a:lnTo>
                  <a:pt x="73184" y="92328"/>
                </a:lnTo>
                <a:lnTo>
                  <a:pt x="73184" y="88896"/>
                </a:lnTo>
                <a:lnTo>
                  <a:pt x="76922" y="88896"/>
                </a:lnTo>
                <a:lnTo>
                  <a:pt x="76922" y="92328"/>
                </a:lnTo>
                <a:lnTo>
                  <a:pt x="77063" y="92328"/>
                </a:lnTo>
                <a:lnTo>
                  <a:pt x="77063" y="88896"/>
                </a:lnTo>
                <a:lnTo>
                  <a:pt x="80801" y="88896"/>
                </a:lnTo>
                <a:lnTo>
                  <a:pt x="80801" y="92328"/>
                </a:lnTo>
                <a:lnTo>
                  <a:pt x="80943" y="92328"/>
                </a:lnTo>
                <a:lnTo>
                  <a:pt x="80943" y="88896"/>
                </a:lnTo>
                <a:lnTo>
                  <a:pt x="84681" y="88896"/>
                </a:lnTo>
                <a:lnTo>
                  <a:pt x="84681" y="92328"/>
                </a:lnTo>
                <a:lnTo>
                  <a:pt x="84822" y="92328"/>
                </a:lnTo>
                <a:lnTo>
                  <a:pt x="84822" y="88896"/>
                </a:lnTo>
                <a:lnTo>
                  <a:pt x="88560" y="88896"/>
                </a:lnTo>
                <a:lnTo>
                  <a:pt x="88560" y="92328"/>
                </a:lnTo>
                <a:lnTo>
                  <a:pt x="88702" y="92328"/>
                </a:lnTo>
                <a:lnTo>
                  <a:pt x="88702" y="88896"/>
                </a:lnTo>
                <a:lnTo>
                  <a:pt x="92440" y="88896"/>
                </a:lnTo>
                <a:lnTo>
                  <a:pt x="92440" y="92328"/>
                </a:lnTo>
                <a:lnTo>
                  <a:pt x="92581" y="92328"/>
                </a:lnTo>
                <a:lnTo>
                  <a:pt x="92581" y="88896"/>
                </a:lnTo>
                <a:lnTo>
                  <a:pt x="96319" y="88896"/>
                </a:lnTo>
                <a:lnTo>
                  <a:pt x="96319" y="92328"/>
                </a:lnTo>
                <a:lnTo>
                  <a:pt x="96461" y="92328"/>
                </a:lnTo>
                <a:lnTo>
                  <a:pt x="96461" y="88896"/>
                </a:lnTo>
                <a:lnTo>
                  <a:pt x="100199" y="88896"/>
                </a:lnTo>
                <a:lnTo>
                  <a:pt x="100199" y="92328"/>
                </a:lnTo>
                <a:lnTo>
                  <a:pt x="100340" y="92328"/>
                </a:lnTo>
                <a:lnTo>
                  <a:pt x="100340" y="88896"/>
                </a:lnTo>
                <a:lnTo>
                  <a:pt x="104078" y="88896"/>
                </a:lnTo>
                <a:lnTo>
                  <a:pt x="104078" y="92328"/>
                </a:lnTo>
                <a:lnTo>
                  <a:pt x="104220" y="92328"/>
                </a:lnTo>
                <a:lnTo>
                  <a:pt x="104220" y="88896"/>
                </a:lnTo>
                <a:lnTo>
                  <a:pt x="107958" y="88896"/>
                </a:lnTo>
                <a:lnTo>
                  <a:pt x="107958" y="92328"/>
                </a:lnTo>
                <a:lnTo>
                  <a:pt x="108099" y="92328"/>
                </a:lnTo>
                <a:lnTo>
                  <a:pt x="108099" y="88896"/>
                </a:lnTo>
                <a:lnTo>
                  <a:pt x="111837" y="88896"/>
                </a:lnTo>
                <a:lnTo>
                  <a:pt x="111837" y="92328"/>
                </a:lnTo>
                <a:lnTo>
                  <a:pt x="111979" y="92328"/>
                </a:lnTo>
                <a:lnTo>
                  <a:pt x="111979" y="88896"/>
                </a:lnTo>
                <a:lnTo>
                  <a:pt x="115717" y="88896"/>
                </a:lnTo>
                <a:lnTo>
                  <a:pt x="115717" y="92328"/>
                </a:lnTo>
                <a:lnTo>
                  <a:pt x="115855" y="92328"/>
                </a:lnTo>
                <a:lnTo>
                  <a:pt x="115855" y="88896"/>
                </a:lnTo>
                <a:lnTo>
                  <a:pt x="119596" y="88896"/>
                </a:lnTo>
                <a:lnTo>
                  <a:pt x="119596" y="92328"/>
                </a:lnTo>
                <a:lnTo>
                  <a:pt x="119735" y="92328"/>
                </a:lnTo>
                <a:lnTo>
                  <a:pt x="119735" y="88896"/>
                </a:lnTo>
                <a:lnTo>
                  <a:pt x="123476" y="88896"/>
                </a:lnTo>
                <a:lnTo>
                  <a:pt x="123476" y="92328"/>
                </a:lnTo>
                <a:lnTo>
                  <a:pt x="123614" y="92328"/>
                </a:lnTo>
                <a:lnTo>
                  <a:pt x="123614" y="88896"/>
                </a:lnTo>
                <a:lnTo>
                  <a:pt x="127355" y="88896"/>
                </a:lnTo>
                <a:lnTo>
                  <a:pt x="127355" y="92328"/>
                </a:lnTo>
                <a:lnTo>
                  <a:pt x="127494" y="92328"/>
                </a:lnTo>
                <a:lnTo>
                  <a:pt x="127494" y="88896"/>
                </a:lnTo>
                <a:lnTo>
                  <a:pt x="131235" y="88896"/>
                </a:lnTo>
                <a:lnTo>
                  <a:pt x="131235" y="92328"/>
                </a:lnTo>
                <a:lnTo>
                  <a:pt x="131373" y="92328"/>
                </a:lnTo>
                <a:lnTo>
                  <a:pt x="131373" y="88896"/>
                </a:lnTo>
                <a:lnTo>
                  <a:pt x="135114" y="88896"/>
                </a:lnTo>
                <a:lnTo>
                  <a:pt x="135114" y="92328"/>
                </a:lnTo>
                <a:lnTo>
                  <a:pt x="135253" y="92328"/>
                </a:lnTo>
                <a:lnTo>
                  <a:pt x="135253" y="88896"/>
                </a:lnTo>
                <a:lnTo>
                  <a:pt x="138489" y="88896"/>
                </a:lnTo>
                <a:lnTo>
                  <a:pt x="138489" y="88756"/>
                </a:lnTo>
                <a:lnTo>
                  <a:pt x="135253" y="88756"/>
                </a:lnTo>
                <a:lnTo>
                  <a:pt x="135253" y="85017"/>
                </a:lnTo>
                <a:lnTo>
                  <a:pt x="138489" y="85017"/>
                </a:lnTo>
                <a:lnTo>
                  <a:pt x="138489" y="84877"/>
                </a:lnTo>
                <a:lnTo>
                  <a:pt x="135253" y="84877"/>
                </a:lnTo>
                <a:lnTo>
                  <a:pt x="135253" y="81137"/>
                </a:lnTo>
                <a:lnTo>
                  <a:pt x="138489" y="81137"/>
                </a:lnTo>
                <a:lnTo>
                  <a:pt x="138489" y="80997"/>
                </a:lnTo>
                <a:lnTo>
                  <a:pt x="135253" y="80997"/>
                </a:lnTo>
                <a:lnTo>
                  <a:pt x="135253" y="77258"/>
                </a:lnTo>
                <a:lnTo>
                  <a:pt x="138489" y="77258"/>
                </a:lnTo>
                <a:lnTo>
                  <a:pt x="138489" y="77118"/>
                </a:lnTo>
                <a:lnTo>
                  <a:pt x="135253" y="77118"/>
                </a:lnTo>
                <a:lnTo>
                  <a:pt x="135253" y="73378"/>
                </a:lnTo>
                <a:lnTo>
                  <a:pt x="138489" y="73378"/>
                </a:lnTo>
                <a:lnTo>
                  <a:pt x="138489" y="73238"/>
                </a:lnTo>
                <a:lnTo>
                  <a:pt x="135253" y="73238"/>
                </a:lnTo>
                <a:lnTo>
                  <a:pt x="135253" y="69499"/>
                </a:lnTo>
                <a:lnTo>
                  <a:pt x="138489" y="69499"/>
                </a:lnTo>
                <a:lnTo>
                  <a:pt x="138489" y="69359"/>
                </a:lnTo>
                <a:lnTo>
                  <a:pt x="135253" y="69359"/>
                </a:lnTo>
                <a:lnTo>
                  <a:pt x="135253" y="65619"/>
                </a:lnTo>
                <a:lnTo>
                  <a:pt x="138489" y="65619"/>
                </a:lnTo>
                <a:lnTo>
                  <a:pt x="138489" y="65479"/>
                </a:lnTo>
                <a:lnTo>
                  <a:pt x="135253" y="65479"/>
                </a:lnTo>
                <a:lnTo>
                  <a:pt x="135253" y="61740"/>
                </a:lnTo>
                <a:lnTo>
                  <a:pt x="138489" y="61740"/>
                </a:lnTo>
                <a:lnTo>
                  <a:pt x="138489" y="61600"/>
                </a:lnTo>
                <a:lnTo>
                  <a:pt x="135253" y="61600"/>
                </a:lnTo>
                <a:lnTo>
                  <a:pt x="135253" y="57885"/>
                </a:lnTo>
                <a:lnTo>
                  <a:pt x="138489" y="57885"/>
                </a:lnTo>
                <a:lnTo>
                  <a:pt x="138489" y="57745"/>
                </a:lnTo>
                <a:lnTo>
                  <a:pt x="135253" y="57745"/>
                </a:lnTo>
                <a:lnTo>
                  <a:pt x="135253" y="54007"/>
                </a:lnTo>
                <a:lnTo>
                  <a:pt x="138489" y="54007"/>
                </a:lnTo>
                <a:lnTo>
                  <a:pt x="138489" y="53865"/>
                </a:lnTo>
                <a:lnTo>
                  <a:pt x="135253" y="53865"/>
                </a:lnTo>
                <a:lnTo>
                  <a:pt x="135253" y="50127"/>
                </a:lnTo>
                <a:lnTo>
                  <a:pt x="138489" y="50127"/>
                </a:lnTo>
                <a:lnTo>
                  <a:pt x="138489" y="49986"/>
                </a:lnTo>
                <a:lnTo>
                  <a:pt x="135253" y="49986"/>
                </a:lnTo>
                <a:lnTo>
                  <a:pt x="135253" y="46248"/>
                </a:lnTo>
                <a:lnTo>
                  <a:pt x="138489" y="46248"/>
                </a:lnTo>
                <a:lnTo>
                  <a:pt x="138489" y="46106"/>
                </a:lnTo>
                <a:lnTo>
                  <a:pt x="135253" y="46106"/>
                </a:lnTo>
                <a:lnTo>
                  <a:pt x="135253" y="42368"/>
                </a:lnTo>
                <a:lnTo>
                  <a:pt x="138489" y="42368"/>
                </a:lnTo>
                <a:lnTo>
                  <a:pt x="138489" y="42227"/>
                </a:lnTo>
                <a:lnTo>
                  <a:pt x="135253" y="42227"/>
                </a:lnTo>
                <a:lnTo>
                  <a:pt x="135253" y="38489"/>
                </a:lnTo>
                <a:lnTo>
                  <a:pt x="138489" y="38489"/>
                </a:lnTo>
                <a:lnTo>
                  <a:pt x="138489" y="38347"/>
                </a:lnTo>
                <a:lnTo>
                  <a:pt x="135253" y="38347"/>
                </a:lnTo>
                <a:lnTo>
                  <a:pt x="135253" y="34609"/>
                </a:lnTo>
                <a:lnTo>
                  <a:pt x="138489" y="34609"/>
                </a:lnTo>
                <a:lnTo>
                  <a:pt x="138489" y="34468"/>
                </a:lnTo>
                <a:lnTo>
                  <a:pt x="135253" y="34468"/>
                </a:lnTo>
                <a:lnTo>
                  <a:pt x="135253" y="30730"/>
                </a:lnTo>
                <a:lnTo>
                  <a:pt x="138489" y="30730"/>
                </a:lnTo>
                <a:lnTo>
                  <a:pt x="138489" y="30588"/>
                </a:lnTo>
                <a:lnTo>
                  <a:pt x="135253" y="30588"/>
                </a:lnTo>
                <a:lnTo>
                  <a:pt x="135253" y="26850"/>
                </a:lnTo>
                <a:lnTo>
                  <a:pt x="138489" y="26850"/>
                </a:lnTo>
                <a:lnTo>
                  <a:pt x="138489" y="26709"/>
                </a:lnTo>
                <a:lnTo>
                  <a:pt x="135253" y="26709"/>
                </a:lnTo>
                <a:lnTo>
                  <a:pt x="135253" y="22971"/>
                </a:lnTo>
                <a:lnTo>
                  <a:pt x="138489" y="22971"/>
                </a:lnTo>
                <a:lnTo>
                  <a:pt x="138489" y="22829"/>
                </a:lnTo>
                <a:lnTo>
                  <a:pt x="135253" y="22829"/>
                </a:lnTo>
                <a:lnTo>
                  <a:pt x="135253" y="19091"/>
                </a:lnTo>
                <a:lnTo>
                  <a:pt x="138489" y="19091"/>
                </a:lnTo>
                <a:lnTo>
                  <a:pt x="138489" y="18950"/>
                </a:lnTo>
                <a:lnTo>
                  <a:pt x="135253" y="18950"/>
                </a:lnTo>
                <a:lnTo>
                  <a:pt x="135253" y="15212"/>
                </a:lnTo>
                <a:lnTo>
                  <a:pt x="138489" y="15212"/>
                </a:lnTo>
                <a:lnTo>
                  <a:pt x="138489" y="15070"/>
                </a:lnTo>
                <a:lnTo>
                  <a:pt x="135253" y="15070"/>
                </a:lnTo>
                <a:lnTo>
                  <a:pt x="135253" y="11333"/>
                </a:lnTo>
                <a:lnTo>
                  <a:pt x="138489" y="11333"/>
                </a:lnTo>
                <a:lnTo>
                  <a:pt x="138489" y="11191"/>
                </a:lnTo>
                <a:lnTo>
                  <a:pt x="135253" y="11191"/>
                </a:lnTo>
                <a:lnTo>
                  <a:pt x="135253" y="7453"/>
                </a:lnTo>
                <a:lnTo>
                  <a:pt x="138489" y="7453"/>
                </a:lnTo>
                <a:lnTo>
                  <a:pt x="138489" y="7311"/>
                </a:lnTo>
                <a:lnTo>
                  <a:pt x="135253" y="7311"/>
                </a:lnTo>
                <a:lnTo>
                  <a:pt x="135253" y="3574"/>
                </a:lnTo>
                <a:lnTo>
                  <a:pt x="138489" y="3574"/>
                </a:lnTo>
                <a:lnTo>
                  <a:pt x="138489" y="3432"/>
                </a:lnTo>
                <a:lnTo>
                  <a:pt x="135253" y="3432"/>
                </a:lnTo>
                <a:lnTo>
                  <a:pt x="135253" y="0"/>
                </a:lnTo>
                <a:lnTo>
                  <a:pt x="135114" y="0"/>
                </a:lnTo>
                <a:lnTo>
                  <a:pt x="135114" y="3432"/>
                </a:lnTo>
                <a:lnTo>
                  <a:pt x="131373" y="3432"/>
                </a:lnTo>
                <a:lnTo>
                  <a:pt x="131373" y="0"/>
                </a:lnTo>
                <a:lnTo>
                  <a:pt x="131235" y="0"/>
                </a:lnTo>
                <a:lnTo>
                  <a:pt x="131235" y="3432"/>
                </a:lnTo>
                <a:lnTo>
                  <a:pt x="127494" y="3432"/>
                </a:lnTo>
                <a:lnTo>
                  <a:pt x="127494" y="0"/>
                </a:lnTo>
                <a:lnTo>
                  <a:pt x="127355" y="0"/>
                </a:lnTo>
                <a:lnTo>
                  <a:pt x="127355" y="3432"/>
                </a:lnTo>
                <a:lnTo>
                  <a:pt x="123614" y="3432"/>
                </a:lnTo>
                <a:lnTo>
                  <a:pt x="123614" y="0"/>
                </a:lnTo>
                <a:lnTo>
                  <a:pt x="123476" y="0"/>
                </a:lnTo>
                <a:lnTo>
                  <a:pt x="123476" y="3432"/>
                </a:lnTo>
                <a:lnTo>
                  <a:pt x="119735" y="3432"/>
                </a:lnTo>
                <a:lnTo>
                  <a:pt x="119735" y="0"/>
                </a:lnTo>
                <a:lnTo>
                  <a:pt x="119596" y="0"/>
                </a:lnTo>
                <a:lnTo>
                  <a:pt x="119596" y="3432"/>
                </a:lnTo>
                <a:lnTo>
                  <a:pt x="115855" y="3432"/>
                </a:lnTo>
                <a:lnTo>
                  <a:pt x="115855" y="0"/>
                </a:lnTo>
                <a:lnTo>
                  <a:pt x="115717" y="0"/>
                </a:lnTo>
                <a:lnTo>
                  <a:pt x="115717" y="3432"/>
                </a:lnTo>
                <a:lnTo>
                  <a:pt x="111979" y="3432"/>
                </a:lnTo>
                <a:lnTo>
                  <a:pt x="111979" y="0"/>
                </a:lnTo>
                <a:lnTo>
                  <a:pt x="111837" y="0"/>
                </a:lnTo>
                <a:lnTo>
                  <a:pt x="111837" y="3432"/>
                </a:lnTo>
                <a:lnTo>
                  <a:pt x="108099" y="3432"/>
                </a:lnTo>
                <a:lnTo>
                  <a:pt x="108099" y="0"/>
                </a:lnTo>
                <a:lnTo>
                  <a:pt x="107958" y="0"/>
                </a:lnTo>
                <a:lnTo>
                  <a:pt x="107958" y="3432"/>
                </a:lnTo>
                <a:lnTo>
                  <a:pt x="104218" y="3432"/>
                </a:lnTo>
                <a:lnTo>
                  <a:pt x="104218" y="0"/>
                </a:lnTo>
                <a:lnTo>
                  <a:pt x="104078" y="0"/>
                </a:lnTo>
                <a:lnTo>
                  <a:pt x="104078" y="3432"/>
                </a:lnTo>
                <a:lnTo>
                  <a:pt x="100339" y="3432"/>
                </a:lnTo>
                <a:lnTo>
                  <a:pt x="100339" y="0"/>
                </a:lnTo>
                <a:lnTo>
                  <a:pt x="100199" y="0"/>
                </a:lnTo>
                <a:lnTo>
                  <a:pt x="100199" y="3432"/>
                </a:lnTo>
                <a:lnTo>
                  <a:pt x="96459" y="3432"/>
                </a:lnTo>
                <a:lnTo>
                  <a:pt x="96459" y="0"/>
                </a:lnTo>
                <a:lnTo>
                  <a:pt x="96319" y="0"/>
                </a:lnTo>
                <a:lnTo>
                  <a:pt x="96319" y="3432"/>
                </a:lnTo>
                <a:lnTo>
                  <a:pt x="92580" y="3432"/>
                </a:lnTo>
                <a:lnTo>
                  <a:pt x="92580" y="0"/>
                </a:lnTo>
                <a:lnTo>
                  <a:pt x="92440" y="0"/>
                </a:lnTo>
                <a:lnTo>
                  <a:pt x="92440" y="3432"/>
                </a:lnTo>
                <a:lnTo>
                  <a:pt x="88700" y="3432"/>
                </a:lnTo>
                <a:lnTo>
                  <a:pt x="88700" y="0"/>
                </a:lnTo>
                <a:lnTo>
                  <a:pt x="88560" y="0"/>
                </a:lnTo>
                <a:lnTo>
                  <a:pt x="88560" y="3432"/>
                </a:lnTo>
                <a:lnTo>
                  <a:pt x="84821" y="3432"/>
                </a:lnTo>
                <a:lnTo>
                  <a:pt x="84821" y="0"/>
                </a:lnTo>
                <a:lnTo>
                  <a:pt x="84681" y="0"/>
                </a:lnTo>
                <a:lnTo>
                  <a:pt x="84681" y="3432"/>
                </a:lnTo>
                <a:lnTo>
                  <a:pt x="80941" y="3432"/>
                </a:lnTo>
                <a:lnTo>
                  <a:pt x="80941" y="0"/>
                </a:lnTo>
                <a:lnTo>
                  <a:pt x="80801" y="0"/>
                </a:lnTo>
                <a:lnTo>
                  <a:pt x="80801" y="3432"/>
                </a:lnTo>
                <a:lnTo>
                  <a:pt x="77062" y="3432"/>
                </a:lnTo>
                <a:lnTo>
                  <a:pt x="77062" y="0"/>
                </a:lnTo>
                <a:lnTo>
                  <a:pt x="76922" y="0"/>
                </a:lnTo>
                <a:lnTo>
                  <a:pt x="76922" y="3432"/>
                </a:lnTo>
                <a:lnTo>
                  <a:pt x="73182" y="3432"/>
                </a:lnTo>
                <a:lnTo>
                  <a:pt x="73182" y="0"/>
                </a:lnTo>
                <a:lnTo>
                  <a:pt x="73042" y="0"/>
                </a:lnTo>
                <a:lnTo>
                  <a:pt x="73042" y="3432"/>
                </a:lnTo>
                <a:lnTo>
                  <a:pt x="69303" y="3432"/>
                </a:lnTo>
                <a:lnTo>
                  <a:pt x="69303" y="0"/>
                </a:lnTo>
                <a:lnTo>
                  <a:pt x="69163" y="0"/>
                </a:lnTo>
                <a:lnTo>
                  <a:pt x="69163" y="3432"/>
                </a:lnTo>
                <a:lnTo>
                  <a:pt x="65423" y="3432"/>
                </a:lnTo>
                <a:lnTo>
                  <a:pt x="65423" y="0"/>
                </a:lnTo>
                <a:lnTo>
                  <a:pt x="65283" y="0"/>
                </a:lnTo>
                <a:lnTo>
                  <a:pt x="65283" y="3432"/>
                </a:lnTo>
                <a:lnTo>
                  <a:pt x="61544" y="3432"/>
                </a:lnTo>
                <a:lnTo>
                  <a:pt x="61544" y="0"/>
                </a:lnTo>
                <a:lnTo>
                  <a:pt x="61404" y="0"/>
                </a:lnTo>
                <a:lnTo>
                  <a:pt x="61404" y="3432"/>
                </a:lnTo>
                <a:lnTo>
                  <a:pt x="57664" y="3432"/>
                </a:lnTo>
                <a:lnTo>
                  <a:pt x="57664" y="0"/>
                </a:lnTo>
                <a:lnTo>
                  <a:pt x="57524" y="0"/>
                </a:lnTo>
                <a:lnTo>
                  <a:pt x="57524" y="3432"/>
                </a:lnTo>
                <a:lnTo>
                  <a:pt x="53809" y="3432"/>
                </a:lnTo>
                <a:lnTo>
                  <a:pt x="53809" y="0"/>
                </a:lnTo>
                <a:lnTo>
                  <a:pt x="53669" y="0"/>
                </a:lnTo>
                <a:lnTo>
                  <a:pt x="53669" y="3432"/>
                </a:lnTo>
                <a:lnTo>
                  <a:pt x="49930" y="3432"/>
                </a:lnTo>
                <a:lnTo>
                  <a:pt x="49930" y="0"/>
                </a:lnTo>
                <a:lnTo>
                  <a:pt x="49790" y="0"/>
                </a:lnTo>
                <a:lnTo>
                  <a:pt x="49790" y="3432"/>
                </a:lnTo>
                <a:lnTo>
                  <a:pt x="46049" y="3432"/>
                </a:lnTo>
                <a:lnTo>
                  <a:pt x="46049" y="0"/>
                </a:lnTo>
                <a:lnTo>
                  <a:pt x="45909" y="0"/>
                </a:lnTo>
                <a:lnTo>
                  <a:pt x="45909" y="3432"/>
                </a:lnTo>
                <a:lnTo>
                  <a:pt x="42170" y="3432"/>
                </a:lnTo>
                <a:lnTo>
                  <a:pt x="42170" y="0"/>
                </a:lnTo>
                <a:lnTo>
                  <a:pt x="42029" y="0"/>
                </a:lnTo>
                <a:lnTo>
                  <a:pt x="42029" y="3432"/>
                </a:lnTo>
                <a:lnTo>
                  <a:pt x="38292" y="3432"/>
                </a:lnTo>
                <a:lnTo>
                  <a:pt x="38292" y="0"/>
                </a:lnTo>
                <a:lnTo>
                  <a:pt x="38150" y="0"/>
                </a:lnTo>
                <a:lnTo>
                  <a:pt x="38150" y="3432"/>
                </a:lnTo>
                <a:lnTo>
                  <a:pt x="34412" y="3432"/>
                </a:lnTo>
                <a:lnTo>
                  <a:pt x="34412" y="0"/>
                </a:lnTo>
                <a:lnTo>
                  <a:pt x="34270" y="0"/>
                </a:lnTo>
                <a:lnTo>
                  <a:pt x="34270" y="3432"/>
                </a:lnTo>
                <a:lnTo>
                  <a:pt x="30533" y="3432"/>
                </a:lnTo>
                <a:lnTo>
                  <a:pt x="30533" y="0"/>
                </a:lnTo>
                <a:lnTo>
                  <a:pt x="30391" y="0"/>
                </a:lnTo>
                <a:lnTo>
                  <a:pt x="30391" y="3432"/>
                </a:lnTo>
                <a:lnTo>
                  <a:pt x="26653" y="3432"/>
                </a:lnTo>
                <a:lnTo>
                  <a:pt x="26653" y="0"/>
                </a:lnTo>
                <a:lnTo>
                  <a:pt x="26511" y="0"/>
                </a:lnTo>
                <a:lnTo>
                  <a:pt x="26511" y="3432"/>
                </a:lnTo>
                <a:lnTo>
                  <a:pt x="22774" y="3432"/>
                </a:lnTo>
                <a:lnTo>
                  <a:pt x="22774" y="0"/>
                </a:lnTo>
                <a:lnTo>
                  <a:pt x="22632" y="0"/>
                </a:lnTo>
                <a:lnTo>
                  <a:pt x="22632" y="3432"/>
                </a:lnTo>
                <a:lnTo>
                  <a:pt x="18894" y="3432"/>
                </a:lnTo>
                <a:lnTo>
                  <a:pt x="18894" y="0"/>
                </a:lnTo>
                <a:lnTo>
                  <a:pt x="18752" y="0"/>
                </a:lnTo>
                <a:lnTo>
                  <a:pt x="18752" y="3432"/>
                </a:lnTo>
                <a:lnTo>
                  <a:pt x="15015" y="3432"/>
                </a:lnTo>
                <a:lnTo>
                  <a:pt x="15015" y="0"/>
                </a:lnTo>
                <a:lnTo>
                  <a:pt x="14873" y="0"/>
                </a:lnTo>
                <a:lnTo>
                  <a:pt x="14873" y="3432"/>
                </a:lnTo>
                <a:lnTo>
                  <a:pt x="11135" y="3432"/>
                </a:lnTo>
                <a:lnTo>
                  <a:pt x="11135" y="0"/>
                </a:lnTo>
                <a:lnTo>
                  <a:pt x="10993" y="0"/>
                </a:lnTo>
                <a:lnTo>
                  <a:pt x="10993" y="3432"/>
                </a:lnTo>
                <a:lnTo>
                  <a:pt x="7256" y="3432"/>
                </a:lnTo>
                <a:lnTo>
                  <a:pt x="7256" y="0"/>
                </a:lnTo>
                <a:lnTo>
                  <a:pt x="7114" y="0"/>
                </a:lnTo>
                <a:lnTo>
                  <a:pt x="7114" y="3432"/>
                </a:lnTo>
                <a:lnTo>
                  <a:pt x="3376" y="3432"/>
                </a:lnTo>
                <a:lnTo>
                  <a:pt x="337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9;p16">
            <a:extLst>
              <a:ext uri="{FF2B5EF4-FFF2-40B4-BE49-F238E27FC236}">
                <a16:creationId xmlns:a16="http://schemas.microsoft.com/office/drawing/2014/main" id="{2FA11223-FF52-3DE8-081A-820BB715579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560236" y="490880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>
                <a:solidFill>
                  <a:schemeClr val="bg1">
                    <a:lumMod val="6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3" name="Google Shape;80;p16">
            <a:extLst>
              <a:ext uri="{FF2B5EF4-FFF2-40B4-BE49-F238E27FC236}">
                <a16:creationId xmlns:a16="http://schemas.microsoft.com/office/drawing/2014/main" id="{C2382770-56CE-3DFA-18FB-84308D29A742}"/>
              </a:ext>
            </a:extLst>
          </p:cNvPr>
          <p:cNvSpPr txBox="1">
            <a:spLocks noGrp="1"/>
          </p:cNvSpPr>
          <p:nvPr>
            <p:ph type="ftr" idx="3"/>
          </p:nvPr>
        </p:nvSpPr>
        <p:spPr>
          <a:xfrm>
            <a:off x="2960536" y="490880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>
                <a:solidFill>
                  <a:schemeClr val="bg1">
                    <a:lumMod val="6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pl-PL" dirty="0"/>
              <a:t>Hamid R. Rabiee &amp; Maryam Ramezani</a:t>
            </a:r>
          </a:p>
        </p:txBody>
      </p:sp>
      <p:sp>
        <p:nvSpPr>
          <p:cNvPr id="4" name="Google Shape;81;p16">
            <a:extLst>
              <a:ext uri="{FF2B5EF4-FFF2-40B4-BE49-F238E27FC236}">
                <a16:creationId xmlns:a16="http://schemas.microsoft.com/office/drawing/2014/main" id="{8DD3A693-6A58-3273-222F-BD571BA5B4CB}"/>
              </a:ext>
            </a:extLst>
          </p:cNvPr>
          <p:cNvSpPr txBox="1">
            <a:spLocks/>
          </p:cNvSpPr>
          <p:nvPr userDrawn="1"/>
        </p:nvSpPr>
        <p:spPr>
          <a:xfrm>
            <a:off x="6389536" y="490880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1" i="0" u="none" strike="noStrike" cap="none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 hasCustomPrompt="1"/>
          </p:nvPr>
        </p:nvSpPr>
        <p:spPr>
          <a:xfrm rot="1973">
            <a:off x="1365600" y="1200927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"/>
          </p:nvPr>
        </p:nvSpPr>
        <p:spPr>
          <a:xfrm>
            <a:off x="720000" y="22100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2" hasCustomPrompt="1"/>
          </p:nvPr>
        </p:nvSpPr>
        <p:spPr>
          <a:xfrm rot="1973">
            <a:off x="1365600" y="310270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3"/>
          </p:nvPr>
        </p:nvSpPr>
        <p:spPr>
          <a:xfrm>
            <a:off x="7200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4" hasCustomPrompt="1"/>
          </p:nvPr>
        </p:nvSpPr>
        <p:spPr>
          <a:xfrm rot="1973">
            <a:off x="4049400" y="131205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5"/>
          </p:nvPr>
        </p:nvSpPr>
        <p:spPr>
          <a:xfrm>
            <a:off x="3403800" y="22100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4049400" y="310270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7"/>
          </p:nvPr>
        </p:nvSpPr>
        <p:spPr>
          <a:xfrm>
            <a:off x="34038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8" hasCustomPrompt="1"/>
          </p:nvPr>
        </p:nvSpPr>
        <p:spPr>
          <a:xfrm rot="1973">
            <a:off x="6733200" y="131205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9"/>
          </p:nvPr>
        </p:nvSpPr>
        <p:spPr>
          <a:xfrm>
            <a:off x="6087600" y="22100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13" hasCustomPrompt="1"/>
          </p:nvPr>
        </p:nvSpPr>
        <p:spPr>
          <a:xfrm rot="1973">
            <a:off x="6733200" y="310270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4"/>
          </p:nvPr>
        </p:nvSpPr>
        <p:spPr>
          <a:xfrm>
            <a:off x="60876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5"/>
          </p:nvPr>
        </p:nvSpPr>
        <p:spPr>
          <a:xfrm>
            <a:off x="720000" y="190485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 b="1">
                <a:latin typeface="Capriola"/>
                <a:ea typeface="Capriola"/>
                <a:cs typeface="Capriola"/>
                <a:sym typeface="Caprio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6"/>
          </p:nvPr>
        </p:nvSpPr>
        <p:spPr>
          <a:xfrm>
            <a:off x="720000" y="36957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 b="1">
                <a:latin typeface="Capriola"/>
                <a:ea typeface="Capriola"/>
                <a:cs typeface="Capriola"/>
                <a:sym typeface="Caprio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17"/>
          </p:nvPr>
        </p:nvSpPr>
        <p:spPr>
          <a:xfrm>
            <a:off x="3403800" y="190485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 b="1">
                <a:latin typeface="Capriola"/>
                <a:ea typeface="Capriola"/>
                <a:cs typeface="Capriola"/>
                <a:sym typeface="Caprio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18"/>
          </p:nvPr>
        </p:nvSpPr>
        <p:spPr>
          <a:xfrm>
            <a:off x="3403800" y="36957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 b="1">
                <a:latin typeface="Capriola"/>
                <a:ea typeface="Capriola"/>
                <a:cs typeface="Capriola"/>
                <a:sym typeface="Caprio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9"/>
          </p:nvPr>
        </p:nvSpPr>
        <p:spPr>
          <a:xfrm>
            <a:off x="6087600" y="190485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 b="1">
                <a:latin typeface="Capriola"/>
                <a:ea typeface="Capriola"/>
                <a:cs typeface="Capriola"/>
                <a:sym typeface="Caprio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20"/>
          </p:nvPr>
        </p:nvSpPr>
        <p:spPr>
          <a:xfrm>
            <a:off x="6087600" y="36957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 b="1">
                <a:latin typeface="Capriola"/>
                <a:ea typeface="Capriola"/>
                <a:cs typeface="Capriola"/>
                <a:sym typeface="Caprio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21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-181368" y="-199841"/>
            <a:ext cx="8803194" cy="5281891"/>
            <a:chOff x="-181368" y="-199841"/>
            <a:chExt cx="8803194" cy="5281891"/>
          </a:xfrm>
        </p:grpSpPr>
        <p:sp>
          <p:nvSpPr>
            <p:cNvPr id="126" name="Google Shape;126;p13"/>
            <p:cNvSpPr/>
            <p:nvPr/>
          </p:nvSpPr>
          <p:spPr>
            <a:xfrm>
              <a:off x="7846472" y="-199841"/>
              <a:ext cx="442471" cy="442382"/>
            </a:xfrm>
            <a:custGeom>
              <a:avLst/>
              <a:gdLst/>
              <a:ahLst/>
              <a:cxnLst/>
              <a:rect l="l" t="t" r="r" b="b"/>
              <a:pathLst>
                <a:path w="14999" h="14996" extrusionOk="0">
                  <a:moveTo>
                    <a:pt x="7504" y="1734"/>
                  </a:moveTo>
                  <a:cubicBezTo>
                    <a:pt x="7508" y="1734"/>
                    <a:pt x="7512" y="1734"/>
                    <a:pt x="7515" y="1734"/>
                  </a:cubicBezTo>
                  <a:cubicBezTo>
                    <a:pt x="9054" y="1740"/>
                    <a:pt x="10499" y="2343"/>
                    <a:pt x="11584" y="3435"/>
                  </a:cubicBezTo>
                  <a:cubicBezTo>
                    <a:pt x="12665" y="4520"/>
                    <a:pt x="13260" y="5963"/>
                    <a:pt x="13260" y="7496"/>
                  </a:cubicBezTo>
                  <a:cubicBezTo>
                    <a:pt x="13260" y="9042"/>
                    <a:pt x="12658" y="10493"/>
                    <a:pt x="11561" y="11581"/>
                  </a:cubicBezTo>
                  <a:cubicBezTo>
                    <a:pt x="10471" y="12664"/>
                    <a:pt x="9030" y="13257"/>
                    <a:pt x="7497" y="13257"/>
                  </a:cubicBezTo>
                  <a:cubicBezTo>
                    <a:pt x="7492" y="13257"/>
                    <a:pt x="7486" y="13257"/>
                    <a:pt x="7481" y="13257"/>
                  </a:cubicBezTo>
                  <a:cubicBezTo>
                    <a:pt x="5942" y="13253"/>
                    <a:pt x="4497" y="12649"/>
                    <a:pt x="3412" y="11558"/>
                  </a:cubicBezTo>
                  <a:cubicBezTo>
                    <a:pt x="2331" y="10473"/>
                    <a:pt x="1736" y="9029"/>
                    <a:pt x="1736" y="7496"/>
                  </a:cubicBezTo>
                  <a:cubicBezTo>
                    <a:pt x="1736" y="5952"/>
                    <a:pt x="2338" y="4500"/>
                    <a:pt x="3435" y="3410"/>
                  </a:cubicBezTo>
                  <a:cubicBezTo>
                    <a:pt x="4525" y="2328"/>
                    <a:pt x="5970" y="1734"/>
                    <a:pt x="7504" y="1734"/>
                  </a:cubicBezTo>
                  <a:close/>
                  <a:moveTo>
                    <a:pt x="7498" y="1"/>
                  </a:moveTo>
                  <a:cubicBezTo>
                    <a:pt x="5585" y="1"/>
                    <a:pt x="3671" y="727"/>
                    <a:pt x="2211" y="2179"/>
                  </a:cubicBezTo>
                  <a:cubicBezTo>
                    <a:pt x="785" y="3597"/>
                    <a:pt x="1" y="5485"/>
                    <a:pt x="1" y="7496"/>
                  </a:cubicBezTo>
                  <a:cubicBezTo>
                    <a:pt x="1" y="9492"/>
                    <a:pt x="775" y="11370"/>
                    <a:pt x="2180" y="12785"/>
                  </a:cubicBezTo>
                  <a:cubicBezTo>
                    <a:pt x="3593" y="14203"/>
                    <a:pt x="5474" y="14990"/>
                    <a:pt x="7478" y="14995"/>
                  </a:cubicBezTo>
                  <a:cubicBezTo>
                    <a:pt x="7485" y="14995"/>
                    <a:pt x="7493" y="14995"/>
                    <a:pt x="7500" y="14995"/>
                  </a:cubicBezTo>
                  <a:cubicBezTo>
                    <a:pt x="9494" y="14995"/>
                    <a:pt x="11371" y="14220"/>
                    <a:pt x="12785" y="12814"/>
                  </a:cubicBezTo>
                  <a:cubicBezTo>
                    <a:pt x="14212" y="11396"/>
                    <a:pt x="14998" y="9506"/>
                    <a:pt x="14998" y="7496"/>
                  </a:cubicBezTo>
                  <a:cubicBezTo>
                    <a:pt x="14998" y="5501"/>
                    <a:pt x="14223" y="3623"/>
                    <a:pt x="12817" y="2208"/>
                  </a:cubicBezTo>
                  <a:cubicBezTo>
                    <a:pt x="11353" y="737"/>
                    <a:pt x="9426" y="1"/>
                    <a:pt x="74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8423999" y="148547"/>
              <a:ext cx="197827" cy="176144"/>
            </a:xfrm>
            <a:custGeom>
              <a:avLst/>
              <a:gdLst/>
              <a:ahLst/>
              <a:cxnLst/>
              <a:rect l="l" t="t" r="r" b="b"/>
              <a:pathLst>
                <a:path w="6706" h="5971" extrusionOk="0">
                  <a:moveTo>
                    <a:pt x="3352" y="755"/>
                  </a:moveTo>
                  <a:lnTo>
                    <a:pt x="6076" y="5602"/>
                  </a:lnTo>
                  <a:lnTo>
                    <a:pt x="630" y="5602"/>
                  </a:lnTo>
                  <a:lnTo>
                    <a:pt x="3352" y="755"/>
                  </a:lnTo>
                  <a:close/>
                  <a:moveTo>
                    <a:pt x="3352" y="0"/>
                  </a:moveTo>
                  <a:lnTo>
                    <a:pt x="0" y="5971"/>
                  </a:lnTo>
                  <a:lnTo>
                    <a:pt x="6706" y="5971"/>
                  </a:lnTo>
                  <a:lnTo>
                    <a:pt x="3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-60153" y="4301893"/>
              <a:ext cx="780157" cy="780157"/>
            </a:xfrm>
            <a:custGeom>
              <a:avLst/>
              <a:gdLst/>
              <a:ahLst/>
              <a:cxnLst/>
              <a:rect l="l" t="t" r="r" b="b"/>
              <a:pathLst>
                <a:path w="26446" h="26446" extrusionOk="0">
                  <a:moveTo>
                    <a:pt x="25218" y="0"/>
                  </a:moveTo>
                  <a:cubicBezTo>
                    <a:pt x="23883" y="1334"/>
                    <a:pt x="23998" y="2818"/>
                    <a:pt x="24092" y="4013"/>
                  </a:cubicBezTo>
                  <a:cubicBezTo>
                    <a:pt x="24186" y="5213"/>
                    <a:pt x="24202" y="5929"/>
                    <a:pt x="23471" y="6660"/>
                  </a:cubicBezTo>
                  <a:cubicBezTo>
                    <a:pt x="22942" y="7189"/>
                    <a:pt x="22420" y="7327"/>
                    <a:pt x="21717" y="7327"/>
                  </a:cubicBezTo>
                  <a:cubicBezTo>
                    <a:pt x="21449" y="7327"/>
                    <a:pt x="21154" y="7307"/>
                    <a:pt x="20823" y="7281"/>
                  </a:cubicBezTo>
                  <a:cubicBezTo>
                    <a:pt x="20504" y="7256"/>
                    <a:pt x="20165" y="7230"/>
                    <a:pt x="19814" y="7230"/>
                  </a:cubicBezTo>
                  <a:cubicBezTo>
                    <a:pt x="18848" y="7230"/>
                    <a:pt x="17789" y="7429"/>
                    <a:pt x="16812" y="8407"/>
                  </a:cubicBezTo>
                  <a:cubicBezTo>
                    <a:pt x="15477" y="9742"/>
                    <a:pt x="15595" y="11226"/>
                    <a:pt x="15686" y="12418"/>
                  </a:cubicBezTo>
                  <a:cubicBezTo>
                    <a:pt x="15780" y="13618"/>
                    <a:pt x="15797" y="14334"/>
                    <a:pt x="15065" y="15066"/>
                  </a:cubicBezTo>
                  <a:cubicBezTo>
                    <a:pt x="14535" y="15596"/>
                    <a:pt x="14014" y="15733"/>
                    <a:pt x="13311" y="15733"/>
                  </a:cubicBezTo>
                  <a:cubicBezTo>
                    <a:pt x="13043" y="15733"/>
                    <a:pt x="12749" y="15713"/>
                    <a:pt x="12418" y="15687"/>
                  </a:cubicBezTo>
                  <a:cubicBezTo>
                    <a:pt x="12099" y="15663"/>
                    <a:pt x="11760" y="15636"/>
                    <a:pt x="11408" y="15636"/>
                  </a:cubicBezTo>
                  <a:cubicBezTo>
                    <a:pt x="10442" y="15636"/>
                    <a:pt x="9383" y="15835"/>
                    <a:pt x="8407" y="16811"/>
                  </a:cubicBezTo>
                  <a:cubicBezTo>
                    <a:pt x="7072" y="18145"/>
                    <a:pt x="7187" y="19629"/>
                    <a:pt x="7281" y="20822"/>
                  </a:cubicBezTo>
                  <a:cubicBezTo>
                    <a:pt x="7375" y="22025"/>
                    <a:pt x="7391" y="22740"/>
                    <a:pt x="6660" y="23471"/>
                  </a:cubicBezTo>
                  <a:cubicBezTo>
                    <a:pt x="6130" y="24000"/>
                    <a:pt x="5609" y="24138"/>
                    <a:pt x="4905" y="24138"/>
                  </a:cubicBezTo>
                  <a:cubicBezTo>
                    <a:pt x="4637" y="24138"/>
                    <a:pt x="4343" y="24118"/>
                    <a:pt x="4011" y="24092"/>
                  </a:cubicBezTo>
                  <a:cubicBezTo>
                    <a:pt x="3693" y="24068"/>
                    <a:pt x="3354" y="24041"/>
                    <a:pt x="3003" y="24041"/>
                  </a:cubicBezTo>
                  <a:cubicBezTo>
                    <a:pt x="2037" y="24041"/>
                    <a:pt x="978" y="24240"/>
                    <a:pt x="0" y="25218"/>
                  </a:cubicBezTo>
                  <a:lnTo>
                    <a:pt x="1229" y="26446"/>
                  </a:lnTo>
                  <a:cubicBezTo>
                    <a:pt x="1757" y="25916"/>
                    <a:pt x="2277" y="25778"/>
                    <a:pt x="2978" y="25778"/>
                  </a:cubicBezTo>
                  <a:cubicBezTo>
                    <a:pt x="3247" y="25778"/>
                    <a:pt x="3543" y="25799"/>
                    <a:pt x="3877" y="25825"/>
                  </a:cubicBezTo>
                  <a:cubicBezTo>
                    <a:pt x="4194" y="25849"/>
                    <a:pt x="4532" y="25875"/>
                    <a:pt x="4882" y="25875"/>
                  </a:cubicBezTo>
                  <a:cubicBezTo>
                    <a:pt x="5848" y="25875"/>
                    <a:pt x="6908" y="25677"/>
                    <a:pt x="7888" y="24699"/>
                  </a:cubicBezTo>
                  <a:cubicBezTo>
                    <a:pt x="9223" y="23367"/>
                    <a:pt x="9108" y="21882"/>
                    <a:pt x="9014" y="20688"/>
                  </a:cubicBezTo>
                  <a:cubicBezTo>
                    <a:pt x="8920" y="19486"/>
                    <a:pt x="8902" y="18772"/>
                    <a:pt x="9635" y="18040"/>
                  </a:cubicBezTo>
                  <a:cubicBezTo>
                    <a:pt x="10164" y="17510"/>
                    <a:pt x="10686" y="17372"/>
                    <a:pt x="11389" y="17372"/>
                  </a:cubicBezTo>
                  <a:cubicBezTo>
                    <a:pt x="11657" y="17372"/>
                    <a:pt x="11951" y="17392"/>
                    <a:pt x="12282" y="17418"/>
                  </a:cubicBezTo>
                  <a:cubicBezTo>
                    <a:pt x="12600" y="17443"/>
                    <a:pt x="12940" y="17469"/>
                    <a:pt x="13291" y="17469"/>
                  </a:cubicBezTo>
                  <a:cubicBezTo>
                    <a:pt x="14257" y="17469"/>
                    <a:pt x="15316" y="17271"/>
                    <a:pt x="16293" y="16293"/>
                  </a:cubicBezTo>
                  <a:cubicBezTo>
                    <a:pt x="17627" y="14961"/>
                    <a:pt x="17511" y="13475"/>
                    <a:pt x="17418" y="12282"/>
                  </a:cubicBezTo>
                  <a:cubicBezTo>
                    <a:pt x="17325" y="11081"/>
                    <a:pt x="17309" y="10366"/>
                    <a:pt x="18040" y="9635"/>
                  </a:cubicBezTo>
                  <a:cubicBezTo>
                    <a:pt x="18569" y="9105"/>
                    <a:pt x="19089" y="8967"/>
                    <a:pt x="19792" y="8967"/>
                  </a:cubicBezTo>
                  <a:cubicBezTo>
                    <a:pt x="20060" y="8967"/>
                    <a:pt x="20356" y="8987"/>
                    <a:pt x="20688" y="9013"/>
                  </a:cubicBezTo>
                  <a:cubicBezTo>
                    <a:pt x="21006" y="9038"/>
                    <a:pt x="21344" y="9064"/>
                    <a:pt x="21695" y="9064"/>
                  </a:cubicBezTo>
                  <a:cubicBezTo>
                    <a:pt x="22661" y="9064"/>
                    <a:pt x="23721" y="8865"/>
                    <a:pt x="24699" y="7888"/>
                  </a:cubicBezTo>
                  <a:cubicBezTo>
                    <a:pt x="26031" y="6554"/>
                    <a:pt x="25916" y="5069"/>
                    <a:pt x="25825" y="3877"/>
                  </a:cubicBezTo>
                  <a:cubicBezTo>
                    <a:pt x="25731" y="2675"/>
                    <a:pt x="25713" y="1961"/>
                    <a:pt x="26446" y="1228"/>
                  </a:cubicBezTo>
                  <a:lnTo>
                    <a:pt x="25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-181368" y="3382398"/>
              <a:ext cx="700094" cy="686613"/>
            </a:xfrm>
            <a:custGeom>
              <a:avLst/>
              <a:gdLst/>
              <a:ahLst/>
              <a:cxnLst/>
              <a:rect l="l" t="t" r="r" b="b"/>
              <a:pathLst>
                <a:path w="23732" h="23275" extrusionOk="0">
                  <a:moveTo>
                    <a:pt x="1" y="0"/>
                  </a:moveTo>
                  <a:lnTo>
                    <a:pt x="459" y="23274"/>
                  </a:lnTo>
                  <a:lnTo>
                    <a:pt x="23731" y="228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9;p16">
            <a:extLst>
              <a:ext uri="{FF2B5EF4-FFF2-40B4-BE49-F238E27FC236}">
                <a16:creationId xmlns:a16="http://schemas.microsoft.com/office/drawing/2014/main" id="{F78E2F48-FD2B-89AF-2FC2-743F6A41C0C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560236" y="490880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>
                <a:solidFill>
                  <a:schemeClr val="bg1">
                    <a:lumMod val="6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3" name="Google Shape;80;p16">
            <a:extLst>
              <a:ext uri="{FF2B5EF4-FFF2-40B4-BE49-F238E27FC236}">
                <a16:creationId xmlns:a16="http://schemas.microsoft.com/office/drawing/2014/main" id="{F451091F-1068-468E-C474-CFEB0B468AD5}"/>
              </a:ext>
            </a:extLst>
          </p:cNvPr>
          <p:cNvSpPr txBox="1">
            <a:spLocks noGrp="1"/>
          </p:cNvSpPr>
          <p:nvPr>
            <p:ph type="ftr" idx="22"/>
          </p:nvPr>
        </p:nvSpPr>
        <p:spPr>
          <a:xfrm>
            <a:off x="2960536" y="490880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>
                <a:solidFill>
                  <a:schemeClr val="bg1">
                    <a:lumMod val="6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pl-PL" dirty="0"/>
              <a:t>Hamid R. Rabiee &amp; Maryam Ramezani</a:t>
            </a:r>
          </a:p>
        </p:txBody>
      </p:sp>
      <p:sp>
        <p:nvSpPr>
          <p:cNvPr id="4" name="Google Shape;81;p16">
            <a:extLst>
              <a:ext uri="{FF2B5EF4-FFF2-40B4-BE49-F238E27FC236}">
                <a16:creationId xmlns:a16="http://schemas.microsoft.com/office/drawing/2014/main" id="{34FA6357-5FE1-153D-83DF-A26BD53D4EB8}"/>
              </a:ext>
            </a:extLst>
          </p:cNvPr>
          <p:cNvSpPr txBox="1">
            <a:spLocks/>
          </p:cNvSpPr>
          <p:nvPr userDrawn="1"/>
        </p:nvSpPr>
        <p:spPr>
          <a:xfrm>
            <a:off x="6389536" y="490880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1" i="0" u="none" strike="noStrike" cap="none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25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 hasCustomPrompt="1"/>
          </p:nvPr>
        </p:nvSpPr>
        <p:spPr>
          <a:xfrm>
            <a:off x="628650" y="750553"/>
            <a:ext cx="7886700" cy="38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826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q"/>
              <a:defRPr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 panose="02070309020205020404" pitchFamily="49" charset="0"/>
              <a:buChar char="o"/>
              <a:defRPr>
                <a:latin typeface="MS PGothic" panose="020B0600070205080204" pitchFamily="34" charset="-128"/>
                <a:ea typeface="MS PGothic" panose="020B0600070205080204" pitchFamily="34" charset="-128"/>
              </a:defRPr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MS PGothic" panose="020B0600070205080204" pitchFamily="34" charset="-128"/>
                <a:ea typeface="MS PGothic" panose="020B0600070205080204" pitchFamily="34" charset="-128"/>
              </a:defRPr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r>
              <a:rPr lang="en-US" dirty="0"/>
              <a:t>L</a:t>
            </a:r>
          </a:p>
          <a:p>
            <a:pPr lvl="1"/>
            <a:r>
              <a:rPr lang="en-US" dirty="0"/>
              <a:t>K</a:t>
            </a:r>
          </a:p>
          <a:p>
            <a:pPr lvl="2"/>
            <a:r>
              <a:rPr lang="en-US" dirty="0"/>
              <a:t>l</a:t>
            </a:r>
          </a:p>
        </p:txBody>
      </p:sp>
      <p:sp>
        <p:nvSpPr>
          <p:cNvPr id="76" name="Google Shape;76;p16"/>
          <p:cNvSpPr/>
          <p:nvPr/>
        </p:nvSpPr>
        <p:spPr>
          <a:xfrm>
            <a:off x="0" y="0"/>
            <a:ext cx="9144000" cy="4356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S PGothic" panose="020B0600070205080204" pitchFamily="34" charset="-128"/>
              <a:ea typeface="MS PGothic" panose="020B0600070205080204" pitchFamily="34" charset="-128"/>
              <a:cs typeface="Palatino Linotype"/>
              <a:sym typeface="Palatino Linotype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628650" y="40018"/>
            <a:ext cx="74595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alatino Linotype"/>
              <a:buNone/>
              <a:defRPr sz="2400">
                <a:solidFill>
                  <a:schemeClr val="lt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pl-PL"/>
              <a:t>Hamid R. Rabiee &amp; Maryam Ramezani</a:t>
            </a:r>
            <a:endParaRPr lang="pl-PL"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100" b="1"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" name="Picture 2" descr="Sharif University of Technology Logo PNG Transparent &amp; SVG Vector - Freebie  Supply">
            <a:extLst>
              <a:ext uri="{FF2B5EF4-FFF2-40B4-BE49-F238E27FC236}">
                <a16:creationId xmlns:a16="http://schemas.microsoft.com/office/drawing/2014/main" id="{C5B52B05-26DB-1FEC-A0DF-039DDF8E29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0"/>
            <a:ext cx="411000" cy="41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28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 rot="230">
            <a:off x="2325150" y="3290013"/>
            <a:ext cx="4493700" cy="6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title"/>
          </p:nvPr>
        </p:nvSpPr>
        <p:spPr>
          <a:xfrm>
            <a:off x="1246900" y="1171138"/>
            <a:ext cx="66501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3" name="Google Shape;83;p9"/>
          <p:cNvGrpSpPr/>
          <p:nvPr/>
        </p:nvGrpSpPr>
        <p:grpSpPr>
          <a:xfrm>
            <a:off x="-96" y="661697"/>
            <a:ext cx="9144088" cy="4298046"/>
            <a:chOff x="-96" y="661697"/>
            <a:chExt cx="9144088" cy="4298046"/>
          </a:xfrm>
        </p:grpSpPr>
        <p:sp>
          <p:nvSpPr>
            <p:cNvPr id="84" name="Google Shape;84;p9"/>
            <p:cNvSpPr/>
            <p:nvPr/>
          </p:nvSpPr>
          <p:spPr>
            <a:xfrm>
              <a:off x="8140606" y="837841"/>
              <a:ext cx="566784" cy="571533"/>
            </a:xfrm>
            <a:custGeom>
              <a:avLst/>
              <a:gdLst/>
              <a:ahLst/>
              <a:cxnLst/>
              <a:rect l="l" t="t" r="r" b="b"/>
              <a:pathLst>
                <a:path w="19213" h="19374" extrusionOk="0">
                  <a:moveTo>
                    <a:pt x="3653" y="0"/>
                  </a:moveTo>
                  <a:cubicBezTo>
                    <a:pt x="2801" y="0"/>
                    <a:pt x="1948" y="325"/>
                    <a:pt x="1299" y="974"/>
                  </a:cubicBezTo>
                  <a:cubicBezTo>
                    <a:pt x="0" y="2273"/>
                    <a:pt x="0" y="4386"/>
                    <a:pt x="1299" y="5685"/>
                  </a:cubicBezTo>
                  <a:lnTo>
                    <a:pt x="14166" y="18556"/>
                  </a:lnTo>
                  <a:cubicBezTo>
                    <a:pt x="14711" y="19101"/>
                    <a:pt x="15427" y="19374"/>
                    <a:pt x="16144" y="19374"/>
                  </a:cubicBezTo>
                  <a:cubicBezTo>
                    <a:pt x="16860" y="19374"/>
                    <a:pt x="17576" y="19101"/>
                    <a:pt x="18122" y="18556"/>
                  </a:cubicBezTo>
                  <a:cubicBezTo>
                    <a:pt x="19213" y="17465"/>
                    <a:pt x="19213" y="15689"/>
                    <a:pt x="18122" y="14598"/>
                  </a:cubicBezTo>
                  <a:lnTo>
                    <a:pt x="9192" y="5669"/>
                  </a:lnTo>
                  <a:cubicBezTo>
                    <a:pt x="8757" y="5233"/>
                    <a:pt x="8186" y="5015"/>
                    <a:pt x="7615" y="5015"/>
                  </a:cubicBezTo>
                  <a:cubicBezTo>
                    <a:pt x="7044" y="5015"/>
                    <a:pt x="6473" y="5233"/>
                    <a:pt x="6038" y="5669"/>
                  </a:cubicBezTo>
                  <a:cubicBezTo>
                    <a:pt x="5167" y="6539"/>
                    <a:pt x="5167" y="7953"/>
                    <a:pt x="6038" y="8824"/>
                  </a:cubicBezTo>
                  <a:lnTo>
                    <a:pt x="11097" y="13883"/>
                  </a:lnTo>
                  <a:cubicBezTo>
                    <a:pt x="11186" y="13973"/>
                    <a:pt x="11303" y="14017"/>
                    <a:pt x="11420" y="14017"/>
                  </a:cubicBezTo>
                  <a:cubicBezTo>
                    <a:pt x="11537" y="14017"/>
                    <a:pt x="11654" y="13973"/>
                    <a:pt x="11743" y="13883"/>
                  </a:cubicBezTo>
                  <a:cubicBezTo>
                    <a:pt x="11922" y="13704"/>
                    <a:pt x="11922" y="13415"/>
                    <a:pt x="11743" y="13236"/>
                  </a:cubicBezTo>
                  <a:lnTo>
                    <a:pt x="6684" y="8177"/>
                  </a:lnTo>
                  <a:cubicBezTo>
                    <a:pt x="6170" y="7663"/>
                    <a:pt x="6170" y="6828"/>
                    <a:pt x="6684" y="6313"/>
                  </a:cubicBezTo>
                  <a:cubicBezTo>
                    <a:pt x="6941" y="6057"/>
                    <a:pt x="7279" y="5929"/>
                    <a:pt x="7616" y="5929"/>
                  </a:cubicBezTo>
                  <a:cubicBezTo>
                    <a:pt x="7954" y="5929"/>
                    <a:pt x="8291" y="6057"/>
                    <a:pt x="8548" y="6313"/>
                  </a:cubicBezTo>
                  <a:lnTo>
                    <a:pt x="17477" y="15243"/>
                  </a:lnTo>
                  <a:cubicBezTo>
                    <a:pt x="18213" y="15978"/>
                    <a:pt x="18213" y="17173"/>
                    <a:pt x="17477" y="17908"/>
                  </a:cubicBezTo>
                  <a:cubicBezTo>
                    <a:pt x="17109" y="18276"/>
                    <a:pt x="16627" y="18460"/>
                    <a:pt x="16144" y="18460"/>
                  </a:cubicBezTo>
                  <a:cubicBezTo>
                    <a:pt x="15662" y="18460"/>
                    <a:pt x="15179" y="18276"/>
                    <a:pt x="14811" y="17908"/>
                  </a:cubicBezTo>
                  <a:lnTo>
                    <a:pt x="1943" y="5040"/>
                  </a:lnTo>
                  <a:cubicBezTo>
                    <a:pt x="1000" y="4097"/>
                    <a:pt x="1000" y="2564"/>
                    <a:pt x="1943" y="1622"/>
                  </a:cubicBezTo>
                  <a:cubicBezTo>
                    <a:pt x="2414" y="1150"/>
                    <a:pt x="3033" y="914"/>
                    <a:pt x="3652" y="914"/>
                  </a:cubicBezTo>
                  <a:cubicBezTo>
                    <a:pt x="4271" y="914"/>
                    <a:pt x="4890" y="1150"/>
                    <a:pt x="5362" y="1622"/>
                  </a:cubicBezTo>
                  <a:lnTo>
                    <a:pt x="14147" y="10407"/>
                  </a:lnTo>
                  <a:cubicBezTo>
                    <a:pt x="14236" y="10495"/>
                    <a:pt x="14353" y="10540"/>
                    <a:pt x="14470" y="10540"/>
                  </a:cubicBezTo>
                  <a:cubicBezTo>
                    <a:pt x="14587" y="10540"/>
                    <a:pt x="14704" y="10495"/>
                    <a:pt x="14793" y="10407"/>
                  </a:cubicBezTo>
                  <a:cubicBezTo>
                    <a:pt x="14972" y="10227"/>
                    <a:pt x="14972" y="9938"/>
                    <a:pt x="14793" y="9759"/>
                  </a:cubicBezTo>
                  <a:lnTo>
                    <a:pt x="6008" y="974"/>
                  </a:lnTo>
                  <a:cubicBezTo>
                    <a:pt x="5359" y="325"/>
                    <a:pt x="4506" y="0"/>
                    <a:pt x="36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8443904" y="2452497"/>
              <a:ext cx="700088" cy="238519"/>
            </a:xfrm>
            <a:custGeom>
              <a:avLst/>
              <a:gdLst/>
              <a:ahLst/>
              <a:cxnLst/>
              <a:rect l="l" t="t" r="r" b="b"/>
              <a:pathLst>
                <a:path w="14755" h="5027" extrusionOk="0">
                  <a:moveTo>
                    <a:pt x="0" y="5026"/>
                  </a:moveTo>
                  <a:lnTo>
                    <a:pt x="14754" y="5026"/>
                  </a:lnTo>
                  <a:lnTo>
                    <a:pt x="14754" y="1"/>
                  </a:lnTo>
                  <a:lnTo>
                    <a:pt x="0" y="1"/>
                  </a:lnTo>
                  <a:lnTo>
                    <a:pt x="2435" y="25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-96" y="2452469"/>
              <a:ext cx="700088" cy="238566"/>
            </a:xfrm>
            <a:custGeom>
              <a:avLst/>
              <a:gdLst/>
              <a:ahLst/>
              <a:cxnLst/>
              <a:rect l="l" t="t" r="r" b="b"/>
              <a:pathLst>
                <a:path w="14755" h="5028" extrusionOk="0">
                  <a:moveTo>
                    <a:pt x="14754" y="1"/>
                  </a:moveTo>
                  <a:lnTo>
                    <a:pt x="0" y="1"/>
                  </a:lnTo>
                  <a:lnTo>
                    <a:pt x="0" y="5027"/>
                  </a:lnTo>
                  <a:lnTo>
                    <a:pt x="14754" y="5027"/>
                  </a:lnTo>
                  <a:lnTo>
                    <a:pt x="12318" y="2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376846" y="4179556"/>
              <a:ext cx="780128" cy="780186"/>
            </a:xfrm>
            <a:custGeom>
              <a:avLst/>
              <a:gdLst/>
              <a:ahLst/>
              <a:cxnLst/>
              <a:rect l="l" t="t" r="r" b="b"/>
              <a:pathLst>
                <a:path w="26445" h="26447" extrusionOk="0">
                  <a:moveTo>
                    <a:pt x="1229" y="1"/>
                  </a:moveTo>
                  <a:lnTo>
                    <a:pt x="1" y="1229"/>
                  </a:lnTo>
                  <a:cubicBezTo>
                    <a:pt x="733" y="1961"/>
                    <a:pt x="716" y="2677"/>
                    <a:pt x="622" y="3877"/>
                  </a:cubicBezTo>
                  <a:cubicBezTo>
                    <a:pt x="530" y="5071"/>
                    <a:pt x="414" y="6556"/>
                    <a:pt x="1748" y="7888"/>
                  </a:cubicBezTo>
                  <a:cubicBezTo>
                    <a:pt x="2723" y="8866"/>
                    <a:pt x="3781" y="9066"/>
                    <a:pt x="4746" y="9066"/>
                  </a:cubicBezTo>
                  <a:cubicBezTo>
                    <a:pt x="5099" y="9066"/>
                    <a:pt x="5439" y="9039"/>
                    <a:pt x="5759" y="9014"/>
                  </a:cubicBezTo>
                  <a:cubicBezTo>
                    <a:pt x="6090" y="8988"/>
                    <a:pt x="6384" y="8968"/>
                    <a:pt x="6652" y="8968"/>
                  </a:cubicBezTo>
                  <a:cubicBezTo>
                    <a:pt x="7355" y="8968"/>
                    <a:pt x="7876" y="9106"/>
                    <a:pt x="8406" y="9635"/>
                  </a:cubicBezTo>
                  <a:cubicBezTo>
                    <a:pt x="9138" y="10366"/>
                    <a:pt x="9121" y="11081"/>
                    <a:pt x="9027" y="12282"/>
                  </a:cubicBezTo>
                  <a:cubicBezTo>
                    <a:pt x="8936" y="13477"/>
                    <a:pt x="8820" y="14961"/>
                    <a:pt x="10152" y="16294"/>
                  </a:cubicBezTo>
                  <a:cubicBezTo>
                    <a:pt x="11130" y="17271"/>
                    <a:pt x="12188" y="17470"/>
                    <a:pt x="13154" y="17470"/>
                  </a:cubicBezTo>
                  <a:cubicBezTo>
                    <a:pt x="13506" y="17470"/>
                    <a:pt x="13845" y="17443"/>
                    <a:pt x="14163" y="17419"/>
                  </a:cubicBezTo>
                  <a:cubicBezTo>
                    <a:pt x="14495" y="17393"/>
                    <a:pt x="14789" y="17373"/>
                    <a:pt x="15057" y="17373"/>
                  </a:cubicBezTo>
                  <a:cubicBezTo>
                    <a:pt x="15761" y="17373"/>
                    <a:pt x="16282" y="17510"/>
                    <a:pt x="16812" y="18040"/>
                  </a:cubicBezTo>
                  <a:cubicBezTo>
                    <a:pt x="17543" y="18772"/>
                    <a:pt x="17527" y="19488"/>
                    <a:pt x="17433" y="20688"/>
                  </a:cubicBezTo>
                  <a:cubicBezTo>
                    <a:pt x="17341" y="21882"/>
                    <a:pt x="17225" y="23367"/>
                    <a:pt x="18559" y="24699"/>
                  </a:cubicBezTo>
                  <a:cubicBezTo>
                    <a:pt x="19536" y="25677"/>
                    <a:pt x="20596" y="25875"/>
                    <a:pt x="21562" y="25875"/>
                  </a:cubicBezTo>
                  <a:cubicBezTo>
                    <a:pt x="21913" y="25875"/>
                    <a:pt x="22252" y="25849"/>
                    <a:pt x="22570" y="25825"/>
                  </a:cubicBezTo>
                  <a:cubicBezTo>
                    <a:pt x="22901" y="25799"/>
                    <a:pt x="23195" y="25779"/>
                    <a:pt x="23463" y="25779"/>
                  </a:cubicBezTo>
                  <a:cubicBezTo>
                    <a:pt x="24166" y="25779"/>
                    <a:pt x="24687" y="25917"/>
                    <a:pt x="25217" y="26446"/>
                  </a:cubicBezTo>
                  <a:lnTo>
                    <a:pt x="26445" y="25218"/>
                  </a:lnTo>
                  <a:cubicBezTo>
                    <a:pt x="25469" y="24240"/>
                    <a:pt x="24412" y="24041"/>
                    <a:pt x="23447" y="24041"/>
                  </a:cubicBezTo>
                  <a:cubicBezTo>
                    <a:pt x="23094" y="24041"/>
                    <a:pt x="22753" y="24067"/>
                    <a:pt x="22434" y="24092"/>
                  </a:cubicBezTo>
                  <a:cubicBezTo>
                    <a:pt x="22103" y="24118"/>
                    <a:pt x="21809" y="24138"/>
                    <a:pt x="21541" y="24138"/>
                  </a:cubicBezTo>
                  <a:cubicBezTo>
                    <a:pt x="20837" y="24138"/>
                    <a:pt x="20316" y="24001"/>
                    <a:pt x="19787" y="23471"/>
                  </a:cubicBezTo>
                  <a:cubicBezTo>
                    <a:pt x="19054" y="22740"/>
                    <a:pt x="19070" y="22025"/>
                    <a:pt x="19166" y="20824"/>
                  </a:cubicBezTo>
                  <a:cubicBezTo>
                    <a:pt x="19257" y="19629"/>
                    <a:pt x="19372" y="18145"/>
                    <a:pt x="18040" y="16812"/>
                  </a:cubicBezTo>
                  <a:cubicBezTo>
                    <a:pt x="17062" y="15835"/>
                    <a:pt x="16004" y="15636"/>
                    <a:pt x="15040" y="15636"/>
                  </a:cubicBezTo>
                  <a:cubicBezTo>
                    <a:pt x="14688" y="15636"/>
                    <a:pt x="14348" y="15663"/>
                    <a:pt x="14029" y="15688"/>
                  </a:cubicBezTo>
                  <a:cubicBezTo>
                    <a:pt x="13697" y="15714"/>
                    <a:pt x="13403" y="15733"/>
                    <a:pt x="13135" y="15733"/>
                  </a:cubicBezTo>
                  <a:cubicBezTo>
                    <a:pt x="12431" y="15733"/>
                    <a:pt x="11910" y="15596"/>
                    <a:pt x="11381" y="15066"/>
                  </a:cubicBezTo>
                  <a:cubicBezTo>
                    <a:pt x="10649" y="14334"/>
                    <a:pt x="10665" y="13619"/>
                    <a:pt x="10759" y="12418"/>
                  </a:cubicBezTo>
                  <a:cubicBezTo>
                    <a:pt x="10852" y="11224"/>
                    <a:pt x="10967" y="9739"/>
                    <a:pt x="9634" y="8407"/>
                  </a:cubicBezTo>
                  <a:cubicBezTo>
                    <a:pt x="8658" y="7429"/>
                    <a:pt x="7601" y="7230"/>
                    <a:pt x="6635" y="7230"/>
                  </a:cubicBezTo>
                  <a:cubicBezTo>
                    <a:pt x="6283" y="7230"/>
                    <a:pt x="5942" y="7256"/>
                    <a:pt x="5623" y="7281"/>
                  </a:cubicBezTo>
                  <a:cubicBezTo>
                    <a:pt x="5292" y="7307"/>
                    <a:pt x="4997" y="7327"/>
                    <a:pt x="4730" y="7327"/>
                  </a:cubicBezTo>
                  <a:cubicBezTo>
                    <a:pt x="4026" y="7327"/>
                    <a:pt x="3505" y="7190"/>
                    <a:pt x="2976" y="6660"/>
                  </a:cubicBezTo>
                  <a:cubicBezTo>
                    <a:pt x="2243" y="5929"/>
                    <a:pt x="2261" y="5214"/>
                    <a:pt x="2354" y="4013"/>
                  </a:cubicBezTo>
                  <a:cubicBezTo>
                    <a:pt x="2445" y="2818"/>
                    <a:pt x="2561" y="1334"/>
                    <a:pt x="1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8746274" y="661697"/>
              <a:ext cx="197827" cy="176144"/>
            </a:xfrm>
            <a:custGeom>
              <a:avLst/>
              <a:gdLst/>
              <a:ahLst/>
              <a:cxnLst/>
              <a:rect l="l" t="t" r="r" b="b"/>
              <a:pathLst>
                <a:path w="6706" h="5971" extrusionOk="0">
                  <a:moveTo>
                    <a:pt x="3352" y="755"/>
                  </a:moveTo>
                  <a:lnTo>
                    <a:pt x="6076" y="5602"/>
                  </a:lnTo>
                  <a:lnTo>
                    <a:pt x="630" y="5602"/>
                  </a:lnTo>
                  <a:lnTo>
                    <a:pt x="3352" y="755"/>
                  </a:lnTo>
                  <a:close/>
                  <a:moveTo>
                    <a:pt x="3352" y="0"/>
                  </a:moveTo>
                  <a:lnTo>
                    <a:pt x="0" y="5971"/>
                  </a:lnTo>
                  <a:lnTo>
                    <a:pt x="6706" y="5971"/>
                  </a:lnTo>
                  <a:lnTo>
                    <a:pt x="3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376851" y="4687144"/>
              <a:ext cx="106996" cy="107026"/>
            </a:xfrm>
            <a:custGeom>
              <a:avLst/>
              <a:gdLst/>
              <a:ahLst/>
              <a:cxnLst/>
              <a:rect l="l" t="t" r="r" b="b"/>
              <a:pathLst>
                <a:path w="3627" h="3628" extrusionOk="0">
                  <a:moveTo>
                    <a:pt x="1814" y="370"/>
                  </a:moveTo>
                  <a:cubicBezTo>
                    <a:pt x="2608" y="370"/>
                    <a:pt x="3257" y="1019"/>
                    <a:pt x="3258" y="1815"/>
                  </a:cubicBezTo>
                  <a:cubicBezTo>
                    <a:pt x="3258" y="2613"/>
                    <a:pt x="2611" y="3260"/>
                    <a:pt x="1814" y="3260"/>
                  </a:cubicBezTo>
                  <a:cubicBezTo>
                    <a:pt x="1017" y="3260"/>
                    <a:pt x="369" y="2613"/>
                    <a:pt x="369" y="1815"/>
                  </a:cubicBezTo>
                  <a:cubicBezTo>
                    <a:pt x="369" y="1019"/>
                    <a:pt x="1017" y="370"/>
                    <a:pt x="1814" y="370"/>
                  </a:cubicBezTo>
                  <a:close/>
                  <a:moveTo>
                    <a:pt x="1814" y="0"/>
                  </a:moveTo>
                  <a:cubicBezTo>
                    <a:pt x="814" y="0"/>
                    <a:pt x="0" y="815"/>
                    <a:pt x="0" y="1814"/>
                  </a:cubicBezTo>
                  <a:cubicBezTo>
                    <a:pt x="0" y="2815"/>
                    <a:pt x="815" y="3627"/>
                    <a:pt x="1814" y="3627"/>
                  </a:cubicBezTo>
                  <a:cubicBezTo>
                    <a:pt x="2813" y="3627"/>
                    <a:pt x="3625" y="2815"/>
                    <a:pt x="3627" y="1814"/>
                  </a:cubicBezTo>
                  <a:cubicBezTo>
                    <a:pt x="3627" y="814"/>
                    <a:pt x="2813" y="0"/>
                    <a:pt x="1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9;p16">
            <a:extLst>
              <a:ext uri="{FF2B5EF4-FFF2-40B4-BE49-F238E27FC236}">
                <a16:creationId xmlns:a16="http://schemas.microsoft.com/office/drawing/2014/main" id="{68DD31A8-2D72-A349-A2B3-500A368DD1C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560236" y="490880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>
                <a:solidFill>
                  <a:schemeClr val="bg1">
                    <a:lumMod val="6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3" name="Google Shape;80;p16">
            <a:extLst>
              <a:ext uri="{FF2B5EF4-FFF2-40B4-BE49-F238E27FC236}">
                <a16:creationId xmlns:a16="http://schemas.microsoft.com/office/drawing/2014/main" id="{B7EA4FA8-A0C9-9C1C-2E11-5CBA10F259F1}"/>
              </a:ext>
            </a:extLst>
          </p:cNvPr>
          <p:cNvSpPr txBox="1">
            <a:spLocks noGrp="1"/>
          </p:cNvSpPr>
          <p:nvPr>
            <p:ph type="ftr" idx="3"/>
          </p:nvPr>
        </p:nvSpPr>
        <p:spPr>
          <a:xfrm>
            <a:off x="2960536" y="490880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>
                <a:solidFill>
                  <a:schemeClr val="bg1">
                    <a:lumMod val="6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pl-PL" dirty="0"/>
              <a:t>Hamid R. Rabiee &amp; Maryam Ramezani</a:t>
            </a:r>
          </a:p>
        </p:txBody>
      </p:sp>
      <p:sp>
        <p:nvSpPr>
          <p:cNvPr id="4" name="Google Shape;81;p16">
            <a:extLst>
              <a:ext uri="{FF2B5EF4-FFF2-40B4-BE49-F238E27FC236}">
                <a16:creationId xmlns:a16="http://schemas.microsoft.com/office/drawing/2014/main" id="{B14EB08C-D321-3368-49FA-7BA7B64E2DB5}"/>
              </a:ext>
            </a:extLst>
          </p:cNvPr>
          <p:cNvSpPr txBox="1">
            <a:spLocks/>
          </p:cNvSpPr>
          <p:nvPr userDrawn="1"/>
        </p:nvSpPr>
        <p:spPr>
          <a:xfrm>
            <a:off x="6389536" y="490880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1" i="0" u="none" strike="noStrike" cap="none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1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priola"/>
              <a:buNone/>
              <a:defRPr sz="3000" b="1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priola"/>
              <a:buNone/>
              <a:defRPr sz="3000" b="1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priola"/>
              <a:buNone/>
              <a:defRPr sz="3000" b="1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priola"/>
              <a:buNone/>
              <a:defRPr sz="3000" b="1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priola"/>
              <a:buNone/>
              <a:defRPr sz="3000" b="1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priola"/>
              <a:buNone/>
              <a:defRPr sz="3000" b="1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priola"/>
              <a:buNone/>
              <a:defRPr sz="3000" b="1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priola"/>
              <a:buNone/>
              <a:defRPr sz="3000" b="1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priola"/>
              <a:buNone/>
              <a:defRPr sz="3000" b="1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7" r:id="rId4"/>
    <p:sldLayoutId id="2147483676" r:id="rId5"/>
    <p:sldLayoutId id="2147483677" r:id="rId6"/>
    <p:sldLayoutId id="2147483683" r:id="rId7"/>
    <p:sldLayoutId id="2147483684" r:id="rId8"/>
    <p:sldLayoutId id="2147483685" r:id="rId9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biee@sharif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aryam.ramezani@sharif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customXml" Target="../ink/ink1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0.png"/><Relationship Id="rId7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/>
          <p:nvPr/>
        </p:nvSpPr>
        <p:spPr>
          <a:xfrm flipH="1">
            <a:off x="6744617" y="411809"/>
            <a:ext cx="1666799" cy="429768"/>
          </a:xfrm>
          <a:custGeom>
            <a:avLst/>
            <a:gdLst/>
            <a:ahLst/>
            <a:cxnLst/>
            <a:rect l="l" t="t" r="r" b="b"/>
            <a:pathLst>
              <a:path w="14755" h="5028" extrusionOk="0">
                <a:moveTo>
                  <a:pt x="14754" y="1"/>
                </a:moveTo>
                <a:lnTo>
                  <a:pt x="0" y="1"/>
                </a:lnTo>
                <a:lnTo>
                  <a:pt x="0" y="5027"/>
                </a:lnTo>
                <a:lnTo>
                  <a:pt x="14754" y="5027"/>
                </a:lnTo>
                <a:lnTo>
                  <a:pt x="12318" y="251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1"/>
          </p:nvPr>
        </p:nvSpPr>
        <p:spPr>
          <a:xfrm rot="-419">
            <a:off x="2108550" y="3406311"/>
            <a:ext cx="4926900" cy="15737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dirty="0"/>
              <a:t>Department of Computer Engineering </a:t>
            </a:r>
          </a:p>
          <a:p>
            <a:pPr marL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400"/>
              <a:buNone/>
            </a:pPr>
            <a:r>
              <a:rPr lang="en-US" dirty="0"/>
              <a:t>Sharif University of Technology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accent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Hamid R. </a:t>
            </a:r>
            <a:r>
              <a:rPr lang="en-US" dirty="0" err="1">
                <a:solidFill>
                  <a:schemeClr val="accent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Rabiee</a:t>
            </a:r>
            <a:r>
              <a:rPr lang="en-US" dirty="0">
                <a:solidFill>
                  <a:schemeClr val="accent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  </a:t>
            </a:r>
            <a:r>
              <a:rPr lang="en-US" dirty="0">
                <a:solidFill>
                  <a:schemeClr val="accent1"/>
                </a:solidFill>
                <a:latin typeface="MS PGothic" panose="020B0600070205080204" pitchFamily="34" charset="-128"/>
                <a:ea typeface="MS PGothic" panose="020B0600070205080204" pitchFamily="34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rabiee@sharif.edu</a:t>
            </a:r>
            <a:endParaRPr lang="fa-IR" dirty="0">
              <a:solidFill>
                <a:schemeClr val="accent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accent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Maryam Ramezani</a:t>
            </a:r>
            <a:r>
              <a:rPr lang="fa-IR" dirty="0">
                <a:solidFill>
                  <a:schemeClr val="accent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dirty="0">
                <a:solidFill>
                  <a:schemeClr val="accent1"/>
                </a:solidFill>
                <a:latin typeface="MS PGothic" panose="020B0600070205080204" pitchFamily="34" charset="-128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maryam.ramezani@sharif.edu</a:t>
            </a:r>
            <a:endParaRPr lang="en-US" dirty="0">
              <a:solidFill>
                <a:schemeClr val="accent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400"/>
              <a:buNone/>
            </a:pPr>
            <a:endParaRPr lang="en-US" dirty="0"/>
          </a:p>
        </p:txBody>
      </p:sp>
      <p:sp>
        <p:nvSpPr>
          <p:cNvPr id="323" name="Google Shape;323;p35"/>
          <p:cNvSpPr txBox="1">
            <a:spLocks noGrp="1"/>
          </p:cNvSpPr>
          <p:nvPr>
            <p:ph type="ctrTitle"/>
          </p:nvPr>
        </p:nvSpPr>
        <p:spPr>
          <a:xfrm>
            <a:off x="1262250" y="798286"/>
            <a:ext cx="6619500" cy="20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dirty="0"/>
              <a:t>Elementary Row Operations</a:t>
            </a:r>
          </a:p>
        </p:txBody>
      </p:sp>
      <p:sp>
        <p:nvSpPr>
          <p:cNvPr id="324" name="Google Shape;324;p35"/>
          <p:cNvSpPr/>
          <p:nvPr/>
        </p:nvSpPr>
        <p:spPr>
          <a:xfrm>
            <a:off x="7643847" y="4128093"/>
            <a:ext cx="780157" cy="780157"/>
          </a:xfrm>
          <a:custGeom>
            <a:avLst/>
            <a:gdLst/>
            <a:ahLst/>
            <a:cxnLst/>
            <a:rect l="l" t="t" r="r" b="b"/>
            <a:pathLst>
              <a:path w="26446" h="26446" extrusionOk="0">
                <a:moveTo>
                  <a:pt x="25218" y="0"/>
                </a:moveTo>
                <a:cubicBezTo>
                  <a:pt x="23883" y="1334"/>
                  <a:pt x="23998" y="2818"/>
                  <a:pt x="24092" y="4013"/>
                </a:cubicBezTo>
                <a:cubicBezTo>
                  <a:pt x="24186" y="5213"/>
                  <a:pt x="24202" y="5929"/>
                  <a:pt x="23471" y="6660"/>
                </a:cubicBezTo>
                <a:cubicBezTo>
                  <a:pt x="22942" y="7189"/>
                  <a:pt x="22420" y="7327"/>
                  <a:pt x="21717" y="7327"/>
                </a:cubicBezTo>
                <a:cubicBezTo>
                  <a:pt x="21449" y="7327"/>
                  <a:pt x="21154" y="7307"/>
                  <a:pt x="20823" y="7281"/>
                </a:cubicBezTo>
                <a:cubicBezTo>
                  <a:pt x="20504" y="7256"/>
                  <a:pt x="20165" y="7230"/>
                  <a:pt x="19814" y="7230"/>
                </a:cubicBezTo>
                <a:cubicBezTo>
                  <a:pt x="18848" y="7230"/>
                  <a:pt x="17789" y="7429"/>
                  <a:pt x="16812" y="8407"/>
                </a:cubicBezTo>
                <a:cubicBezTo>
                  <a:pt x="15477" y="9742"/>
                  <a:pt x="15595" y="11226"/>
                  <a:pt x="15686" y="12418"/>
                </a:cubicBezTo>
                <a:cubicBezTo>
                  <a:pt x="15780" y="13618"/>
                  <a:pt x="15797" y="14334"/>
                  <a:pt x="15065" y="15066"/>
                </a:cubicBezTo>
                <a:cubicBezTo>
                  <a:pt x="14535" y="15596"/>
                  <a:pt x="14014" y="15733"/>
                  <a:pt x="13311" y="15733"/>
                </a:cubicBezTo>
                <a:cubicBezTo>
                  <a:pt x="13043" y="15733"/>
                  <a:pt x="12749" y="15713"/>
                  <a:pt x="12418" y="15687"/>
                </a:cubicBezTo>
                <a:cubicBezTo>
                  <a:pt x="12099" y="15663"/>
                  <a:pt x="11760" y="15636"/>
                  <a:pt x="11408" y="15636"/>
                </a:cubicBezTo>
                <a:cubicBezTo>
                  <a:pt x="10442" y="15636"/>
                  <a:pt x="9383" y="15835"/>
                  <a:pt x="8407" y="16811"/>
                </a:cubicBezTo>
                <a:cubicBezTo>
                  <a:pt x="7072" y="18145"/>
                  <a:pt x="7187" y="19629"/>
                  <a:pt x="7281" y="20822"/>
                </a:cubicBezTo>
                <a:cubicBezTo>
                  <a:pt x="7375" y="22025"/>
                  <a:pt x="7391" y="22740"/>
                  <a:pt x="6660" y="23471"/>
                </a:cubicBezTo>
                <a:cubicBezTo>
                  <a:pt x="6130" y="24000"/>
                  <a:pt x="5609" y="24138"/>
                  <a:pt x="4905" y="24138"/>
                </a:cubicBezTo>
                <a:cubicBezTo>
                  <a:pt x="4637" y="24138"/>
                  <a:pt x="4343" y="24118"/>
                  <a:pt x="4011" y="24092"/>
                </a:cubicBezTo>
                <a:cubicBezTo>
                  <a:pt x="3693" y="24068"/>
                  <a:pt x="3354" y="24041"/>
                  <a:pt x="3003" y="24041"/>
                </a:cubicBezTo>
                <a:cubicBezTo>
                  <a:pt x="2037" y="24041"/>
                  <a:pt x="978" y="24240"/>
                  <a:pt x="0" y="25218"/>
                </a:cubicBezTo>
                <a:lnTo>
                  <a:pt x="1229" y="26446"/>
                </a:lnTo>
                <a:cubicBezTo>
                  <a:pt x="1757" y="25916"/>
                  <a:pt x="2277" y="25778"/>
                  <a:pt x="2978" y="25778"/>
                </a:cubicBezTo>
                <a:cubicBezTo>
                  <a:pt x="3247" y="25778"/>
                  <a:pt x="3543" y="25799"/>
                  <a:pt x="3877" y="25825"/>
                </a:cubicBezTo>
                <a:cubicBezTo>
                  <a:pt x="4194" y="25849"/>
                  <a:pt x="4532" y="25875"/>
                  <a:pt x="4882" y="25875"/>
                </a:cubicBezTo>
                <a:cubicBezTo>
                  <a:pt x="5848" y="25875"/>
                  <a:pt x="6908" y="25677"/>
                  <a:pt x="7888" y="24699"/>
                </a:cubicBezTo>
                <a:cubicBezTo>
                  <a:pt x="9223" y="23367"/>
                  <a:pt x="9108" y="21882"/>
                  <a:pt x="9014" y="20688"/>
                </a:cubicBezTo>
                <a:cubicBezTo>
                  <a:pt x="8920" y="19486"/>
                  <a:pt x="8902" y="18772"/>
                  <a:pt x="9635" y="18040"/>
                </a:cubicBezTo>
                <a:cubicBezTo>
                  <a:pt x="10164" y="17510"/>
                  <a:pt x="10686" y="17372"/>
                  <a:pt x="11389" y="17372"/>
                </a:cubicBezTo>
                <a:cubicBezTo>
                  <a:pt x="11657" y="17372"/>
                  <a:pt x="11951" y="17392"/>
                  <a:pt x="12282" y="17418"/>
                </a:cubicBezTo>
                <a:cubicBezTo>
                  <a:pt x="12600" y="17443"/>
                  <a:pt x="12940" y="17469"/>
                  <a:pt x="13291" y="17469"/>
                </a:cubicBezTo>
                <a:cubicBezTo>
                  <a:pt x="14257" y="17469"/>
                  <a:pt x="15316" y="17271"/>
                  <a:pt x="16293" y="16293"/>
                </a:cubicBezTo>
                <a:cubicBezTo>
                  <a:pt x="17627" y="14961"/>
                  <a:pt x="17511" y="13475"/>
                  <a:pt x="17418" y="12282"/>
                </a:cubicBezTo>
                <a:cubicBezTo>
                  <a:pt x="17325" y="11081"/>
                  <a:pt x="17309" y="10366"/>
                  <a:pt x="18040" y="9635"/>
                </a:cubicBezTo>
                <a:cubicBezTo>
                  <a:pt x="18569" y="9105"/>
                  <a:pt x="19089" y="8967"/>
                  <a:pt x="19792" y="8967"/>
                </a:cubicBezTo>
                <a:cubicBezTo>
                  <a:pt x="20060" y="8967"/>
                  <a:pt x="20356" y="8987"/>
                  <a:pt x="20688" y="9013"/>
                </a:cubicBezTo>
                <a:cubicBezTo>
                  <a:pt x="21006" y="9038"/>
                  <a:pt x="21344" y="9064"/>
                  <a:pt x="21695" y="9064"/>
                </a:cubicBezTo>
                <a:cubicBezTo>
                  <a:pt x="22661" y="9064"/>
                  <a:pt x="23721" y="8865"/>
                  <a:pt x="24699" y="7888"/>
                </a:cubicBezTo>
                <a:cubicBezTo>
                  <a:pt x="26031" y="6554"/>
                  <a:pt x="25916" y="5069"/>
                  <a:pt x="25825" y="3877"/>
                </a:cubicBezTo>
                <a:cubicBezTo>
                  <a:pt x="25731" y="2675"/>
                  <a:pt x="25713" y="1961"/>
                  <a:pt x="26446" y="1228"/>
                </a:cubicBezTo>
                <a:lnTo>
                  <a:pt x="252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5"/>
          <p:cNvSpPr/>
          <p:nvPr/>
        </p:nvSpPr>
        <p:spPr>
          <a:xfrm>
            <a:off x="877901" y="1392294"/>
            <a:ext cx="106997" cy="107026"/>
          </a:xfrm>
          <a:custGeom>
            <a:avLst/>
            <a:gdLst/>
            <a:ahLst/>
            <a:cxnLst/>
            <a:rect l="l" t="t" r="r" b="b"/>
            <a:pathLst>
              <a:path w="3627" h="3628" extrusionOk="0">
                <a:moveTo>
                  <a:pt x="1814" y="370"/>
                </a:moveTo>
                <a:cubicBezTo>
                  <a:pt x="2608" y="370"/>
                  <a:pt x="3257" y="1019"/>
                  <a:pt x="3258" y="1815"/>
                </a:cubicBezTo>
                <a:cubicBezTo>
                  <a:pt x="3258" y="2613"/>
                  <a:pt x="2611" y="3260"/>
                  <a:pt x="1814" y="3260"/>
                </a:cubicBezTo>
                <a:cubicBezTo>
                  <a:pt x="1017" y="3260"/>
                  <a:pt x="369" y="2613"/>
                  <a:pt x="369" y="1815"/>
                </a:cubicBezTo>
                <a:cubicBezTo>
                  <a:pt x="369" y="1019"/>
                  <a:pt x="1017" y="370"/>
                  <a:pt x="1814" y="370"/>
                </a:cubicBezTo>
                <a:close/>
                <a:moveTo>
                  <a:pt x="1814" y="0"/>
                </a:moveTo>
                <a:cubicBezTo>
                  <a:pt x="814" y="0"/>
                  <a:pt x="0" y="815"/>
                  <a:pt x="0" y="1814"/>
                </a:cubicBezTo>
                <a:cubicBezTo>
                  <a:pt x="0" y="2815"/>
                  <a:pt x="815" y="3627"/>
                  <a:pt x="1814" y="3627"/>
                </a:cubicBezTo>
                <a:cubicBezTo>
                  <a:pt x="2813" y="3627"/>
                  <a:pt x="3625" y="2815"/>
                  <a:pt x="3627" y="1814"/>
                </a:cubicBezTo>
                <a:cubicBezTo>
                  <a:pt x="3627" y="814"/>
                  <a:pt x="2813" y="0"/>
                  <a:pt x="18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5"/>
          <p:cNvSpPr/>
          <p:nvPr/>
        </p:nvSpPr>
        <p:spPr>
          <a:xfrm>
            <a:off x="588694" y="4193166"/>
            <a:ext cx="566784" cy="571533"/>
          </a:xfrm>
          <a:custGeom>
            <a:avLst/>
            <a:gdLst/>
            <a:ahLst/>
            <a:cxnLst/>
            <a:rect l="l" t="t" r="r" b="b"/>
            <a:pathLst>
              <a:path w="19213" h="19374" extrusionOk="0">
                <a:moveTo>
                  <a:pt x="3653" y="0"/>
                </a:moveTo>
                <a:cubicBezTo>
                  <a:pt x="2801" y="0"/>
                  <a:pt x="1948" y="325"/>
                  <a:pt x="1299" y="974"/>
                </a:cubicBezTo>
                <a:cubicBezTo>
                  <a:pt x="0" y="2273"/>
                  <a:pt x="0" y="4386"/>
                  <a:pt x="1299" y="5685"/>
                </a:cubicBezTo>
                <a:lnTo>
                  <a:pt x="14166" y="18556"/>
                </a:lnTo>
                <a:cubicBezTo>
                  <a:pt x="14711" y="19101"/>
                  <a:pt x="15427" y="19374"/>
                  <a:pt x="16144" y="19374"/>
                </a:cubicBezTo>
                <a:cubicBezTo>
                  <a:pt x="16860" y="19374"/>
                  <a:pt x="17576" y="19101"/>
                  <a:pt x="18122" y="18556"/>
                </a:cubicBezTo>
                <a:cubicBezTo>
                  <a:pt x="19213" y="17465"/>
                  <a:pt x="19213" y="15689"/>
                  <a:pt x="18122" y="14598"/>
                </a:cubicBezTo>
                <a:lnTo>
                  <a:pt x="9192" y="5669"/>
                </a:lnTo>
                <a:cubicBezTo>
                  <a:pt x="8757" y="5233"/>
                  <a:pt x="8186" y="5015"/>
                  <a:pt x="7615" y="5015"/>
                </a:cubicBezTo>
                <a:cubicBezTo>
                  <a:pt x="7044" y="5015"/>
                  <a:pt x="6473" y="5233"/>
                  <a:pt x="6038" y="5669"/>
                </a:cubicBezTo>
                <a:cubicBezTo>
                  <a:pt x="5167" y="6539"/>
                  <a:pt x="5167" y="7953"/>
                  <a:pt x="6038" y="8824"/>
                </a:cubicBezTo>
                <a:lnTo>
                  <a:pt x="11097" y="13883"/>
                </a:lnTo>
                <a:cubicBezTo>
                  <a:pt x="11186" y="13973"/>
                  <a:pt x="11303" y="14017"/>
                  <a:pt x="11420" y="14017"/>
                </a:cubicBezTo>
                <a:cubicBezTo>
                  <a:pt x="11537" y="14017"/>
                  <a:pt x="11654" y="13973"/>
                  <a:pt x="11743" y="13883"/>
                </a:cubicBezTo>
                <a:cubicBezTo>
                  <a:pt x="11922" y="13704"/>
                  <a:pt x="11922" y="13415"/>
                  <a:pt x="11743" y="13236"/>
                </a:cubicBezTo>
                <a:lnTo>
                  <a:pt x="6684" y="8177"/>
                </a:lnTo>
                <a:cubicBezTo>
                  <a:pt x="6170" y="7663"/>
                  <a:pt x="6170" y="6828"/>
                  <a:pt x="6684" y="6313"/>
                </a:cubicBezTo>
                <a:cubicBezTo>
                  <a:pt x="6941" y="6057"/>
                  <a:pt x="7279" y="5929"/>
                  <a:pt x="7616" y="5929"/>
                </a:cubicBezTo>
                <a:cubicBezTo>
                  <a:pt x="7954" y="5929"/>
                  <a:pt x="8291" y="6057"/>
                  <a:pt x="8548" y="6313"/>
                </a:cubicBezTo>
                <a:lnTo>
                  <a:pt x="17477" y="15243"/>
                </a:lnTo>
                <a:cubicBezTo>
                  <a:pt x="18213" y="15978"/>
                  <a:pt x="18213" y="17173"/>
                  <a:pt x="17477" y="17908"/>
                </a:cubicBezTo>
                <a:cubicBezTo>
                  <a:pt x="17109" y="18276"/>
                  <a:pt x="16627" y="18460"/>
                  <a:pt x="16144" y="18460"/>
                </a:cubicBezTo>
                <a:cubicBezTo>
                  <a:pt x="15662" y="18460"/>
                  <a:pt x="15179" y="18276"/>
                  <a:pt x="14811" y="17908"/>
                </a:cubicBezTo>
                <a:lnTo>
                  <a:pt x="1943" y="5040"/>
                </a:lnTo>
                <a:cubicBezTo>
                  <a:pt x="1000" y="4097"/>
                  <a:pt x="1000" y="2564"/>
                  <a:pt x="1943" y="1622"/>
                </a:cubicBezTo>
                <a:cubicBezTo>
                  <a:pt x="2414" y="1150"/>
                  <a:pt x="3033" y="914"/>
                  <a:pt x="3652" y="914"/>
                </a:cubicBezTo>
                <a:cubicBezTo>
                  <a:pt x="4271" y="914"/>
                  <a:pt x="4890" y="1150"/>
                  <a:pt x="5362" y="1622"/>
                </a:cubicBezTo>
                <a:lnTo>
                  <a:pt x="14147" y="10407"/>
                </a:lnTo>
                <a:cubicBezTo>
                  <a:pt x="14236" y="10495"/>
                  <a:pt x="14353" y="10540"/>
                  <a:pt x="14470" y="10540"/>
                </a:cubicBezTo>
                <a:cubicBezTo>
                  <a:pt x="14587" y="10540"/>
                  <a:pt x="14704" y="10495"/>
                  <a:pt x="14793" y="10407"/>
                </a:cubicBezTo>
                <a:cubicBezTo>
                  <a:pt x="14972" y="10227"/>
                  <a:pt x="14972" y="9938"/>
                  <a:pt x="14793" y="9759"/>
                </a:cubicBezTo>
                <a:lnTo>
                  <a:pt x="6008" y="974"/>
                </a:lnTo>
                <a:cubicBezTo>
                  <a:pt x="5359" y="325"/>
                  <a:pt x="4506" y="0"/>
                  <a:pt x="36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ctrTitle" idx="2"/>
          </p:nvPr>
        </p:nvSpPr>
        <p:spPr>
          <a:xfrm>
            <a:off x="6627628" y="411809"/>
            <a:ext cx="1796472" cy="429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Algebra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EFCCA1-25A2-757C-F080-9D0FAC2C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Encodings Drawbacks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8F8CC-CFE6-5486-381E-6190465B3D2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00750-ECF5-C367-CFF5-DECE2F74FAE6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/>
              <a:t>Hamid R. Rabiee &amp; Maryam Ramezani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4B6658-6C92-9109-FE93-A5B3D0F378E7}"/>
                  </a:ext>
                </a:extLst>
              </p:cNvPr>
              <p:cNvSpPr txBox="1"/>
              <p:nvPr/>
            </p:nvSpPr>
            <p:spPr>
              <a:xfrm>
                <a:off x="1024389" y="1567142"/>
                <a:ext cx="1244508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apple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4B6658-6C92-9109-FE93-A5B3D0F37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389" y="1567142"/>
                <a:ext cx="1244508" cy="10204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25F820-E72C-ED7F-515E-1B0C9C46C978}"/>
                  </a:ext>
                </a:extLst>
              </p:cNvPr>
              <p:cNvSpPr txBox="1"/>
              <p:nvPr/>
            </p:nvSpPr>
            <p:spPr>
              <a:xfrm>
                <a:off x="2744223" y="1567142"/>
                <a:ext cx="992836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cat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25F820-E72C-ED7F-515E-1B0C9C46C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223" y="1567142"/>
                <a:ext cx="992836" cy="1020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D2E2F3-0A11-6F83-A926-6D5DE238E560}"/>
                  </a:ext>
                </a:extLst>
              </p:cNvPr>
              <p:cNvSpPr txBox="1"/>
              <p:nvPr/>
            </p:nvSpPr>
            <p:spPr>
              <a:xfrm>
                <a:off x="4247053" y="1567142"/>
                <a:ext cx="1289391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house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D2E2F3-0A11-6F83-A926-6D5DE238E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053" y="1567142"/>
                <a:ext cx="1289391" cy="1020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BB1EEB-858C-862B-EFD3-08917A3477E6}"/>
                  </a:ext>
                </a:extLst>
              </p:cNvPr>
              <p:cNvSpPr txBox="1"/>
              <p:nvPr/>
            </p:nvSpPr>
            <p:spPr>
              <a:xfrm>
                <a:off x="6190749" y="1567142"/>
                <a:ext cx="1165960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tiger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BB1EEB-858C-862B-EFD3-08917A347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749" y="1567142"/>
                <a:ext cx="1165960" cy="1020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20F32D-B123-DD66-6236-3121CB093B68}"/>
                  </a:ext>
                </a:extLst>
              </p:cNvPr>
              <p:cNvSpPr txBox="1"/>
              <p:nvPr/>
            </p:nvSpPr>
            <p:spPr>
              <a:xfrm>
                <a:off x="863605" y="3251470"/>
                <a:ext cx="7103249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apple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cat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tiger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cat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20F32D-B123-DD66-6236-3121CB093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5" y="3251470"/>
                <a:ext cx="7103249" cy="10204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819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1295AB-CCF2-0BEA-B0ED-8C50B32F656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Vector-Vector Addition</a:t>
                </a:r>
              </a:p>
              <a:p>
                <a:r>
                  <a:rPr lang="en-US" dirty="0"/>
                  <a:t>Vector-Vector Subtraction</a:t>
                </a:r>
              </a:p>
              <a:p>
                <a:r>
                  <a:rPr lang="en-US" dirty="0"/>
                  <a:t>Scalar-Vector Product</a:t>
                </a:r>
              </a:p>
              <a:p>
                <a:r>
                  <a:rPr lang="en-US" dirty="0"/>
                  <a:t>Vector-Vector Products: </a:t>
                </a:r>
                <a:endParaRPr lang="en-US" sz="2100" b="1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called the </a:t>
                </a:r>
                <a:r>
                  <a:rPr lang="en-US" dirty="0">
                    <a:solidFill>
                      <a:srgbClr val="FF0066"/>
                    </a:solidFill>
                  </a:rPr>
                  <a:t>inner product </a:t>
                </a:r>
                <a:r>
                  <a:rPr lang="en-US" dirty="0"/>
                  <a:t>or </a:t>
                </a:r>
                <a:r>
                  <a:rPr lang="en-US" dirty="0">
                    <a:solidFill>
                      <a:srgbClr val="FF0066"/>
                    </a:solidFill>
                  </a:rPr>
                  <a:t>dot product </a:t>
                </a:r>
                <a:r>
                  <a:rPr lang="en-US" dirty="0"/>
                  <a:t>or</a:t>
                </a:r>
                <a:r>
                  <a:rPr lang="en-US" dirty="0">
                    <a:solidFill>
                      <a:srgbClr val="FF0066"/>
                    </a:solidFill>
                  </a:rPr>
                  <a:t> scalar product </a:t>
                </a:r>
                <a:r>
                  <a:rPr lang="en-US" dirty="0"/>
                  <a:t>of the vectors: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600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              &lt;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            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                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1600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Transpose of dot product: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dirty="0"/>
                  <a:t>Length of vector</a:t>
                </a:r>
              </a:p>
              <a:p>
                <a:pPr lvl="2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1295AB-CCF2-0BEA-B0ED-8C50B32F65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B3D25D7-B1BC-0F9E-A0F5-589E5403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Operations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3245A-6E89-B241-44BB-33836ECB937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8D825-55B4-12EE-4DDE-2EBBFF637F25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/>
              <a:t>Hamid R. Rabiee &amp; Maryam Ramezani</a:t>
            </a:r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9BC9B-3385-7476-EB15-5D0A47644BB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86883" y="3006446"/>
            <a:ext cx="3289126" cy="87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77A4235-B947-4C64-AA3F-A370C498BAF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>
                    <a:solidFill>
                      <a:srgbClr val="D60093"/>
                    </a:solidFill>
                  </a:rPr>
                  <a:t>Commutativity </a:t>
                </a:r>
              </a:p>
              <a:p>
                <a:pPr lvl="1"/>
                <a:r>
                  <a:rPr lang="en-US" dirty="0"/>
                  <a:t>The order of the two vector arguments in the inner product does not matter.</a:t>
                </a:r>
                <a:endParaRPr lang="fa-IR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rgbClr val="D60093"/>
                    </a:solidFill>
                  </a:rPr>
                  <a:t>Distributivity with vector addition</a:t>
                </a:r>
              </a:p>
              <a:p>
                <a:pPr lvl="1"/>
                <a:r>
                  <a:rPr lang="en-US" dirty="0"/>
                  <a:t>The inner product can be distributed across vector addition.</a:t>
                </a:r>
              </a:p>
              <a:p>
                <a:pPr lvl="1"/>
                <a:endParaRPr lang="en-US" dirty="0"/>
              </a:p>
              <a:p>
                <a:pPr marL="8929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  <a:p>
                <a:pPr marL="8929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77A4235-B947-4C64-AA3F-A370C498BA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>
            <a:extLst>
              <a:ext uri="{FF2B5EF4-FFF2-40B4-BE49-F238E27FC236}">
                <a16:creationId xmlns:a16="http://schemas.microsoft.com/office/drawing/2014/main" id="{01712495-9754-49D5-8125-F5BD933F4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Dot</a:t>
            </a:r>
            <a:r>
              <a:rPr lang="fa-IR" dirty="0"/>
              <a:t> </a:t>
            </a:r>
            <a:r>
              <a:rPr lang="en-US" dirty="0"/>
              <a:t>Product Properties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67E36E9-438D-262D-3C0E-6AAB3ACF60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2F0022C-A3A5-162B-51AC-131F137E6D5B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 dirty="0"/>
              <a:t>Hamid R. Rabiee &amp; Maryam Ramezani</a:t>
            </a:r>
          </a:p>
        </p:txBody>
      </p:sp>
    </p:spTree>
    <p:extLst>
      <p:ext uri="{BB962C8B-B14F-4D97-AF65-F5344CB8AC3E}">
        <p14:creationId xmlns:p14="http://schemas.microsoft.com/office/powerpoint/2010/main" val="429381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77A4235-B947-4C64-AA3F-A370C498BAF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>
                    <a:solidFill>
                      <a:srgbClr val="D60093"/>
                    </a:solidFill>
                  </a:rPr>
                  <a:t>Bilinear (linear in both a and b)</a:t>
                </a:r>
                <a:endParaRPr lang="fa-IR" sz="2800" dirty="0">
                  <a:solidFill>
                    <a:srgbClr val="D60093"/>
                  </a:solidFill>
                </a:endParaRPr>
              </a:p>
              <a:p>
                <a:endParaRPr lang="fa-IR" sz="2800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  <a:p>
                <a:pPr marL="342900" lvl="1" indent="0">
                  <a:buNone/>
                </a:pPr>
                <a:endParaRPr lang="en-US" sz="2400" dirty="0"/>
              </a:p>
              <a:p>
                <a:r>
                  <a:rPr lang="en-US" sz="2800" dirty="0">
                    <a:solidFill>
                      <a:srgbClr val="D60093"/>
                    </a:solidFill>
                  </a:rPr>
                  <a:t>Positive Definite:</a:t>
                </a:r>
              </a:p>
              <a:p>
                <a:pPr marL="8929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  </m:t>
                      </m:r>
                    </m:oMath>
                  </m:oMathPara>
                </a14:m>
                <a:endParaRPr lang="en-US" sz="2800" b="0" dirty="0"/>
              </a:p>
              <a:p>
                <a:pPr lvl="1"/>
                <a:r>
                  <a:rPr lang="en-US" sz="2400" dirty="0"/>
                  <a:t>0 only if a itself is a zero vector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77A4235-B947-4C64-AA3F-A370C498BA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>
            <a:extLst>
              <a:ext uri="{FF2B5EF4-FFF2-40B4-BE49-F238E27FC236}">
                <a16:creationId xmlns:a16="http://schemas.microsoft.com/office/drawing/2014/main" id="{01712495-9754-49D5-8125-F5BD933F4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Dot</a:t>
            </a:r>
            <a:r>
              <a:rPr lang="fa-IR" dirty="0"/>
              <a:t> </a:t>
            </a:r>
            <a:r>
              <a:rPr lang="en-US" dirty="0"/>
              <a:t>Product Properties</a:t>
            </a:r>
            <a:endParaRPr lang="en-US" dirty="0">
              <a:ea typeface="+mj-ea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65E18-81CB-10E4-3E02-57776D29300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57EA8-E585-B539-B52D-CED1D5E69A4C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/>
              <a:t>Hamid R. Rabiee &amp; Maryam Ramezani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46165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77A4235-B947-4C64-AA3F-A370C498BAF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>
                    <a:solidFill>
                      <a:srgbClr val="D60093"/>
                    </a:solidFill>
                  </a:rPr>
                  <a:t>Associative</a:t>
                </a:r>
                <a:endParaRPr lang="fa-IR" sz="1800" dirty="0"/>
              </a:p>
              <a:p>
                <a:pPr lvl="2"/>
                <a:r>
                  <a:rPr lang="en-US" sz="1800" dirty="0"/>
                  <a:t>Note: the associative</a:t>
                </a:r>
                <a:r>
                  <a:rPr lang="fa-IR" sz="1800" dirty="0"/>
                  <a:t> </a:t>
                </a:r>
                <a:r>
                  <a:rPr lang="en-US" sz="1800" dirty="0"/>
                  <a:t>law is that parentheses</a:t>
                </a:r>
                <a:r>
                  <a:rPr lang="fa-IR" sz="1800" dirty="0"/>
                  <a:t> </a:t>
                </a:r>
                <a:r>
                  <a:rPr lang="en-US" sz="1800" dirty="0"/>
                  <a:t>can be</a:t>
                </a:r>
                <a:r>
                  <a:rPr lang="fa-IR" sz="1800" dirty="0"/>
                  <a:t> </a:t>
                </a:r>
                <a:r>
                  <a:rPr lang="en-US" sz="1800" dirty="0"/>
                  <a:t>moved around, e.g.,</a:t>
                </a:r>
                <a:r>
                  <a:rPr lang="fa-IR" sz="1800" dirty="0"/>
                  <a:t> </a:t>
                </a:r>
                <a:r>
                  <a:rPr lang="en-US" sz="1800" dirty="0"/>
                  <a:t>(</a:t>
                </a:r>
                <a:r>
                  <a:rPr lang="en-US" sz="1800" dirty="0" err="1"/>
                  <a:t>x+y</a:t>
                </a:r>
                <a:r>
                  <a:rPr lang="en-US" sz="1800" dirty="0"/>
                  <a:t>)+z = x+(</a:t>
                </a:r>
                <a:r>
                  <a:rPr lang="en-US" sz="1800" dirty="0" err="1"/>
                  <a:t>y+z</a:t>
                </a:r>
                <a:r>
                  <a:rPr lang="en-US" sz="1800" dirty="0"/>
                  <a:t>)</a:t>
                </a:r>
                <a:r>
                  <a:rPr lang="fa-IR" sz="1800" dirty="0"/>
                  <a:t> </a:t>
                </a:r>
                <a:r>
                  <a:rPr lang="en-US" sz="1800" dirty="0"/>
                  <a:t>and x(</a:t>
                </a:r>
                <a:r>
                  <a:rPr lang="en-US" sz="1800" dirty="0" err="1"/>
                  <a:t>yz</a:t>
                </a:r>
                <a:r>
                  <a:rPr lang="en-US" sz="1800" dirty="0"/>
                  <a:t>) = (</a:t>
                </a:r>
                <a:r>
                  <a:rPr lang="en-US" sz="1800" dirty="0" err="1"/>
                  <a:t>xy</a:t>
                </a:r>
                <a:r>
                  <a:rPr lang="en-US" sz="1800" dirty="0"/>
                  <a:t>)z</a:t>
                </a:r>
              </a:p>
              <a:p>
                <a:pPr marL="45720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0B5CC"/>
                  </a:buClr>
                  <a:buSzPct val="100000"/>
                  <a:buNone/>
                  <a:tabLst/>
                  <a:defRPr/>
                </a:pPr>
                <a:endParaRPr lang="fa-IR" noProof="0" dirty="0">
                  <a:solidFill>
                    <a:schemeClr val="accent3">
                      <a:lumMod val="75000"/>
                    </a:schemeClr>
                  </a:solidFill>
                  <a:cs typeface="Calibri Light" panose="020F0302020204030204" pitchFamily="34" charset="0"/>
                </a:endParaRPr>
              </a:p>
              <a:p>
                <a:pPr marL="45720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0B5CC"/>
                  </a:buClr>
                  <a:buSzPct val="100000"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66C7D">
                        <a:lumMod val="75000"/>
                      </a:srgbClr>
                    </a:solidFill>
                    <a:effectLst/>
                    <a:uLnTx/>
                    <a:uFillTx/>
                    <a:cs typeface="Calibri Light" panose="020F0302020204030204" pitchFamily="34" charset="0"/>
                  </a:rPr>
                  <a:t>1) Associative property of the vector dot product with a scalar (scalar-vector multiplication embedded inside the dot product)</a:t>
                </a:r>
                <a:endParaRPr lang="en-US" dirty="0"/>
              </a:p>
              <a:p>
                <a:pPr marL="342900" lvl="1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77A4235-B947-4C64-AA3F-A370C498BA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>
            <a:extLst>
              <a:ext uri="{FF2B5EF4-FFF2-40B4-BE49-F238E27FC236}">
                <a16:creationId xmlns:a16="http://schemas.microsoft.com/office/drawing/2014/main" id="{01712495-9754-49D5-8125-F5BD933F4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Dot</a:t>
            </a:r>
            <a:r>
              <a:rPr lang="fa-IR" dirty="0"/>
              <a:t> </a:t>
            </a:r>
            <a:r>
              <a:rPr lang="en-US" dirty="0"/>
              <a:t>Product Properties</a:t>
            </a:r>
            <a:endParaRPr lang="en-US" dirty="0">
              <a:ea typeface="+mj-ea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AD99C8C-F963-7C38-412D-ACA2D7DC34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E4F4C73-9BC1-5E1F-D9AF-81B08FAE3BF7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2779722" y="4816243"/>
            <a:ext cx="3086100" cy="273900"/>
          </a:xfrm>
        </p:spPr>
        <p:txBody>
          <a:bodyPr/>
          <a:lstStyle/>
          <a:p>
            <a:r>
              <a:rPr lang="pl-PL" dirty="0"/>
              <a:t>Hamid R. Rabiee &amp; Maryam Ramezani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1E7B46-F658-41A8-8CDD-A6FEE3DC012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8375" y="3125336"/>
            <a:ext cx="5451442" cy="77877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3B9375-2C75-42AE-9883-67A6ACF3183C}"/>
              </a:ext>
            </a:extLst>
          </p:cNvPr>
          <p:cNvCxnSpPr/>
          <p:nvPr/>
        </p:nvCxnSpPr>
        <p:spPr>
          <a:xfrm>
            <a:off x="1943100" y="3429000"/>
            <a:ext cx="400050" cy="17145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B27D46-D5FB-4484-8F0E-D9B8E078A4CF}"/>
              </a:ext>
            </a:extLst>
          </p:cNvPr>
          <p:cNvSpPr txBox="1"/>
          <p:nvPr/>
        </p:nvSpPr>
        <p:spPr>
          <a:xfrm>
            <a:off x="1314450" y="3314700"/>
            <a:ext cx="685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66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scalar</a:t>
            </a:r>
          </a:p>
        </p:txBody>
      </p:sp>
    </p:spTree>
    <p:extLst>
      <p:ext uri="{BB962C8B-B14F-4D97-AF65-F5344CB8AC3E}">
        <p14:creationId xmlns:p14="http://schemas.microsoft.com/office/powerpoint/2010/main" val="3198282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7A4235-B947-4C64-AA3F-A370C498B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D60093"/>
                </a:solidFill>
              </a:rPr>
              <a:t>Associative</a:t>
            </a:r>
            <a:endParaRPr lang="fa-IR" dirty="0">
              <a:solidFill>
                <a:srgbClr val="D60093"/>
              </a:solidFill>
            </a:endParaRPr>
          </a:p>
          <a:p>
            <a:pPr marL="596900" lvl="1" indent="0">
              <a:buNone/>
            </a:pPr>
            <a:r>
              <a:rPr lang="en-US" sz="2000" kern="1200" dirty="0">
                <a:solidFill>
                  <a:srgbClr val="E66C7D">
                    <a:lumMod val="75000"/>
                  </a:srgbClr>
                </a:solidFill>
                <a:cs typeface="Calibri Light" panose="020F0302020204030204" pitchFamily="34" charset="0"/>
              </a:rPr>
              <a:t>2) Does vector dot product obey the associative property?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1712495-9754-49D5-8125-F5BD933F4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Dot</a:t>
            </a:r>
            <a:r>
              <a:rPr lang="fa-IR" dirty="0"/>
              <a:t> </a:t>
            </a:r>
            <a:r>
              <a:rPr lang="en-US" dirty="0"/>
              <a:t>Product Properties</a:t>
            </a:r>
            <a:endParaRPr lang="en-US" dirty="0">
              <a:ea typeface="+mj-ea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77BDF82-6A45-D3DF-9EC7-412B2DFAB93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42EEBBD-165C-D37D-1731-92B873B0DDC0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/>
              <a:t>Hamid R. Rabiee &amp; Maryam Ramezani</a:t>
            </a:r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579DC-CB8E-471D-BDF0-9E9B8A218F4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76164" y="1843941"/>
            <a:ext cx="5217870" cy="1061262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92B26DEE-C402-459F-9034-85A571AB18A4}"/>
              </a:ext>
            </a:extLst>
          </p:cNvPr>
          <p:cNvSpPr/>
          <p:nvPr/>
        </p:nvSpPr>
        <p:spPr>
          <a:xfrm rot="16200000">
            <a:off x="3218383" y="1914041"/>
            <a:ext cx="396570" cy="1711988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F5D4803-B634-4AB0-8927-D1F80AD011D9}"/>
              </a:ext>
            </a:extLst>
          </p:cNvPr>
          <p:cNvSpPr/>
          <p:nvPr/>
        </p:nvSpPr>
        <p:spPr>
          <a:xfrm rot="16200000">
            <a:off x="5546274" y="1870229"/>
            <a:ext cx="265090" cy="1770027"/>
          </a:xfrm>
          <a:prstGeom prst="lef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76701F-44F8-46B4-BCF3-BFCDE0E1A4AF}"/>
              </a:ext>
            </a:extLst>
          </p:cNvPr>
          <p:cNvSpPr txBox="1"/>
          <p:nvPr/>
        </p:nvSpPr>
        <p:spPr>
          <a:xfrm>
            <a:off x="1817839" y="2968320"/>
            <a:ext cx="33022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latin typeface="MS PGothic" panose="020B0600070205080204" pitchFamily="34" charset="-128"/>
                <a:ea typeface="MS PGothic" panose="020B0600070205080204" pitchFamily="34" charset="-128"/>
              </a:rPr>
              <a:t>vector-scalar product</a:t>
            </a:r>
          </a:p>
          <a:p>
            <a:pPr algn="ctr"/>
            <a:r>
              <a:rPr lang="en-US" sz="1350" dirty="0">
                <a:latin typeface="MS PGothic" panose="020B0600070205080204" pitchFamily="34" charset="-128"/>
                <a:ea typeface="MS PGothic" panose="020B0600070205080204" pitchFamily="34" charset="-128"/>
              </a:rPr>
              <a:t>row vector</a:t>
            </a:r>
            <a:endParaRPr lang="en-US" sz="105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D69CB-23EF-11F2-C9B9-761B2EED3461}"/>
              </a:ext>
            </a:extLst>
          </p:cNvPr>
          <p:cNvSpPr txBox="1"/>
          <p:nvPr/>
        </p:nvSpPr>
        <p:spPr>
          <a:xfrm>
            <a:off x="4031288" y="2968319"/>
            <a:ext cx="33022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latin typeface="MS PGothic" panose="020B0600070205080204" pitchFamily="34" charset="-128"/>
                <a:ea typeface="MS PGothic" panose="020B0600070205080204" pitchFamily="34" charset="-128"/>
              </a:rPr>
              <a:t>scalar-vector product</a:t>
            </a:r>
          </a:p>
          <a:p>
            <a:pPr algn="ctr"/>
            <a:r>
              <a:rPr lang="en-US" sz="1350" dirty="0">
                <a:latin typeface="MS PGothic" panose="020B0600070205080204" pitchFamily="34" charset="-128"/>
                <a:ea typeface="MS PGothic" panose="020B0600070205080204" pitchFamily="34" charset="-128"/>
              </a:rPr>
              <a:t>column vector</a:t>
            </a:r>
            <a:endParaRPr lang="en-US" sz="105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610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67137D-F03E-4C65-B317-381365C7BA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cross product is defined only for two 3-element vectors, and the result is another 3-element vector. It is commonly indicated using a multiplication symbol (×).</a:t>
            </a:r>
          </a:p>
          <a:p>
            <a:endParaRPr lang="en-US" dirty="0"/>
          </a:p>
          <a:p>
            <a:pPr marL="139700" indent="0">
              <a:buNone/>
            </a:pP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It used often in geometry, for example to create a vector c that is orthogonal to the plane spanned by vectors a and b. It is also used in vector and multivariate calculus to compute surface integrals.</a:t>
            </a:r>
          </a:p>
          <a:p>
            <a:endParaRPr lang="en-US" b="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1712495-9754-49D5-8125-F5BD933F4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+mj-ea"/>
              </a:rPr>
              <a:t>Cross product</a:t>
            </a:r>
            <a:endParaRPr lang="en-US" dirty="0">
              <a:ea typeface="+mj-ea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AB18BA2-8C36-97C5-A16D-8019D280C6E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52825AB-EDB0-8F3C-C6A9-3333CD417A0D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/>
              <a:t>Hamid R. Rabiee &amp; Maryam Ramezani</a:t>
            </a:r>
            <a:endParaRPr lang="pl-P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27A42A-941C-41DF-88B4-B03AA2CF47C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99865" y="1838984"/>
            <a:ext cx="2672135" cy="6430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40A3CD-50BF-4DF9-B2EB-4D70275EB23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5799" y="1676608"/>
            <a:ext cx="1838785" cy="967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DEF306-162F-4FD7-B6F0-02271A51932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1629" y="3584584"/>
            <a:ext cx="1853044" cy="1182679"/>
          </a:xfrm>
          <a:prstGeom prst="rect">
            <a:avLst/>
          </a:prstGeom>
          <a:ln w="19050">
            <a:solidFill>
              <a:srgbClr val="FF0066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D833B32-C955-3643-E3CB-AF4FC17F31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863" y="3010184"/>
            <a:ext cx="1533757" cy="213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15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1295AB-CCF2-0BEA-B0ED-8C50B32F656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0000" y="917486"/>
                <a:ext cx="7704000" cy="3505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Vector-Vector Products: </a:t>
                </a:r>
              </a:p>
              <a:p>
                <a:pPr lvl="1"/>
                <a:r>
                  <a:rPr lang="en-US" dirty="0"/>
                  <a:t>Given two vectors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called the outer product of the vectors: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1295AB-CCF2-0BEA-B0ED-8C50B32F65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0000" y="917486"/>
                <a:ext cx="7704000" cy="3505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B3D25D7-B1BC-0F9E-A0F5-589E5403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Operations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40240-8A5E-2323-D790-EB81EF4754C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CE282: Linear Algebra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31E6723-2A78-027B-3E89-97E472187558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/>
              <a:t>Hamid R. Rabiee &amp; Maryam Ramezani</a:t>
            </a:r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DE3CC-376E-14AF-DE62-AA1020027B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9267" y="1936914"/>
            <a:ext cx="6096000" cy="1228237"/>
          </a:xfrm>
          <a:prstGeom prst="rect">
            <a:avLst/>
          </a:prstGeom>
        </p:spPr>
      </p:pic>
      <p:sp>
        <p:nvSpPr>
          <p:cNvPr id="15" name="Google Shape;239;p33">
            <a:extLst>
              <a:ext uri="{FF2B5EF4-FFF2-40B4-BE49-F238E27FC236}">
                <a16:creationId xmlns:a16="http://schemas.microsoft.com/office/drawing/2014/main" id="{DE6C2899-5793-1976-0E78-45E0BC1B3623}"/>
              </a:ext>
            </a:extLst>
          </p:cNvPr>
          <p:cNvSpPr/>
          <p:nvPr/>
        </p:nvSpPr>
        <p:spPr>
          <a:xfrm>
            <a:off x="612792" y="3233432"/>
            <a:ext cx="7674592" cy="4164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MS PGothic" panose="020B0600070205080204" pitchFamily="34" charset="-128"/>
                <a:ea typeface="MS PGothic" panose="020B0600070205080204" pitchFamily="34" charset="-128"/>
                <a:cs typeface="Palatino Linotype"/>
                <a:sym typeface="Palatino Linotype"/>
              </a:rPr>
              <a:t>Example</a:t>
            </a:r>
            <a:endParaRPr sz="1800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cs typeface="Palatino Linotype"/>
              <a:sym typeface="Palatino Linotyp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240;p33">
                <a:extLst>
                  <a:ext uri="{FF2B5EF4-FFF2-40B4-BE49-F238E27FC236}">
                    <a16:creationId xmlns:a16="http://schemas.microsoft.com/office/drawing/2014/main" id="{5DA25940-6FE9-62FB-8934-E71E83B28273}"/>
                  </a:ext>
                </a:extLst>
              </p:cNvPr>
              <p:cNvSpPr/>
              <p:nvPr/>
            </p:nvSpPr>
            <p:spPr>
              <a:xfrm flipH="1">
                <a:off x="612792" y="3641588"/>
                <a:ext cx="7674592" cy="1282237"/>
              </a:xfrm>
              <a:prstGeom prst="round2SameRect">
                <a:avLst>
                  <a:gd name="adj1" fmla="val 0"/>
                  <a:gd name="adj2" fmla="val 7161"/>
                </a:avLst>
              </a:prstGeom>
              <a:solidFill>
                <a:srgbClr val="D8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457200" lvl="0" indent="-317500" algn="l" rtl="0">
                  <a:lnSpc>
                    <a:spcPct val="9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Char char="❏"/>
                </a:pPr>
                <a:r>
                  <a:rPr lang="en-US" sz="1800" dirty="0">
                    <a:solidFill>
                      <a:schemeClr val="dk1"/>
                    </a:solidFill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Represent </a:t>
                </a:r>
                <a14:m>
                  <m:oMath xmlns:m="http://schemas.openxmlformats.org/officeDocument/2006/math">
                    <m:r>
                      <a:rPr lang="en-US" sz="19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Palatino Linotype"/>
                        <a:sym typeface="Palatino Linotype"/>
                      </a:rPr>
                      <m:t>𝐴</m:t>
                    </m:r>
                    <m:r>
                      <a:rPr lang="en-US" sz="19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Palatino Linotype"/>
                        <a:sym typeface="Palatino Linotype"/>
                      </a:rPr>
                      <m:t>∈</m:t>
                    </m:r>
                    <m:sSup>
                      <m:sSupPr>
                        <m:ctrlPr>
                          <a:rPr lang="en-US" sz="19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alatino Linotype"/>
                            <a:sym typeface="Palatino Linotype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alatino Linotype"/>
                            <a:sym typeface="Palatino Linotype"/>
                          </a:rPr>
                          <m:t>𝑅</m:t>
                        </m:r>
                      </m:e>
                      <m:sup>
                        <m:r>
                          <a:rPr lang="en-US" sz="19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alatino Linotype"/>
                            <a:sym typeface="Palatino Linotype"/>
                          </a:rPr>
                          <m:t>𝑚</m:t>
                        </m:r>
                        <m:r>
                          <a:rPr lang="en-US" sz="19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alatino Linotype"/>
                            <a:sym typeface="Palatino Linotype"/>
                          </a:rPr>
                          <m:t>×</m:t>
                        </m:r>
                        <m:r>
                          <a:rPr lang="en-US" sz="19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alatino Linotype"/>
                            <a:sym typeface="Palatino Linotype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a-IR" sz="4000" dirty="0">
                    <a:solidFill>
                      <a:schemeClr val="tx1"/>
                    </a:solidFill>
                    <a:latin typeface="Quicksand"/>
                  </a:rPr>
                  <a:t> </a:t>
                </a:r>
                <a:r>
                  <a:rPr lang="en-US" sz="1800" dirty="0">
                    <a:solidFill>
                      <a:schemeClr val="dk1"/>
                    </a:solidFill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with outer product of two vectors:</a:t>
                </a:r>
              </a:p>
              <a:p>
                <a:pPr marL="457200" lvl="0" indent="-317500" algn="l" rtl="0">
                  <a:lnSpc>
                    <a:spcPct val="9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Char char="❏"/>
                </a:pPr>
                <a:endParaRPr lang="en-US" sz="1800" dirty="0">
                  <a:solidFill>
                    <a:schemeClr val="dk1"/>
                  </a:solidFill>
                  <a:latin typeface="Quicksand"/>
                  <a:ea typeface="MS PGothic" panose="020B0600070205080204" pitchFamily="34" charset="-128"/>
                  <a:cs typeface="Palatino Linotype"/>
                  <a:sym typeface="Palatino Linotype"/>
                </a:endParaRPr>
              </a:p>
              <a:p>
                <a:pPr marL="457200" lvl="0" indent="-317500" algn="l" rtl="0">
                  <a:lnSpc>
                    <a:spcPct val="9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Char char="❏"/>
                </a:pPr>
                <a:endParaRPr lang="en-US" sz="1800" dirty="0">
                  <a:solidFill>
                    <a:schemeClr val="dk1"/>
                  </a:solidFill>
                  <a:latin typeface="Quicksand"/>
                  <a:ea typeface="MS PGothic" panose="020B0600070205080204" pitchFamily="34" charset="-128"/>
                  <a:cs typeface="Palatino Linotype"/>
                  <a:sym typeface="Palatino Linotype"/>
                </a:endParaRPr>
              </a:p>
              <a:p>
                <a:pPr marL="139700" lvl="0" algn="l" rtl="0">
                  <a:lnSpc>
                    <a:spcPct val="9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:endParaRPr lang="en-US" sz="1800" dirty="0">
                  <a:solidFill>
                    <a:schemeClr val="dk1"/>
                  </a:solidFill>
                  <a:latin typeface="Quicksand"/>
                  <a:ea typeface="MS PGothic" panose="020B0600070205080204" pitchFamily="34" charset="-128"/>
                  <a:cs typeface="Palatino Linotype"/>
                  <a:sym typeface="Palatino Linotype"/>
                </a:endParaRPr>
              </a:p>
            </p:txBody>
          </p:sp>
        </mc:Choice>
        <mc:Fallback xmlns="">
          <p:sp>
            <p:nvSpPr>
              <p:cNvPr id="16" name="Google Shape;240;p33">
                <a:extLst>
                  <a:ext uri="{FF2B5EF4-FFF2-40B4-BE49-F238E27FC236}">
                    <a16:creationId xmlns:a16="http://schemas.microsoft.com/office/drawing/2014/main" id="{5DA25940-6FE9-62FB-8934-E71E83B28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2792" y="3641588"/>
                <a:ext cx="7674592" cy="1282237"/>
              </a:xfrm>
              <a:prstGeom prst="round2SameRect">
                <a:avLst>
                  <a:gd name="adj1" fmla="val 0"/>
                  <a:gd name="adj2" fmla="val 7161"/>
                </a:avLst>
              </a:prstGeom>
              <a:blipFill>
                <a:blip r:embed="rId4"/>
                <a:stretch>
                  <a:fillRect t="-255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6332DB66-E504-258F-CD81-95D4762C187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82875" y="3839639"/>
            <a:ext cx="3734426" cy="107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7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ABE949A-1B89-260A-6F16-FA1F170A7B5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Properties:</a:t>
                </a:r>
                <a:endParaRPr lang="fa-IR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u)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𝑐𝑣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𝑐𝑢</m:t>
                        </m:r>
                      </m:e>
                    </m:d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𝑡𝑟𝑎𝑐𝑒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400" dirty="0">
                  <a:solidFill>
                    <a:schemeClr val="accent3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ABE949A-1B89-260A-6F16-FA1F170A7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293F1BF-1BAF-B1CE-7CDE-4FCEB7D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</a:rPr>
              <a:t>Outer</a:t>
            </a:r>
            <a:r>
              <a:rPr lang="fa-IR" dirty="0">
                <a:ea typeface="+mj-ea"/>
              </a:rPr>
              <a:t> </a:t>
            </a:r>
            <a:r>
              <a:rPr lang="en-US" dirty="0">
                <a:ea typeface="+mj-ea"/>
              </a:rPr>
              <a:t>Product Properties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76E34-89B0-0427-B619-173AF943419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7C406-C54D-21E6-0894-3651BA4BCACF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/>
              <a:t>Hamid R. Rabiee &amp; Maryam Ramezani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89255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1295AB-CCF2-0BEA-B0ED-8C50B32F656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z="2200" dirty="0">
                    <a:ea typeface="+mj-ea"/>
                  </a:rPr>
                  <a:t>Vector-Vector Products: </a:t>
                </a:r>
                <a:endParaRPr lang="en-US" sz="2200" b="1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2200" b="0" dirty="0"/>
                  <a:t>Hadamard</a:t>
                </a:r>
              </a:p>
              <a:p>
                <a:pPr lvl="1"/>
                <a:r>
                  <a:rPr lang="en-US" sz="2200" dirty="0"/>
                  <a:t>Element-wise product</a:t>
                </a:r>
                <a:endParaRPr lang="fa-IR" sz="2200" dirty="0"/>
              </a:p>
              <a:p>
                <a:pPr marL="457200" lvl="1" indent="0">
                  <a:buNone/>
                </a:pPr>
                <a:r>
                  <a:rPr lang="en-US" sz="2600" b="0" dirty="0">
                    <a:solidFill>
                      <a:srgbClr val="FF0000"/>
                    </a:solidFill>
                  </a:rPr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fa-IR" sz="2000" dirty="0">
                  <a:solidFill>
                    <a:srgbClr val="D60093"/>
                  </a:solidFill>
                </a:endParaRPr>
              </a:p>
              <a:p>
                <a:r>
                  <a:rPr lang="en-US" sz="1900" dirty="0"/>
                  <a:t>Hadamard product is used in image compression techniques such as JPEG. It is also known as Schur product</a:t>
                </a:r>
              </a:p>
              <a:p>
                <a:endParaRPr lang="en-US" sz="2000" dirty="0">
                  <a:solidFill>
                    <a:srgbClr val="D60093"/>
                  </a:solidFill>
                </a:endParaRPr>
              </a:p>
              <a:p>
                <a:r>
                  <a:rPr lang="en-US" sz="1900" dirty="0"/>
                  <a:t>Hadamard Product is used in LSTM (Long Short-Term Memory) cells of Recurrent Neural Networks (RNNs).</a:t>
                </a:r>
              </a:p>
              <a:p>
                <a:pPr marL="119062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sz="19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1295AB-CCF2-0BEA-B0ED-8C50B32F65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B3D25D7-B1BC-0F9E-A0F5-589E5403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Operations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F83BB-E13A-E04B-C9B1-12BC61BE343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6C928-7FBD-8171-B61E-48964874AC11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/>
              <a:t>Hamid R. Rabiee &amp; Maryam Ramezani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845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7"/>
          <p:cNvSpPr txBox="1">
            <a:spLocks noGrp="1"/>
          </p:cNvSpPr>
          <p:nvPr>
            <p:ph type="title"/>
          </p:nvPr>
        </p:nvSpPr>
        <p:spPr>
          <a:xfrm rot="1973">
            <a:off x="5933739" y="1215306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43" name="Google Shape;343;p37"/>
          <p:cNvSpPr txBox="1">
            <a:spLocks noGrp="1"/>
          </p:cNvSpPr>
          <p:nvPr>
            <p:ph type="title" idx="21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46" name="Google Shape;346;p37"/>
          <p:cNvSpPr txBox="1">
            <a:spLocks noGrp="1"/>
          </p:cNvSpPr>
          <p:nvPr>
            <p:ph type="title" idx="4"/>
          </p:nvPr>
        </p:nvSpPr>
        <p:spPr>
          <a:xfrm rot="1973">
            <a:off x="1951520" y="2697056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50" name="Google Shape;350;p37"/>
          <p:cNvSpPr txBox="1">
            <a:spLocks noGrp="1"/>
          </p:cNvSpPr>
          <p:nvPr>
            <p:ph type="title" idx="8"/>
          </p:nvPr>
        </p:nvSpPr>
        <p:spPr>
          <a:xfrm rot="1973">
            <a:off x="5882078" y="2738793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54" name="Google Shape;354;p37"/>
          <p:cNvSpPr txBox="1">
            <a:spLocks noGrp="1"/>
          </p:cNvSpPr>
          <p:nvPr>
            <p:ph type="subTitle" idx="15"/>
          </p:nvPr>
        </p:nvSpPr>
        <p:spPr>
          <a:xfrm>
            <a:off x="4849661" y="1828657"/>
            <a:ext cx="3458072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Matrix Multiplication</a:t>
            </a:r>
          </a:p>
        </p:txBody>
      </p:sp>
      <p:sp>
        <p:nvSpPr>
          <p:cNvPr id="356" name="Google Shape;356;p37"/>
          <p:cNvSpPr txBox="1">
            <a:spLocks noGrp="1"/>
          </p:cNvSpPr>
          <p:nvPr>
            <p:ph type="subTitle" idx="17"/>
          </p:nvPr>
        </p:nvSpPr>
        <p:spPr>
          <a:xfrm>
            <a:off x="507347" y="3196694"/>
            <a:ext cx="3963957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Elementary Row Operations</a:t>
            </a:r>
          </a:p>
        </p:txBody>
      </p:sp>
      <p:sp>
        <p:nvSpPr>
          <p:cNvPr id="358" name="Google Shape;358;p37"/>
          <p:cNvSpPr txBox="1">
            <a:spLocks noGrp="1"/>
          </p:cNvSpPr>
          <p:nvPr>
            <p:ph type="subTitle" idx="19"/>
          </p:nvPr>
        </p:nvSpPr>
        <p:spPr>
          <a:xfrm>
            <a:off x="5050497" y="3211074"/>
            <a:ext cx="305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Elementary Matrices</a:t>
            </a:r>
          </a:p>
        </p:txBody>
      </p:sp>
      <p:sp>
        <p:nvSpPr>
          <p:cNvPr id="2" name="Google Shape;341;p37">
            <a:extLst>
              <a:ext uri="{FF2B5EF4-FFF2-40B4-BE49-F238E27FC236}">
                <a16:creationId xmlns:a16="http://schemas.microsoft.com/office/drawing/2014/main" id="{B2B1DE31-4336-AA6C-3B1E-656EFF7D2357}"/>
              </a:ext>
            </a:extLst>
          </p:cNvPr>
          <p:cNvSpPr txBox="1">
            <a:spLocks/>
          </p:cNvSpPr>
          <p:nvPr/>
        </p:nvSpPr>
        <p:spPr>
          <a:xfrm rot="1973">
            <a:off x="1966726" y="1253933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priola"/>
              <a:buNone/>
              <a:defRPr sz="3000" b="1" i="0" u="none" strike="noStrike" cap="none">
                <a:solidFill>
                  <a:schemeClr val="accent1"/>
                </a:solidFill>
                <a:latin typeface="Capriola"/>
                <a:ea typeface="Capriola"/>
                <a:cs typeface="Capriola"/>
                <a:sym typeface="Caprio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priola"/>
              <a:buNone/>
              <a:defRPr sz="3000" b="1" i="0" u="none" strike="noStrike" cap="none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priola"/>
              <a:buNone/>
              <a:defRPr sz="3000" b="1" i="0" u="none" strike="noStrike" cap="none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priola"/>
              <a:buNone/>
              <a:defRPr sz="3000" b="1" i="0" u="none" strike="noStrike" cap="none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priola"/>
              <a:buNone/>
              <a:defRPr sz="3000" b="1" i="0" u="none" strike="noStrike" cap="none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priola"/>
              <a:buNone/>
              <a:defRPr sz="3000" b="1" i="0" u="none" strike="noStrike" cap="none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priola"/>
              <a:buNone/>
              <a:defRPr sz="3000" b="1" i="0" u="none" strike="noStrike" cap="none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priola"/>
              <a:buNone/>
              <a:defRPr sz="3000" b="1" i="0" u="none" strike="noStrike" cap="none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priola"/>
              <a:buNone/>
              <a:defRPr sz="3000" b="1" i="0" u="none" strike="noStrike" cap="none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9pPr>
          </a:lstStyle>
          <a:p>
            <a:r>
              <a:rPr lang="en" dirty="0"/>
              <a:t>01</a:t>
            </a:r>
          </a:p>
        </p:txBody>
      </p:sp>
      <p:sp>
        <p:nvSpPr>
          <p:cNvPr id="3" name="Google Shape;354;p37">
            <a:extLst>
              <a:ext uri="{FF2B5EF4-FFF2-40B4-BE49-F238E27FC236}">
                <a16:creationId xmlns:a16="http://schemas.microsoft.com/office/drawing/2014/main" id="{BAF474C2-91A8-BD6C-17F8-5797DC93553B}"/>
              </a:ext>
            </a:extLst>
          </p:cNvPr>
          <p:cNvSpPr txBox="1">
            <a:spLocks/>
          </p:cNvSpPr>
          <p:nvPr/>
        </p:nvSpPr>
        <p:spPr>
          <a:xfrm>
            <a:off x="1321126" y="1846732"/>
            <a:ext cx="26838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ller One"/>
              <a:buNone/>
              <a:defRPr sz="2000" b="1" i="0" u="none" strike="noStrike" cap="none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en-US" dirty="0"/>
              <a:t>Vector Operation</a:t>
            </a:r>
          </a:p>
        </p:txBody>
      </p:sp>
      <p:sp>
        <p:nvSpPr>
          <p:cNvPr id="8" name="Google Shape;350;p37">
            <a:extLst>
              <a:ext uri="{FF2B5EF4-FFF2-40B4-BE49-F238E27FC236}">
                <a16:creationId xmlns:a16="http://schemas.microsoft.com/office/drawing/2014/main" id="{A4CB890D-C4B4-76D5-86A3-87C5EE8C8C8D}"/>
              </a:ext>
            </a:extLst>
          </p:cNvPr>
          <p:cNvSpPr txBox="1">
            <a:spLocks/>
          </p:cNvSpPr>
          <p:nvPr/>
        </p:nvSpPr>
        <p:spPr>
          <a:xfrm rot="1973">
            <a:off x="3766560" y="3968237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priola"/>
              <a:buNone/>
              <a:defRPr sz="3000" b="1" i="0" u="none" strike="noStrike" cap="none">
                <a:solidFill>
                  <a:schemeClr val="accent1"/>
                </a:solidFill>
                <a:latin typeface="Capriola"/>
                <a:ea typeface="Capriola"/>
                <a:cs typeface="Capriola"/>
                <a:sym typeface="Caprio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priola"/>
              <a:buNone/>
              <a:defRPr sz="3000" b="1" i="0" u="none" strike="noStrike" cap="none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priola"/>
              <a:buNone/>
              <a:defRPr sz="3000" b="1" i="0" u="none" strike="noStrike" cap="none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priola"/>
              <a:buNone/>
              <a:defRPr sz="3000" b="1" i="0" u="none" strike="noStrike" cap="none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priola"/>
              <a:buNone/>
              <a:defRPr sz="3000" b="1" i="0" u="none" strike="noStrike" cap="none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priola"/>
              <a:buNone/>
              <a:defRPr sz="3000" b="1" i="0" u="none" strike="noStrike" cap="none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priola"/>
              <a:buNone/>
              <a:defRPr sz="3000" b="1" i="0" u="none" strike="noStrike" cap="none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priola"/>
              <a:buNone/>
              <a:defRPr sz="3000" b="1" i="0" u="none" strike="noStrike" cap="none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priola"/>
              <a:buNone/>
              <a:defRPr sz="3000" b="1" i="0" u="none" strike="noStrike" cap="none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9" name="Google Shape;358;p37">
            <a:extLst>
              <a:ext uri="{FF2B5EF4-FFF2-40B4-BE49-F238E27FC236}">
                <a16:creationId xmlns:a16="http://schemas.microsoft.com/office/drawing/2014/main" id="{D95D93A5-43FE-CFFF-E069-54B941BECF5C}"/>
              </a:ext>
            </a:extLst>
          </p:cNvPr>
          <p:cNvSpPr txBox="1">
            <a:spLocks/>
          </p:cNvSpPr>
          <p:nvPr/>
        </p:nvSpPr>
        <p:spPr>
          <a:xfrm>
            <a:off x="2825505" y="4492420"/>
            <a:ext cx="30564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ller One"/>
              <a:buNone/>
              <a:defRPr sz="2000" b="1" i="0" u="none" strike="noStrike" cap="none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dirty="0"/>
              <a:t>Linear Equation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ABE949A-1B89-260A-6F16-FA1F170A7B5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Properties:</a:t>
                </a:r>
              </a:p>
              <a:p>
                <a:endParaRPr lang="fa-IR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ABE949A-1B89-260A-6F16-FA1F170A7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293F1BF-1BAF-B1CE-7CDE-4FCEB7D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</a:rPr>
              <a:t>Hadamard</a:t>
            </a:r>
            <a:r>
              <a:rPr lang="fa-IR" dirty="0">
                <a:ea typeface="+mj-ea"/>
              </a:rPr>
              <a:t> </a:t>
            </a:r>
            <a:r>
              <a:rPr lang="en-US" dirty="0">
                <a:ea typeface="+mj-ea"/>
              </a:rPr>
              <a:t>Product Properties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76E34-89B0-0427-B619-173AF943419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7C406-C54D-21E6-0894-3651BA4BCACF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/>
              <a:t>Hamid R. Rabiee &amp; Maryam Ramezani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84857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>
            <a:spLocks noGrp="1"/>
          </p:cNvSpPr>
          <p:nvPr>
            <p:ph type="title" idx="2"/>
          </p:nvPr>
        </p:nvSpPr>
        <p:spPr>
          <a:xfrm>
            <a:off x="720000" y="1797600"/>
            <a:ext cx="7791504" cy="20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Matrix Multiplication</a:t>
            </a:r>
            <a:endParaRPr dirty="0"/>
          </a:p>
        </p:txBody>
      </p:sp>
      <p:sp>
        <p:nvSpPr>
          <p:cNvPr id="383" name="Google Shape;383;p40"/>
          <p:cNvSpPr txBox="1">
            <a:spLocks noGrp="1"/>
          </p:cNvSpPr>
          <p:nvPr>
            <p:ph type="title"/>
          </p:nvPr>
        </p:nvSpPr>
        <p:spPr>
          <a:xfrm>
            <a:off x="720000" y="578050"/>
            <a:ext cx="1599900" cy="10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85" name="Google Shape;385;p40"/>
          <p:cNvSpPr/>
          <p:nvPr/>
        </p:nvSpPr>
        <p:spPr>
          <a:xfrm>
            <a:off x="7731347" y="4173443"/>
            <a:ext cx="780157" cy="780157"/>
          </a:xfrm>
          <a:custGeom>
            <a:avLst/>
            <a:gdLst/>
            <a:ahLst/>
            <a:cxnLst/>
            <a:rect l="l" t="t" r="r" b="b"/>
            <a:pathLst>
              <a:path w="26446" h="26446" extrusionOk="0">
                <a:moveTo>
                  <a:pt x="25218" y="0"/>
                </a:moveTo>
                <a:cubicBezTo>
                  <a:pt x="23883" y="1334"/>
                  <a:pt x="23998" y="2818"/>
                  <a:pt x="24092" y="4013"/>
                </a:cubicBezTo>
                <a:cubicBezTo>
                  <a:pt x="24186" y="5213"/>
                  <a:pt x="24202" y="5929"/>
                  <a:pt x="23471" y="6660"/>
                </a:cubicBezTo>
                <a:cubicBezTo>
                  <a:pt x="22942" y="7189"/>
                  <a:pt x="22420" y="7327"/>
                  <a:pt x="21717" y="7327"/>
                </a:cubicBezTo>
                <a:cubicBezTo>
                  <a:pt x="21449" y="7327"/>
                  <a:pt x="21154" y="7307"/>
                  <a:pt x="20823" y="7281"/>
                </a:cubicBezTo>
                <a:cubicBezTo>
                  <a:pt x="20504" y="7256"/>
                  <a:pt x="20165" y="7230"/>
                  <a:pt x="19814" y="7230"/>
                </a:cubicBezTo>
                <a:cubicBezTo>
                  <a:pt x="18848" y="7230"/>
                  <a:pt x="17789" y="7429"/>
                  <a:pt x="16812" y="8407"/>
                </a:cubicBezTo>
                <a:cubicBezTo>
                  <a:pt x="15477" y="9742"/>
                  <a:pt x="15595" y="11226"/>
                  <a:pt x="15686" y="12418"/>
                </a:cubicBezTo>
                <a:cubicBezTo>
                  <a:pt x="15780" y="13618"/>
                  <a:pt x="15797" y="14334"/>
                  <a:pt x="15065" y="15066"/>
                </a:cubicBezTo>
                <a:cubicBezTo>
                  <a:pt x="14535" y="15596"/>
                  <a:pt x="14014" y="15733"/>
                  <a:pt x="13311" y="15733"/>
                </a:cubicBezTo>
                <a:cubicBezTo>
                  <a:pt x="13043" y="15733"/>
                  <a:pt x="12749" y="15713"/>
                  <a:pt x="12418" y="15687"/>
                </a:cubicBezTo>
                <a:cubicBezTo>
                  <a:pt x="12099" y="15663"/>
                  <a:pt x="11760" y="15636"/>
                  <a:pt x="11408" y="15636"/>
                </a:cubicBezTo>
                <a:cubicBezTo>
                  <a:pt x="10442" y="15636"/>
                  <a:pt x="9383" y="15835"/>
                  <a:pt x="8407" y="16811"/>
                </a:cubicBezTo>
                <a:cubicBezTo>
                  <a:pt x="7072" y="18145"/>
                  <a:pt x="7187" y="19629"/>
                  <a:pt x="7281" y="20822"/>
                </a:cubicBezTo>
                <a:cubicBezTo>
                  <a:pt x="7375" y="22025"/>
                  <a:pt x="7391" y="22740"/>
                  <a:pt x="6660" y="23471"/>
                </a:cubicBezTo>
                <a:cubicBezTo>
                  <a:pt x="6130" y="24000"/>
                  <a:pt x="5609" y="24138"/>
                  <a:pt x="4905" y="24138"/>
                </a:cubicBezTo>
                <a:cubicBezTo>
                  <a:pt x="4637" y="24138"/>
                  <a:pt x="4343" y="24118"/>
                  <a:pt x="4011" y="24092"/>
                </a:cubicBezTo>
                <a:cubicBezTo>
                  <a:pt x="3693" y="24068"/>
                  <a:pt x="3354" y="24041"/>
                  <a:pt x="3003" y="24041"/>
                </a:cubicBezTo>
                <a:cubicBezTo>
                  <a:pt x="2037" y="24041"/>
                  <a:pt x="978" y="24240"/>
                  <a:pt x="0" y="25218"/>
                </a:cubicBezTo>
                <a:lnTo>
                  <a:pt x="1229" y="26446"/>
                </a:lnTo>
                <a:cubicBezTo>
                  <a:pt x="1757" y="25916"/>
                  <a:pt x="2277" y="25778"/>
                  <a:pt x="2978" y="25778"/>
                </a:cubicBezTo>
                <a:cubicBezTo>
                  <a:pt x="3247" y="25778"/>
                  <a:pt x="3543" y="25799"/>
                  <a:pt x="3877" y="25825"/>
                </a:cubicBezTo>
                <a:cubicBezTo>
                  <a:pt x="4194" y="25849"/>
                  <a:pt x="4532" y="25875"/>
                  <a:pt x="4882" y="25875"/>
                </a:cubicBezTo>
                <a:cubicBezTo>
                  <a:pt x="5848" y="25875"/>
                  <a:pt x="6908" y="25677"/>
                  <a:pt x="7888" y="24699"/>
                </a:cubicBezTo>
                <a:cubicBezTo>
                  <a:pt x="9223" y="23367"/>
                  <a:pt x="9108" y="21882"/>
                  <a:pt x="9014" y="20688"/>
                </a:cubicBezTo>
                <a:cubicBezTo>
                  <a:pt x="8920" y="19486"/>
                  <a:pt x="8902" y="18772"/>
                  <a:pt x="9635" y="18040"/>
                </a:cubicBezTo>
                <a:cubicBezTo>
                  <a:pt x="10164" y="17510"/>
                  <a:pt x="10686" y="17372"/>
                  <a:pt x="11389" y="17372"/>
                </a:cubicBezTo>
                <a:cubicBezTo>
                  <a:pt x="11657" y="17372"/>
                  <a:pt x="11951" y="17392"/>
                  <a:pt x="12282" y="17418"/>
                </a:cubicBezTo>
                <a:cubicBezTo>
                  <a:pt x="12600" y="17443"/>
                  <a:pt x="12940" y="17469"/>
                  <a:pt x="13291" y="17469"/>
                </a:cubicBezTo>
                <a:cubicBezTo>
                  <a:pt x="14257" y="17469"/>
                  <a:pt x="15316" y="17271"/>
                  <a:pt x="16293" y="16293"/>
                </a:cubicBezTo>
                <a:cubicBezTo>
                  <a:pt x="17627" y="14961"/>
                  <a:pt x="17511" y="13475"/>
                  <a:pt x="17418" y="12282"/>
                </a:cubicBezTo>
                <a:cubicBezTo>
                  <a:pt x="17325" y="11081"/>
                  <a:pt x="17309" y="10366"/>
                  <a:pt x="18040" y="9635"/>
                </a:cubicBezTo>
                <a:cubicBezTo>
                  <a:pt x="18569" y="9105"/>
                  <a:pt x="19089" y="8967"/>
                  <a:pt x="19792" y="8967"/>
                </a:cubicBezTo>
                <a:cubicBezTo>
                  <a:pt x="20060" y="8967"/>
                  <a:pt x="20356" y="8987"/>
                  <a:pt x="20688" y="9013"/>
                </a:cubicBezTo>
                <a:cubicBezTo>
                  <a:pt x="21006" y="9038"/>
                  <a:pt x="21344" y="9064"/>
                  <a:pt x="21695" y="9064"/>
                </a:cubicBezTo>
                <a:cubicBezTo>
                  <a:pt x="22661" y="9064"/>
                  <a:pt x="23721" y="8865"/>
                  <a:pt x="24699" y="7888"/>
                </a:cubicBezTo>
                <a:cubicBezTo>
                  <a:pt x="26031" y="6554"/>
                  <a:pt x="25916" y="5069"/>
                  <a:pt x="25825" y="3877"/>
                </a:cubicBezTo>
                <a:cubicBezTo>
                  <a:pt x="25731" y="2675"/>
                  <a:pt x="25713" y="1961"/>
                  <a:pt x="26446" y="1228"/>
                </a:cubicBezTo>
                <a:lnTo>
                  <a:pt x="252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0"/>
          <p:cNvSpPr/>
          <p:nvPr/>
        </p:nvSpPr>
        <p:spPr>
          <a:xfrm>
            <a:off x="5938821" y="-90169"/>
            <a:ext cx="780128" cy="780187"/>
          </a:xfrm>
          <a:custGeom>
            <a:avLst/>
            <a:gdLst/>
            <a:ahLst/>
            <a:cxnLst/>
            <a:rect l="l" t="t" r="r" b="b"/>
            <a:pathLst>
              <a:path w="26445" h="26447" extrusionOk="0">
                <a:moveTo>
                  <a:pt x="1229" y="1"/>
                </a:moveTo>
                <a:lnTo>
                  <a:pt x="1" y="1229"/>
                </a:lnTo>
                <a:cubicBezTo>
                  <a:pt x="733" y="1961"/>
                  <a:pt x="716" y="2677"/>
                  <a:pt x="622" y="3877"/>
                </a:cubicBezTo>
                <a:cubicBezTo>
                  <a:pt x="530" y="5071"/>
                  <a:pt x="414" y="6556"/>
                  <a:pt x="1748" y="7888"/>
                </a:cubicBezTo>
                <a:cubicBezTo>
                  <a:pt x="2723" y="8866"/>
                  <a:pt x="3781" y="9066"/>
                  <a:pt x="4746" y="9066"/>
                </a:cubicBezTo>
                <a:cubicBezTo>
                  <a:pt x="5099" y="9066"/>
                  <a:pt x="5439" y="9039"/>
                  <a:pt x="5759" y="9014"/>
                </a:cubicBezTo>
                <a:cubicBezTo>
                  <a:pt x="6090" y="8988"/>
                  <a:pt x="6384" y="8968"/>
                  <a:pt x="6652" y="8968"/>
                </a:cubicBezTo>
                <a:cubicBezTo>
                  <a:pt x="7355" y="8968"/>
                  <a:pt x="7876" y="9106"/>
                  <a:pt x="8406" y="9635"/>
                </a:cubicBezTo>
                <a:cubicBezTo>
                  <a:pt x="9138" y="10366"/>
                  <a:pt x="9121" y="11081"/>
                  <a:pt x="9027" y="12282"/>
                </a:cubicBezTo>
                <a:cubicBezTo>
                  <a:pt x="8936" y="13477"/>
                  <a:pt x="8820" y="14961"/>
                  <a:pt x="10152" y="16294"/>
                </a:cubicBezTo>
                <a:cubicBezTo>
                  <a:pt x="11130" y="17271"/>
                  <a:pt x="12188" y="17470"/>
                  <a:pt x="13154" y="17470"/>
                </a:cubicBezTo>
                <a:cubicBezTo>
                  <a:pt x="13506" y="17470"/>
                  <a:pt x="13845" y="17443"/>
                  <a:pt x="14163" y="17419"/>
                </a:cubicBezTo>
                <a:cubicBezTo>
                  <a:pt x="14495" y="17393"/>
                  <a:pt x="14789" y="17373"/>
                  <a:pt x="15057" y="17373"/>
                </a:cubicBezTo>
                <a:cubicBezTo>
                  <a:pt x="15761" y="17373"/>
                  <a:pt x="16282" y="17510"/>
                  <a:pt x="16812" y="18040"/>
                </a:cubicBezTo>
                <a:cubicBezTo>
                  <a:pt x="17543" y="18772"/>
                  <a:pt x="17527" y="19488"/>
                  <a:pt x="17433" y="20688"/>
                </a:cubicBezTo>
                <a:cubicBezTo>
                  <a:pt x="17341" y="21882"/>
                  <a:pt x="17225" y="23367"/>
                  <a:pt x="18559" y="24699"/>
                </a:cubicBezTo>
                <a:cubicBezTo>
                  <a:pt x="19536" y="25677"/>
                  <a:pt x="20596" y="25875"/>
                  <a:pt x="21562" y="25875"/>
                </a:cubicBezTo>
                <a:cubicBezTo>
                  <a:pt x="21913" y="25875"/>
                  <a:pt x="22252" y="25849"/>
                  <a:pt x="22570" y="25825"/>
                </a:cubicBezTo>
                <a:cubicBezTo>
                  <a:pt x="22901" y="25799"/>
                  <a:pt x="23195" y="25779"/>
                  <a:pt x="23463" y="25779"/>
                </a:cubicBezTo>
                <a:cubicBezTo>
                  <a:pt x="24166" y="25779"/>
                  <a:pt x="24687" y="25917"/>
                  <a:pt x="25217" y="26446"/>
                </a:cubicBezTo>
                <a:lnTo>
                  <a:pt x="26445" y="25218"/>
                </a:lnTo>
                <a:cubicBezTo>
                  <a:pt x="25469" y="24240"/>
                  <a:pt x="24412" y="24041"/>
                  <a:pt x="23447" y="24041"/>
                </a:cubicBezTo>
                <a:cubicBezTo>
                  <a:pt x="23094" y="24041"/>
                  <a:pt x="22753" y="24067"/>
                  <a:pt x="22434" y="24092"/>
                </a:cubicBezTo>
                <a:cubicBezTo>
                  <a:pt x="22103" y="24118"/>
                  <a:pt x="21809" y="24138"/>
                  <a:pt x="21541" y="24138"/>
                </a:cubicBezTo>
                <a:cubicBezTo>
                  <a:pt x="20837" y="24138"/>
                  <a:pt x="20316" y="24001"/>
                  <a:pt x="19787" y="23471"/>
                </a:cubicBezTo>
                <a:cubicBezTo>
                  <a:pt x="19054" y="22740"/>
                  <a:pt x="19070" y="22025"/>
                  <a:pt x="19166" y="20824"/>
                </a:cubicBezTo>
                <a:cubicBezTo>
                  <a:pt x="19257" y="19629"/>
                  <a:pt x="19372" y="18145"/>
                  <a:pt x="18040" y="16812"/>
                </a:cubicBezTo>
                <a:cubicBezTo>
                  <a:pt x="17062" y="15835"/>
                  <a:pt x="16004" y="15636"/>
                  <a:pt x="15040" y="15636"/>
                </a:cubicBezTo>
                <a:cubicBezTo>
                  <a:pt x="14688" y="15636"/>
                  <a:pt x="14348" y="15663"/>
                  <a:pt x="14029" y="15688"/>
                </a:cubicBezTo>
                <a:cubicBezTo>
                  <a:pt x="13697" y="15714"/>
                  <a:pt x="13403" y="15733"/>
                  <a:pt x="13135" y="15733"/>
                </a:cubicBezTo>
                <a:cubicBezTo>
                  <a:pt x="12431" y="15733"/>
                  <a:pt x="11910" y="15596"/>
                  <a:pt x="11381" y="15066"/>
                </a:cubicBezTo>
                <a:cubicBezTo>
                  <a:pt x="10649" y="14334"/>
                  <a:pt x="10665" y="13619"/>
                  <a:pt x="10759" y="12418"/>
                </a:cubicBezTo>
                <a:cubicBezTo>
                  <a:pt x="10852" y="11224"/>
                  <a:pt x="10967" y="9739"/>
                  <a:pt x="9634" y="8407"/>
                </a:cubicBezTo>
                <a:cubicBezTo>
                  <a:pt x="8658" y="7429"/>
                  <a:pt x="7601" y="7230"/>
                  <a:pt x="6635" y="7230"/>
                </a:cubicBezTo>
                <a:cubicBezTo>
                  <a:pt x="6283" y="7230"/>
                  <a:pt x="5942" y="7256"/>
                  <a:pt x="5623" y="7281"/>
                </a:cubicBezTo>
                <a:cubicBezTo>
                  <a:pt x="5292" y="7307"/>
                  <a:pt x="4997" y="7327"/>
                  <a:pt x="4730" y="7327"/>
                </a:cubicBezTo>
                <a:cubicBezTo>
                  <a:pt x="4026" y="7327"/>
                  <a:pt x="3505" y="7190"/>
                  <a:pt x="2976" y="6660"/>
                </a:cubicBezTo>
                <a:cubicBezTo>
                  <a:pt x="2243" y="5929"/>
                  <a:pt x="2261" y="5214"/>
                  <a:pt x="2354" y="4013"/>
                </a:cubicBezTo>
                <a:cubicBezTo>
                  <a:pt x="2445" y="2818"/>
                  <a:pt x="2561" y="1334"/>
                  <a:pt x="12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928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BCD6D3-6E42-30CF-D975-17ACCC20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9DD9C32-437F-DE04-C1FE-89D6CA207EF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0000" y="1174500"/>
                <a:ext cx="7704000" cy="798984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9DD9C32-437F-DE04-C1FE-89D6CA207E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0000" y="1174500"/>
                <a:ext cx="7704000" cy="798984"/>
              </a:xfrm>
              <a:blipFill>
                <a:blip r:embed="rId2"/>
                <a:stretch>
                  <a:fillRect b="-154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214DC-DB0C-CAF6-7279-667D50B694E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D5CD1-FEBF-A3D0-D111-D0406EB344A5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/>
              <a:t>Hamid R. Rabiee &amp; Maryam Ramezani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0552F8-08F7-2DC1-3CAA-24E593EDC18D}"/>
                  </a:ext>
                </a:extLst>
              </p:cNvPr>
              <p:cNvSpPr txBox="1"/>
              <p:nvPr/>
            </p:nvSpPr>
            <p:spPr>
              <a:xfrm>
                <a:off x="764453" y="1092674"/>
                <a:ext cx="7659547" cy="962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317500">
                  <a:lnSpc>
                    <a:spcPct val="115000"/>
                  </a:lnSpc>
                  <a:buClr>
                    <a:srgbClr val="DC7128"/>
                  </a:buClr>
                  <a:buSzPts val="1400"/>
                  <a:buFont typeface="Quicksand"/>
                  <a:buChar char="●"/>
                  <a:defRPr/>
                </a:pPr>
                <a:r>
                  <a:rPr lang="en-US" sz="1800" dirty="0"/>
                  <a:t>By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/>
                  <a:t> we denote a matrix with m rows and n columns, where the entries of A are real numbers.</a:t>
                </a:r>
              </a:p>
              <a:p>
                <a:pPr marL="457200" marR="0" lvl="0" indent="-31750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C7128"/>
                  </a:buClr>
                  <a:buSzPts val="1400"/>
                  <a:buFont typeface="Quicksand"/>
                  <a:buChar char="●"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3A3B3C"/>
                  </a:solidFill>
                  <a:effectLst/>
                  <a:uLnTx/>
                  <a:uFillTx/>
                  <a:latin typeface="Quicksand"/>
                  <a:sym typeface="Quicksand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0552F8-08F7-2DC1-3CAA-24E593EDC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53" y="1092674"/>
                <a:ext cx="7659547" cy="962636"/>
              </a:xfrm>
              <a:prstGeom prst="rect">
                <a:avLst/>
              </a:prstGeom>
              <a:blipFill>
                <a:blip r:embed="rId3"/>
                <a:stretch>
                  <a:fillRect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Google Shape;470;p53">
            <a:extLst>
              <a:ext uri="{FF2B5EF4-FFF2-40B4-BE49-F238E27FC236}">
                <a16:creationId xmlns:a16="http://schemas.microsoft.com/office/drawing/2014/main" id="{9A45D9FB-B945-B4CC-797A-163339A2DEDF}"/>
              </a:ext>
            </a:extLst>
          </p:cNvPr>
          <p:cNvSpPr/>
          <p:nvPr/>
        </p:nvSpPr>
        <p:spPr>
          <a:xfrm>
            <a:off x="1180416" y="3389771"/>
            <a:ext cx="7237795" cy="2739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7CA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Quicksand"/>
                <a:ea typeface="Palatino Linotype"/>
                <a:cs typeface="Palatino Linotype"/>
                <a:sym typeface="Palatino Linotype"/>
              </a:rPr>
              <a:t>Definition</a:t>
            </a:r>
            <a:endParaRPr sz="1800" dirty="0">
              <a:solidFill>
                <a:srgbClr val="000000"/>
              </a:solidFill>
              <a:latin typeface="Quicksand"/>
              <a:ea typeface="Palatino Linotype"/>
              <a:cs typeface="Palatino Linotype"/>
              <a:sym typeface="Palatino Linotyp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Google Shape;471;p53">
                <a:extLst>
                  <a:ext uri="{FF2B5EF4-FFF2-40B4-BE49-F238E27FC236}">
                    <a16:creationId xmlns:a16="http://schemas.microsoft.com/office/drawing/2014/main" id="{40EECA06-36B2-CBAB-DA79-AF523008EE99}"/>
                  </a:ext>
                </a:extLst>
              </p:cNvPr>
              <p:cNvSpPr/>
              <p:nvPr/>
            </p:nvSpPr>
            <p:spPr>
              <a:xfrm flipH="1">
                <a:off x="1186204" y="3663671"/>
                <a:ext cx="7237796" cy="1163303"/>
              </a:xfrm>
              <a:prstGeom prst="round2SameRect">
                <a:avLst>
                  <a:gd name="adj1" fmla="val 0"/>
                  <a:gd name="adj2" fmla="val 7161"/>
                </a:avLst>
              </a:prstGeom>
              <a:solidFill>
                <a:srgbClr val="FBE4D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r>
                  <a:rPr lang="en-US" sz="1600" dirty="0">
                    <a:latin typeface="Quicksand"/>
                  </a:rPr>
                  <a:t>The </a:t>
                </a:r>
                <a:r>
                  <a:rPr lang="en-US" sz="1600" dirty="0">
                    <a:solidFill>
                      <a:srgbClr val="FF0066"/>
                    </a:solidFill>
                    <a:latin typeface="Quicksand"/>
                  </a:rPr>
                  <a:t>linear combinations </a:t>
                </a:r>
                <a:r>
                  <a:rPr lang="en-US" sz="1600" dirty="0">
                    <a:latin typeface="Quicksand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Quicksand"/>
                  </a:rPr>
                  <a:t>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>
                    <a:latin typeface="Quicksand"/>
                  </a:rPr>
                  <a:t> each with size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latin typeface="Quicksand"/>
                  </a:rPr>
                  <a:t> is:</a:t>
                </a:r>
              </a:p>
              <a:p>
                <a:pPr marL="8929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Quicksand"/>
                </a:endParaRPr>
              </a:p>
              <a:p>
                <a:pPr marL="89297" indent="0">
                  <a:buNone/>
                </a:pPr>
                <a:r>
                  <a:rPr lang="en-US" sz="1600" dirty="0">
                    <a:latin typeface="Quicksand"/>
                    <a:ea typeface="Cambria Math" panose="020405030504060302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600" dirty="0">
                    <a:latin typeface="Quicksand"/>
                  </a:rPr>
                  <a:t> are scalars and called the </a:t>
                </a:r>
                <a:r>
                  <a:rPr lang="en-US" sz="1600" dirty="0">
                    <a:solidFill>
                      <a:srgbClr val="FF0066"/>
                    </a:solidFill>
                    <a:latin typeface="Quicksand"/>
                  </a:rPr>
                  <a:t>coefficients of the linear combination</a:t>
                </a:r>
                <a:endParaRPr lang="en-US" sz="1600" dirty="0">
                  <a:solidFill>
                    <a:schemeClr val="tx1"/>
                  </a:solidFill>
                  <a:latin typeface="Quicksand"/>
                </a:endParaRPr>
              </a:p>
            </p:txBody>
          </p:sp>
        </mc:Choice>
        <mc:Fallback xmlns="">
          <p:sp>
            <p:nvSpPr>
              <p:cNvPr id="18" name="Google Shape;471;p53">
                <a:extLst>
                  <a:ext uri="{FF2B5EF4-FFF2-40B4-BE49-F238E27FC236}">
                    <a16:creationId xmlns:a16="http://schemas.microsoft.com/office/drawing/2014/main" id="{40EECA06-36B2-CBAB-DA79-AF523008EE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86204" y="3663671"/>
                <a:ext cx="7237796" cy="1163303"/>
              </a:xfrm>
              <a:prstGeom prst="round2SameRect">
                <a:avLst>
                  <a:gd name="adj1" fmla="val 0"/>
                  <a:gd name="adj2" fmla="val 7161"/>
                </a:avLst>
              </a:prstGeom>
              <a:blipFill>
                <a:blip r:embed="rId4"/>
                <a:stretch>
                  <a:fillRect l="-1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38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5F4DE8-C321-2517-FFF8-40FDA67091E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If we write A by rows, then we can express Ax as,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7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r>
                                              <a:rPr lang="en-US" sz="17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7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r>
                                              <a:rPr lang="en-US" sz="17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7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r>
                                              <a:rPr lang="en-US" sz="17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7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7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7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7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US" sz="17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sz="17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      </m:t>
                      </m:r>
                      <m:sSubSup>
                        <m:sSubSup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sz="1950" dirty="0"/>
                  <a:t>If we write A by columns, then we have: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sz="1600" dirty="0"/>
              </a:p>
              <a:p>
                <a:pPr marL="774700" lvl="1"/>
                <a:r>
                  <a:rPr lang="en-US" sz="1600" dirty="0">
                    <a:solidFill>
                      <a:schemeClr val="accent1"/>
                    </a:solidFill>
                  </a:rPr>
                  <a:t>y is a </a:t>
                </a:r>
                <a:r>
                  <a:rPr lang="en-US" sz="1600" b="1" dirty="0">
                    <a:solidFill>
                      <a:schemeClr val="accent1"/>
                    </a:solidFill>
                  </a:rPr>
                  <a:t>linear combination 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of the columns A.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5F4DE8-C321-2517-FFF8-40FDA6709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0482A96-0A29-5F49-69AB-F0770877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Multiplication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C813-C8BC-5EA8-EB72-BE2DD0CFA1D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395D9-6238-59BD-FD1A-6E142A0C44FA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 dirty="0"/>
              <a:t>Hamid R. Rabiee &amp; Maryam Ramezani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C28387-B2F1-6261-4715-0EEDBAE4AA07}"/>
              </a:ext>
            </a:extLst>
          </p:cNvPr>
          <p:cNvSpPr txBox="1">
            <a:spLocks/>
          </p:cNvSpPr>
          <p:nvPr/>
        </p:nvSpPr>
        <p:spPr>
          <a:xfrm>
            <a:off x="1078956" y="4487241"/>
            <a:ext cx="7395882" cy="39628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50" b="1" u="sng" dirty="0">
                <a:solidFill>
                  <a:schemeClr val="accent3">
                    <a:lumMod val="75000"/>
                  </a:schemeClr>
                </a:solidFill>
              </a:rPr>
              <a:t>columns of A are linearly independent if Ax = 0 implies x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5A7A1-51D9-BACA-9A51-8F3CBB6AE185}"/>
              </a:ext>
            </a:extLst>
          </p:cNvPr>
          <p:cNvSpPr txBox="1"/>
          <p:nvPr/>
        </p:nvSpPr>
        <p:spPr>
          <a:xfrm>
            <a:off x="3343947" y="4351492"/>
            <a:ext cx="2702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61243"/>
                </a:solidFill>
                <a:latin typeface="Quicksand"/>
              </a:rPr>
              <a:t>We will learn in next lectures</a:t>
            </a:r>
          </a:p>
        </p:txBody>
      </p:sp>
    </p:spTree>
    <p:extLst>
      <p:ext uri="{BB962C8B-B14F-4D97-AF65-F5344CB8AC3E}">
        <p14:creationId xmlns:p14="http://schemas.microsoft.com/office/powerpoint/2010/main" val="166613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DDB4261-DF2C-6D8B-1A28-1D748A0DFD4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It is also possible to multiply on the left by a row vector.</a:t>
                </a:r>
              </a:p>
              <a:p>
                <a:r>
                  <a:rPr lang="en-US" dirty="0"/>
                  <a:t>If we write A by columns, then we can express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as,</a:t>
                </a:r>
              </a:p>
              <a:p>
                <a:pPr lvl="1"/>
                <a:endParaRPr lang="en-US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500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5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5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5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500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500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5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5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5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500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500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5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5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500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500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5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5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5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5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1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5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1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15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5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5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5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5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5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1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5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Expressing A in terms of rows we have: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+…+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is a linear combination of the rows of A.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DDB4261-DF2C-6D8B-1A28-1D748A0DFD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03DFB21-A902-21A3-2A5E-04123322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Multiplication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A5BDD-76CE-4C1E-474C-1928039331C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2AB0A-A1AF-C80C-2E0E-F26A4B4678FE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 dirty="0"/>
              <a:t>Hamid R. Rabiee &amp; Maryam Ramezani</a:t>
            </a:r>
          </a:p>
        </p:txBody>
      </p:sp>
    </p:spTree>
    <p:extLst>
      <p:ext uri="{BB962C8B-B14F-4D97-AF65-F5344CB8AC3E}">
        <p14:creationId xmlns:p14="http://schemas.microsoft.com/office/powerpoint/2010/main" val="3933225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2B087AE-1CDE-94AC-445C-436702AD23B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0000" y="1098300"/>
                <a:ext cx="3342714" cy="3505200"/>
              </a:xfrm>
            </p:spPr>
            <p:txBody>
              <a:bodyPr>
                <a:normAutofit/>
              </a:bodyPr>
              <a:lstStyle/>
              <a:p>
                <a:pPr marL="13970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𝐴𝑣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𝐴𝑢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2B087AE-1CDE-94AC-445C-436702AD2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0000" y="1098300"/>
                <a:ext cx="3342714" cy="3505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3891B16-AA8E-1F5B-D81A-5D4BAD26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Multiplication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780B0-CA92-68E2-822F-893CC624319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E63EF-F4DD-DAF2-9B7F-6E755F741272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/>
              <a:t>Hamid R. Rabiee &amp; Maryam Ramezani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D1C23473-DA74-2F7B-B357-B6D252F21E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6496" y="1106257"/>
                <a:ext cx="5399591" cy="35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400"/>
                  <a:buFont typeface="Quicksand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dk1"/>
                  </a:buClr>
                  <a:buSzPts val="1400"/>
                  <a:buFont typeface="Quicksand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9pPr>
              </a:lstStyle>
              <a:p>
                <a:pPr marL="0" indent="0">
                  <a:buFont typeface="Quicksand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r>
                                              <a:rPr lang="en-US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r>
                                              <a:rPr lang="en-US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r>
                                              <a:rPr lang="en-US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marL="139700" indent="0">
                  <a:buFont typeface="Quicksand"/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D1C23473-DA74-2F7B-B357-B6D252F21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496" y="1106257"/>
                <a:ext cx="5399591" cy="3505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09FAD405-07F2-C32A-E0AA-F7D871667376}"/>
              </a:ext>
            </a:extLst>
          </p:cNvPr>
          <p:cNvGrpSpPr/>
          <p:nvPr/>
        </p:nvGrpSpPr>
        <p:grpSpPr>
          <a:xfrm>
            <a:off x="2391357" y="2734236"/>
            <a:ext cx="4779310" cy="2091218"/>
            <a:chOff x="424796" y="1295493"/>
            <a:chExt cx="8719204" cy="2884644"/>
          </a:xfrm>
        </p:grpSpPr>
        <p:sp>
          <p:nvSpPr>
            <p:cNvPr id="12" name="Google Shape;519;p57">
              <a:extLst>
                <a:ext uri="{FF2B5EF4-FFF2-40B4-BE49-F238E27FC236}">
                  <a16:creationId xmlns:a16="http://schemas.microsoft.com/office/drawing/2014/main" id="{6A2E34B4-1605-53BA-AC11-8BD4D5B4F12F}"/>
                </a:ext>
              </a:extLst>
            </p:cNvPr>
            <p:cNvSpPr/>
            <p:nvPr/>
          </p:nvSpPr>
          <p:spPr>
            <a:xfrm>
              <a:off x="424796" y="1295493"/>
              <a:ext cx="8719204" cy="432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dirty="0">
                  <a:solidFill>
                    <a:srgbClr val="000000"/>
                  </a:solidFill>
                  <a:latin typeface="Quicksand"/>
                  <a:ea typeface="MS PGothic" panose="020B0600070205080204" pitchFamily="34" charset="-128"/>
                  <a:cs typeface="Palatino Linotype"/>
                  <a:sym typeface="Palatino Linotype"/>
                </a:rPr>
                <a:t>Example: Write in matrix-vector multiplication</a:t>
              </a:r>
              <a:endParaRPr dirty="0">
                <a:solidFill>
                  <a:srgbClr val="000000"/>
                </a:solidFill>
                <a:latin typeface="Quicksand"/>
                <a:ea typeface="MS PGothic" panose="020B0600070205080204" pitchFamily="34" charset="-128"/>
                <a:cs typeface="Palatino Linotype"/>
                <a:sym typeface="Palatino Linotype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Google Shape;520;p57">
                  <a:extLst>
                    <a:ext uri="{FF2B5EF4-FFF2-40B4-BE49-F238E27FC236}">
                      <a16:creationId xmlns:a16="http://schemas.microsoft.com/office/drawing/2014/main" id="{4EF11D95-6D66-D706-CB84-39441FB2E09B}"/>
                    </a:ext>
                  </a:extLst>
                </p:cNvPr>
                <p:cNvSpPr/>
                <p:nvPr/>
              </p:nvSpPr>
              <p:spPr>
                <a:xfrm flipH="1">
                  <a:off x="424796" y="1727493"/>
                  <a:ext cx="8719204" cy="2452644"/>
                </a:xfrm>
                <a:prstGeom prst="round2SameRect">
                  <a:avLst>
                    <a:gd name="adj1" fmla="val 0"/>
                    <a:gd name="adj2" fmla="val 7161"/>
                  </a:avLst>
                </a:prstGeom>
                <a:solidFill>
                  <a:srgbClr val="D8E2F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457200" indent="-361950">
                    <a:buClr>
                      <a:schemeClr val="dk1"/>
                    </a:buClr>
                    <a:buSzPts val="2100"/>
                    <a:buFont typeface="Palatino Linotype"/>
                    <a:buChar char="-"/>
                  </a:pPr>
                  <a:endParaRPr lang="en-US" sz="1800" dirty="0">
                    <a:latin typeface="Quicksand"/>
                    <a:ea typeface="MS PGothic" panose="020B0600070205080204" pitchFamily="34" charset="-128"/>
                  </a:endParaRPr>
                </a:p>
                <a:p>
                  <a:pPr marL="381000" indent="-285750">
                    <a:buClr>
                      <a:schemeClr val="accent1"/>
                    </a:buClr>
                    <a:buSzPct val="120000"/>
                    <a:buFont typeface="Arial" panose="020B0604020202020204" pitchFamily="34" charset="0"/>
                    <a:buChar char="•"/>
                  </a:pPr>
                  <a:r>
                    <a:rPr lang="en-US" sz="1600" dirty="0">
                      <a:latin typeface="Quicksand"/>
                      <a:ea typeface="MS PGothic" panose="020B0600070205080204" pitchFamily="34" charset="-128"/>
                    </a:rPr>
                    <a:t>Column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MS PGothic" panose="020B0600070205080204" pitchFamily="34" charset="-128"/>
                        </a:rPr>
                        <m:t>𝑗</m:t>
                      </m:r>
                    </m:oMath>
                  </a14:m>
                  <a:r>
                    <a:rPr lang="en-US" sz="1600" dirty="0">
                      <a:latin typeface="Quicksand"/>
                      <a:ea typeface="MS PGothic" panose="020B0600070205080204" pitchFamily="34" charset="-128"/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endParaRPr lang="en-US" sz="1600" dirty="0">
                    <a:latin typeface="Quicksand"/>
                  </a:endParaRPr>
                </a:p>
                <a:p>
                  <a:pPr marL="381000" indent="-285750">
                    <a:buClr>
                      <a:schemeClr val="accent1"/>
                    </a:buClr>
                    <a:buSzPct val="120000"/>
                    <a:buFont typeface="Arial" panose="020B0604020202020204" pitchFamily="34" charset="0"/>
                    <a:buChar char="•"/>
                  </a:pPr>
                  <a:r>
                    <a:rPr lang="en-US" sz="1600" dirty="0">
                      <a:latin typeface="Quicksand"/>
                      <a:ea typeface="MS PGothic" panose="020B0600070205080204" pitchFamily="34" charset="-128"/>
                    </a:rPr>
                    <a:t>Row 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MS PGothic" panose="020B0600070205080204" pitchFamily="34" charset="-128"/>
                        </a:rPr>
                        <m:t>𝑖</m:t>
                      </m:r>
                    </m:oMath>
                  </a14:m>
                  <a:r>
                    <a:rPr lang="en-US" sz="1600" dirty="0">
                      <a:latin typeface="Quicksand"/>
                      <a:ea typeface="MS PGothic" panose="020B0600070205080204" pitchFamily="34" charset="-128"/>
                    </a:rPr>
                    <a:t>:</a:t>
                  </a:r>
                  <a14:m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endParaRPr lang="en-US" sz="1600" dirty="0">
                    <a:latin typeface="Quicksand"/>
                  </a:endParaRPr>
                </a:p>
                <a:p>
                  <a:pPr marL="381000" indent="-285750">
                    <a:buClr>
                      <a:schemeClr val="accent1"/>
                    </a:buClr>
                    <a:buSzPct val="120000"/>
                    <a:buFont typeface="Arial" panose="020B0604020202020204" pitchFamily="34" charset="0"/>
                    <a:buChar char="•"/>
                  </a:pPr>
                  <a:r>
                    <a:rPr lang="en-US" sz="1600" dirty="0">
                      <a:latin typeface="Quicksand"/>
                      <a:ea typeface="MS PGothic" panose="020B0600070205080204" pitchFamily="34" charset="-128"/>
                    </a:rPr>
                    <a:t>Vector sum of rows of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endParaRPr lang="en-US" sz="1600" b="0" dirty="0">
                    <a:latin typeface="Quicksand"/>
                  </a:endParaRPr>
                </a:p>
                <a:p>
                  <a:pPr marL="381000" indent="-285750">
                    <a:buClr>
                      <a:schemeClr val="accent1"/>
                    </a:buClr>
                    <a:buSzPct val="120000"/>
                    <a:buFont typeface="Arial" panose="020B0604020202020204" pitchFamily="34" charset="0"/>
                    <a:buChar char="•"/>
                  </a:pPr>
                  <a:r>
                    <a:rPr lang="en-US" sz="1600" dirty="0">
                      <a:latin typeface="Quicksand"/>
                      <a:ea typeface="MS PGothic" panose="020B0600070205080204" pitchFamily="34" charset="-128"/>
                    </a:rPr>
                    <a:t>Vector sum of columns of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endParaRPr lang="en-US" sz="1600" b="0" dirty="0">
                    <a:latin typeface="Quicksand"/>
                  </a:endParaRPr>
                </a:p>
                <a:p>
                  <a:pPr marL="457200" indent="-361950">
                    <a:buClr>
                      <a:schemeClr val="dk1"/>
                    </a:buClr>
                    <a:buSzPts val="2100"/>
                    <a:buFont typeface="Palatino Linotype"/>
                    <a:buChar char="-"/>
                  </a:pPr>
                  <a:endParaRPr lang="en-US" sz="1800" dirty="0">
                    <a:solidFill>
                      <a:schemeClr val="dk1"/>
                    </a:solidFill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endParaRPr>
                </a:p>
                <a:p>
                  <a:pPr marL="95250">
                    <a:buClr>
                      <a:schemeClr val="dk1"/>
                    </a:buClr>
                    <a:buSzPts val="21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alatino Linotype"/>
                          </a:rPr>
                          <m:t>𝐴</m:t>
                        </m:r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alatino Linotype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Palatino Linotype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US" sz="16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Palatino Linotype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0" lang="en-US" sz="16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Palatino Linotype"/>
                                    </a:rPr>
                                    <m:t>−</m:t>
                                  </m:r>
                                  <m:r>
                                    <a:rPr kumimoji="0" lang="en-US" sz="16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Palatino Linotype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0" lang="en-US" sz="16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Palatino Linotype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0" lang="en-US" sz="16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Palatino Linotype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en-US" sz="16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Palatino Linotype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0" lang="en-US" sz="16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Palatino Linotype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0" lang="en-US" sz="16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Palatino Linotype"/>
                                    </a:rPr>
                                    <m:t>−</m:t>
                                  </m:r>
                                  <m:r>
                                    <a:rPr kumimoji="0" lang="en-US" sz="16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Palatino Linotype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800" dirty="0">
                    <a:solidFill>
                      <a:schemeClr val="dk1"/>
                    </a:solidFill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endParaRPr>
                </a:p>
                <a:p>
                  <a:pPr marL="95250">
                    <a:buClr>
                      <a:schemeClr val="dk1"/>
                    </a:buClr>
                    <a:buSzPts val="2100"/>
                  </a:pPr>
                  <a:endParaRPr lang="ar-IQ" sz="1800" dirty="0">
                    <a:solidFill>
                      <a:schemeClr val="dk1"/>
                    </a:solidFill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endParaRPr>
                </a:p>
              </p:txBody>
            </p:sp>
          </mc:Choice>
          <mc:Fallback xmlns="">
            <p:sp>
              <p:nvSpPr>
                <p:cNvPr id="13" name="Google Shape;520;p57">
                  <a:extLst>
                    <a:ext uri="{FF2B5EF4-FFF2-40B4-BE49-F238E27FC236}">
                      <a16:creationId xmlns:a16="http://schemas.microsoft.com/office/drawing/2014/main" id="{4EF11D95-6D66-D706-CB84-39441FB2E0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4796" y="1727493"/>
                  <a:ext cx="8719204" cy="2452644"/>
                </a:xfrm>
                <a:prstGeom prst="round2SameRect">
                  <a:avLst>
                    <a:gd name="adj1" fmla="val 0"/>
                    <a:gd name="adj2" fmla="val 7161"/>
                  </a:avLst>
                </a:prstGeom>
                <a:blipFill>
                  <a:blip r:embed="rId4"/>
                  <a:stretch>
                    <a:fillRect t="-47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196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35A33B-5C31-C995-249D-91DA3998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Matrix-Matrix Multiplication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B7057-119D-6A3C-0356-099A8F40AEF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CAF49-D132-D165-B965-C1600AFC868E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/>
              <a:t>Hamid R. Rabiee &amp; Maryam Ramezani</a:t>
            </a:r>
            <a:endParaRPr lang="pl-PL" dirty="0"/>
          </a:p>
        </p:txBody>
      </p:sp>
      <p:sp>
        <p:nvSpPr>
          <p:cNvPr id="12" name="Google Shape;470;p53">
            <a:extLst>
              <a:ext uri="{FF2B5EF4-FFF2-40B4-BE49-F238E27FC236}">
                <a16:creationId xmlns:a16="http://schemas.microsoft.com/office/drawing/2014/main" id="{5CA6A438-A1B9-F7DE-3847-F02269D17B91}"/>
              </a:ext>
            </a:extLst>
          </p:cNvPr>
          <p:cNvSpPr/>
          <p:nvPr/>
        </p:nvSpPr>
        <p:spPr>
          <a:xfrm>
            <a:off x="673500" y="1065863"/>
            <a:ext cx="7797000" cy="3924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7CA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Quicksand"/>
                <a:ea typeface="Palatino Linotype"/>
                <a:cs typeface="Palatino Linotype"/>
                <a:sym typeface="Palatino Linotype"/>
              </a:rPr>
              <a:t>Definition</a:t>
            </a:r>
            <a:endParaRPr sz="1800" dirty="0">
              <a:solidFill>
                <a:srgbClr val="000000"/>
              </a:solidFill>
              <a:latin typeface="Quicksand"/>
              <a:ea typeface="Palatino Linotype"/>
              <a:cs typeface="Palatino Linotype"/>
              <a:sym typeface="Palatino Linotyp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471;p53">
                <a:extLst>
                  <a:ext uri="{FF2B5EF4-FFF2-40B4-BE49-F238E27FC236}">
                    <a16:creationId xmlns:a16="http://schemas.microsoft.com/office/drawing/2014/main" id="{994E7747-3405-84D2-38A8-249CEEA287A2}"/>
                  </a:ext>
                </a:extLst>
              </p:cNvPr>
              <p:cNvSpPr/>
              <p:nvPr/>
            </p:nvSpPr>
            <p:spPr>
              <a:xfrm flipH="1">
                <a:off x="673550" y="1458363"/>
                <a:ext cx="7796950" cy="1163303"/>
              </a:xfrm>
              <a:prstGeom prst="round2SameRect">
                <a:avLst>
                  <a:gd name="adj1" fmla="val 0"/>
                  <a:gd name="adj2" fmla="val 7161"/>
                </a:avLst>
              </a:prstGeom>
              <a:solidFill>
                <a:srgbClr val="FBE4D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114300" marR="0" lvl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𝐴</m:t>
                    </m:r>
                  </m:oMath>
                </a14:m>
                <a:r>
                  <a:rPr lang="en-US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be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alatino Linotype"/>
                        <a:sym typeface="Palatino Linotype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alatino Linotype"/>
                        <a:sym typeface="Palatino Linotype"/>
                      </a:rPr>
                      <m:t>𝑛</m:t>
                    </m:r>
                  </m:oMath>
                </a14:m>
                <a:r>
                  <a:rPr lang="en-US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matrix over the field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𝐹</m:t>
                    </m:r>
                  </m:oMath>
                </a14:m>
                <a:r>
                  <a:rPr lang="en-US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𝐵</m:t>
                    </m:r>
                  </m:oMath>
                </a14:m>
                <a:r>
                  <a:rPr lang="en-US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be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alatino Linotype"/>
                        <a:sym typeface="Palatino Linotype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alatino Linotype"/>
                        <a:sym typeface="Palatino Linotype"/>
                      </a:rPr>
                      <m:t>𝑝</m:t>
                    </m:r>
                  </m:oMath>
                </a14:m>
                <a:r>
                  <a:rPr lang="en-US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matrix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𝐹</m:t>
                    </m:r>
                  </m:oMath>
                </a14:m>
                <a:r>
                  <a:rPr lang="en-US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. The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𝐴𝐵</m:t>
                    </m:r>
                  </m:oMath>
                </a14:m>
                <a:r>
                  <a:rPr lang="en-US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alatino Linotype"/>
                        <a:sym typeface="Palatino Linotype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alatino Linotype"/>
                        <a:sym typeface="Palatino Linotype"/>
                      </a:rPr>
                      <m:t>𝑝</m:t>
                    </m:r>
                  </m:oMath>
                </a14:m>
                <a:r>
                  <a:rPr lang="en-US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𝐶</m:t>
                    </m:r>
                  </m:oMath>
                </a14:m>
                <a:r>
                  <a:rPr lang="en-US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whose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𝑗</m:t>
                    </m:r>
                  </m:oMath>
                </a14:m>
                <a:r>
                  <a:rPr lang="en-US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entry is:</a:t>
                </a:r>
              </a:p>
              <a:p>
                <a:pPr marL="114300" marR="0" lvl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Palatino Linotype"/>
                          <a:sym typeface="Palatino Linotype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sym typeface="Palatino Linotype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sym typeface="Palatino Linotype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sym typeface="Palatino Linotype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sym typeface="Palatino Linotype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sym typeface="Palatino Linotype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sym typeface="Palatino Linotype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sym typeface="Palatino Linotype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sym typeface="Palatino Linotype"/>
                                </a:rPr>
                                <m:t>𝑖𝑟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sym typeface="Palatino Linotype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sym typeface="Palatino Linotype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sym typeface="Palatino Linotype"/>
                                </a:rPr>
                                <m:t>𝑟𝑗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sz="1600" dirty="0">
                  <a:latin typeface="Quicksand"/>
                  <a:ea typeface="MS PGothic" panose="020B0600070205080204" pitchFamily="34" charset="-128"/>
                  <a:cs typeface="Palatino Linotype"/>
                  <a:sym typeface="Palatino Linotype"/>
                </a:endParaRPr>
              </a:p>
            </p:txBody>
          </p:sp>
        </mc:Choice>
        <mc:Fallback xmlns="">
          <p:sp>
            <p:nvSpPr>
              <p:cNvPr id="13" name="Google Shape;471;p53">
                <a:extLst>
                  <a:ext uri="{FF2B5EF4-FFF2-40B4-BE49-F238E27FC236}">
                    <a16:creationId xmlns:a16="http://schemas.microsoft.com/office/drawing/2014/main" id="{994E7747-3405-84D2-38A8-249CEEA287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3550" y="1458363"/>
                <a:ext cx="7796950" cy="1163303"/>
              </a:xfrm>
              <a:prstGeom prst="round2SameRect">
                <a:avLst>
                  <a:gd name="adj1" fmla="val 0"/>
                  <a:gd name="adj2" fmla="val 7161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793289CC-4FBA-D93C-5CB5-12405C5027D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47584" y="2795286"/>
                <a:ext cx="5599052" cy="160012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rows of 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cols of B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𝑨𝑩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𝒅𝒐𝒕</m:t>
                      </m:r>
                      <m:r>
                        <a:rPr lang="en-US" sz="1800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𝒑𝒓𝒐𝒅𝒖𝒄𝒕</m:t>
                      </m:r>
                      <m:r>
                        <a:rPr lang="en-US" sz="1800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8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00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18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1800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1800" b="1" i="1" dirty="0">
                    <a:latin typeface="Cambria Math" panose="02040503050406030204" pitchFamily="18" charset="0"/>
                  </a:rPr>
                </a:br>
                <a:endParaRPr lang="en-US" sz="18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1800" b="1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793289CC-4FBA-D93C-5CB5-12405C502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7584" y="2795286"/>
                <a:ext cx="5599052" cy="1600120"/>
              </a:xfrm>
              <a:blipFill>
                <a:blip r:embed="rId3"/>
                <a:stretch>
                  <a:fillRect b="-21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A6DB1A6-CB9D-642F-6762-34E61B2044B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12416" y="3595346"/>
            <a:ext cx="3471348" cy="142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2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EC656EF-0758-B6D4-DD4E-148B1A95726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85763" indent="-385763">
                  <a:buFont typeface="+mj-lt"/>
                  <a:buAutoNum type="arabicPeriod"/>
                </a:pPr>
                <a:r>
                  <a:rPr lang="en-US" dirty="0">
                    <a:highlight>
                      <a:srgbClr val="FFFF00"/>
                    </a:highlight>
                  </a:rPr>
                  <a:t>As a set of vector-vector products</a:t>
                </a:r>
              </a:p>
              <a:p>
                <a:pPr marL="385763" indent="-385763">
                  <a:buFont typeface="+mj-lt"/>
                  <a:buAutoNum type="arabicPeriod"/>
                </a:pPr>
                <a:endParaRPr lang="en-US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85763" indent="-385763">
                  <a:buFont typeface="+mj-lt"/>
                  <a:buAutoNum type="arabicPeriod"/>
                </a:pPr>
                <a:r>
                  <a:rPr lang="en-US" dirty="0">
                    <a:highlight>
                      <a:srgbClr val="00FFFF"/>
                    </a:highlight>
                  </a:rPr>
                  <a:t>As a sum of outer products</a:t>
                </a:r>
              </a:p>
              <a:p>
                <a:pPr marL="385763" indent="-385763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EC656EF-0758-B6D4-DD4E-148B1A9572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2ED2831-FAB0-0621-2C18-6F680FB6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Matrix-Matrix Multiplication (different views)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4C55-F05B-8A3B-F465-260B3A1466A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E9B59-D4E8-EBD1-31C6-2306BB618294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/>
              <a:t>Hamid R. Rabiee &amp; Maryam Ramezani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29887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28BC2AD-3C80-F7D0-94A3-73EE77EAFB2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385763" indent="-385763">
                  <a:buFont typeface="+mj-lt"/>
                  <a:buAutoNum type="arabicPeriod" startAt="3"/>
                </a:pPr>
                <a:r>
                  <a:rPr lang="en-US" dirty="0">
                    <a:highlight>
                      <a:srgbClr val="F0DCF4"/>
                    </a:highlight>
                  </a:rPr>
                  <a:t>As a set of matrix-vector products.</a:t>
                </a:r>
                <a:br>
                  <a:rPr lang="en-US" dirty="0">
                    <a:highlight>
                      <a:srgbClr val="F0DCF4"/>
                    </a:highlight>
                  </a:rPr>
                </a:br>
                <a:endParaRPr lang="en-US" dirty="0">
                  <a:highlight>
                    <a:srgbClr val="F0DCF4"/>
                  </a:highlight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sz="1650" dirty="0"/>
                  <a:t>Here the </a:t>
                </a:r>
                <a:r>
                  <a:rPr lang="en-US" sz="1650" i="1" dirty="0" err="1"/>
                  <a:t>i</a:t>
                </a:r>
                <a:r>
                  <a:rPr lang="en-US" sz="1650" dirty="0" err="1"/>
                  <a:t>th</a:t>
                </a:r>
                <a:r>
                  <a:rPr lang="en-US" sz="1650" dirty="0"/>
                  <a:t> column of C is given by the matrix-vector product with the vector on the right,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5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5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5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50" dirty="0"/>
                  <a:t>. These matrix-vector products can in turn be interpreted using both viewpoints given in the previous subsection.</a:t>
                </a:r>
              </a:p>
              <a:p>
                <a:pPr marL="385763" indent="-385763">
                  <a:buFont typeface="+mj-lt"/>
                  <a:buAutoNum type="arabicPeriod" startAt="3"/>
                </a:pPr>
                <a:r>
                  <a:rPr lang="en-US" dirty="0">
                    <a:highlight>
                      <a:srgbClr val="FBE5D4"/>
                    </a:highlight>
                  </a:rPr>
                  <a:t>As a set of vector-matrix products.</a:t>
                </a:r>
                <a:br>
                  <a:rPr lang="en-US" dirty="0">
                    <a:highlight>
                      <a:srgbClr val="FBE5D4"/>
                    </a:highlight>
                  </a:rPr>
                </a:br>
                <a:endParaRPr lang="en-US" dirty="0">
                  <a:highlight>
                    <a:srgbClr val="FBE5D4"/>
                  </a:highlight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28BC2AD-3C80-F7D0-94A3-73EE77EAFB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2E20EC1-7B67-F835-311B-5DACDBDE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Matrix-Matrix Multiplication (different views)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F2541-D581-94F7-D11B-B2D7112F69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82424-E702-380C-2BC0-77C3593E97AA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/>
              <a:t>Hamid R. Rabiee &amp; Maryam Ramezani</a:t>
            </a:r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3A20F-F2D8-B227-F0AA-63392C5052F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285011D-0F55-654B-8E92-6B5CAD1A777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42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51BCEB0-5DCD-8FE1-2554-787769E5B83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Properties: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Associative</a:t>
                </a:r>
              </a:p>
              <a:p>
                <a:pPr marL="6858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sz="21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  <a:p>
                <a:pPr marL="685800" lvl="2" indent="0">
                  <a:buNone/>
                </a:pPr>
                <a:endParaRPr lang="en-US" sz="2100" dirty="0"/>
              </a:p>
              <a:p>
                <a:pPr lvl="1"/>
                <a:r>
                  <a:rPr lang="en-US" dirty="0"/>
                  <a:t>Distributive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𝐴𝐶</m:t>
                      </m:r>
                    </m:oMath>
                  </m:oMathPara>
                </a14:m>
                <a:endParaRPr lang="en-US" sz="2100" dirty="0"/>
              </a:p>
              <a:p>
                <a:pPr marL="342900" lvl="1" indent="0">
                  <a:buNone/>
                </a:pPr>
                <a:endParaRPr lang="en-US" sz="2100" dirty="0"/>
              </a:p>
              <a:p>
                <a:pPr lvl="1"/>
                <a:r>
                  <a:rPr lang="en-US" u="sng" dirty="0"/>
                  <a:t>NOT commutative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𝐵𝐴</m:t>
                      </m:r>
                    </m:oMath>
                  </m:oMathPara>
                </a14:m>
                <a:endParaRPr lang="en-US" u="sng" dirty="0"/>
              </a:p>
              <a:p>
                <a:pPr marL="342900" lvl="1" indent="0">
                  <a:buNone/>
                </a:pPr>
                <a:r>
                  <a:rPr lang="en-US" dirty="0"/>
                  <a:t>	- Dimensions may not even be conformable</a:t>
                </a:r>
              </a:p>
              <a:p>
                <a:pPr marL="342900" lvl="1" indent="0">
                  <a:buNone/>
                </a:pPr>
                <a:endParaRPr lang="en-US" u="sng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51BCEB0-5DCD-8FE1-2554-787769E5B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5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8F2B786-DC1B-B717-FFBB-DCCE2C63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Matrix-Matrix Multiplication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6ACFB-DE66-DBF4-8A49-5A6CDFB667E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FFB9B-445D-7F6E-A4D3-380910C88730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/>
              <a:t>Hamid R. Rabiee &amp; Maryam Ramezani</a:t>
            </a:r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851D-D52D-EB3D-6A53-1D19AF9B0C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285011D-0F55-654B-8E92-6B5CAD1A777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6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>
            <a:spLocks noGrp="1"/>
          </p:cNvSpPr>
          <p:nvPr>
            <p:ph type="title" idx="2"/>
          </p:nvPr>
        </p:nvSpPr>
        <p:spPr>
          <a:xfrm>
            <a:off x="720000" y="1797600"/>
            <a:ext cx="7791504" cy="20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Vector Operation</a:t>
            </a:r>
          </a:p>
        </p:txBody>
      </p:sp>
      <p:sp>
        <p:nvSpPr>
          <p:cNvPr id="383" name="Google Shape;383;p40"/>
          <p:cNvSpPr txBox="1">
            <a:spLocks noGrp="1"/>
          </p:cNvSpPr>
          <p:nvPr>
            <p:ph type="title"/>
          </p:nvPr>
        </p:nvSpPr>
        <p:spPr>
          <a:xfrm>
            <a:off x="720000" y="578050"/>
            <a:ext cx="1599900" cy="10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85" name="Google Shape;385;p40"/>
          <p:cNvSpPr/>
          <p:nvPr/>
        </p:nvSpPr>
        <p:spPr>
          <a:xfrm>
            <a:off x="7731347" y="4173443"/>
            <a:ext cx="780157" cy="780157"/>
          </a:xfrm>
          <a:custGeom>
            <a:avLst/>
            <a:gdLst/>
            <a:ahLst/>
            <a:cxnLst/>
            <a:rect l="l" t="t" r="r" b="b"/>
            <a:pathLst>
              <a:path w="26446" h="26446" extrusionOk="0">
                <a:moveTo>
                  <a:pt x="25218" y="0"/>
                </a:moveTo>
                <a:cubicBezTo>
                  <a:pt x="23883" y="1334"/>
                  <a:pt x="23998" y="2818"/>
                  <a:pt x="24092" y="4013"/>
                </a:cubicBezTo>
                <a:cubicBezTo>
                  <a:pt x="24186" y="5213"/>
                  <a:pt x="24202" y="5929"/>
                  <a:pt x="23471" y="6660"/>
                </a:cubicBezTo>
                <a:cubicBezTo>
                  <a:pt x="22942" y="7189"/>
                  <a:pt x="22420" y="7327"/>
                  <a:pt x="21717" y="7327"/>
                </a:cubicBezTo>
                <a:cubicBezTo>
                  <a:pt x="21449" y="7327"/>
                  <a:pt x="21154" y="7307"/>
                  <a:pt x="20823" y="7281"/>
                </a:cubicBezTo>
                <a:cubicBezTo>
                  <a:pt x="20504" y="7256"/>
                  <a:pt x="20165" y="7230"/>
                  <a:pt x="19814" y="7230"/>
                </a:cubicBezTo>
                <a:cubicBezTo>
                  <a:pt x="18848" y="7230"/>
                  <a:pt x="17789" y="7429"/>
                  <a:pt x="16812" y="8407"/>
                </a:cubicBezTo>
                <a:cubicBezTo>
                  <a:pt x="15477" y="9742"/>
                  <a:pt x="15595" y="11226"/>
                  <a:pt x="15686" y="12418"/>
                </a:cubicBezTo>
                <a:cubicBezTo>
                  <a:pt x="15780" y="13618"/>
                  <a:pt x="15797" y="14334"/>
                  <a:pt x="15065" y="15066"/>
                </a:cubicBezTo>
                <a:cubicBezTo>
                  <a:pt x="14535" y="15596"/>
                  <a:pt x="14014" y="15733"/>
                  <a:pt x="13311" y="15733"/>
                </a:cubicBezTo>
                <a:cubicBezTo>
                  <a:pt x="13043" y="15733"/>
                  <a:pt x="12749" y="15713"/>
                  <a:pt x="12418" y="15687"/>
                </a:cubicBezTo>
                <a:cubicBezTo>
                  <a:pt x="12099" y="15663"/>
                  <a:pt x="11760" y="15636"/>
                  <a:pt x="11408" y="15636"/>
                </a:cubicBezTo>
                <a:cubicBezTo>
                  <a:pt x="10442" y="15636"/>
                  <a:pt x="9383" y="15835"/>
                  <a:pt x="8407" y="16811"/>
                </a:cubicBezTo>
                <a:cubicBezTo>
                  <a:pt x="7072" y="18145"/>
                  <a:pt x="7187" y="19629"/>
                  <a:pt x="7281" y="20822"/>
                </a:cubicBezTo>
                <a:cubicBezTo>
                  <a:pt x="7375" y="22025"/>
                  <a:pt x="7391" y="22740"/>
                  <a:pt x="6660" y="23471"/>
                </a:cubicBezTo>
                <a:cubicBezTo>
                  <a:pt x="6130" y="24000"/>
                  <a:pt x="5609" y="24138"/>
                  <a:pt x="4905" y="24138"/>
                </a:cubicBezTo>
                <a:cubicBezTo>
                  <a:pt x="4637" y="24138"/>
                  <a:pt x="4343" y="24118"/>
                  <a:pt x="4011" y="24092"/>
                </a:cubicBezTo>
                <a:cubicBezTo>
                  <a:pt x="3693" y="24068"/>
                  <a:pt x="3354" y="24041"/>
                  <a:pt x="3003" y="24041"/>
                </a:cubicBezTo>
                <a:cubicBezTo>
                  <a:pt x="2037" y="24041"/>
                  <a:pt x="978" y="24240"/>
                  <a:pt x="0" y="25218"/>
                </a:cubicBezTo>
                <a:lnTo>
                  <a:pt x="1229" y="26446"/>
                </a:lnTo>
                <a:cubicBezTo>
                  <a:pt x="1757" y="25916"/>
                  <a:pt x="2277" y="25778"/>
                  <a:pt x="2978" y="25778"/>
                </a:cubicBezTo>
                <a:cubicBezTo>
                  <a:pt x="3247" y="25778"/>
                  <a:pt x="3543" y="25799"/>
                  <a:pt x="3877" y="25825"/>
                </a:cubicBezTo>
                <a:cubicBezTo>
                  <a:pt x="4194" y="25849"/>
                  <a:pt x="4532" y="25875"/>
                  <a:pt x="4882" y="25875"/>
                </a:cubicBezTo>
                <a:cubicBezTo>
                  <a:pt x="5848" y="25875"/>
                  <a:pt x="6908" y="25677"/>
                  <a:pt x="7888" y="24699"/>
                </a:cubicBezTo>
                <a:cubicBezTo>
                  <a:pt x="9223" y="23367"/>
                  <a:pt x="9108" y="21882"/>
                  <a:pt x="9014" y="20688"/>
                </a:cubicBezTo>
                <a:cubicBezTo>
                  <a:pt x="8920" y="19486"/>
                  <a:pt x="8902" y="18772"/>
                  <a:pt x="9635" y="18040"/>
                </a:cubicBezTo>
                <a:cubicBezTo>
                  <a:pt x="10164" y="17510"/>
                  <a:pt x="10686" y="17372"/>
                  <a:pt x="11389" y="17372"/>
                </a:cubicBezTo>
                <a:cubicBezTo>
                  <a:pt x="11657" y="17372"/>
                  <a:pt x="11951" y="17392"/>
                  <a:pt x="12282" y="17418"/>
                </a:cubicBezTo>
                <a:cubicBezTo>
                  <a:pt x="12600" y="17443"/>
                  <a:pt x="12940" y="17469"/>
                  <a:pt x="13291" y="17469"/>
                </a:cubicBezTo>
                <a:cubicBezTo>
                  <a:pt x="14257" y="17469"/>
                  <a:pt x="15316" y="17271"/>
                  <a:pt x="16293" y="16293"/>
                </a:cubicBezTo>
                <a:cubicBezTo>
                  <a:pt x="17627" y="14961"/>
                  <a:pt x="17511" y="13475"/>
                  <a:pt x="17418" y="12282"/>
                </a:cubicBezTo>
                <a:cubicBezTo>
                  <a:pt x="17325" y="11081"/>
                  <a:pt x="17309" y="10366"/>
                  <a:pt x="18040" y="9635"/>
                </a:cubicBezTo>
                <a:cubicBezTo>
                  <a:pt x="18569" y="9105"/>
                  <a:pt x="19089" y="8967"/>
                  <a:pt x="19792" y="8967"/>
                </a:cubicBezTo>
                <a:cubicBezTo>
                  <a:pt x="20060" y="8967"/>
                  <a:pt x="20356" y="8987"/>
                  <a:pt x="20688" y="9013"/>
                </a:cubicBezTo>
                <a:cubicBezTo>
                  <a:pt x="21006" y="9038"/>
                  <a:pt x="21344" y="9064"/>
                  <a:pt x="21695" y="9064"/>
                </a:cubicBezTo>
                <a:cubicBezTo>
                  <a:pt x="22661" y="9064"/>
                  <a:pt x="23721" y="8865"/>
                  <a:pt x="24699" y="7888"/>
                </a:cubicBezTo>
                <a:cubicBezTo>
                  <a:pt x="26031" y="6554"/>
                  <a:pt x="25916" y="5069"/>
                  <a:pt x="25825" y="3877"/>
                </a:cubicBezTo>
                <a:cubicBezTo>
                  <a:pt x="25731" y="2675"/>
                  <a:pt x="25713" y="1961"/>
                  <a:pt x="26446" y="1228"/>
                </a:cubicBezTo>
                <a:lnTo>
                  <a:pt x="252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0"/>
          <p:cNvSpPr/>
          <p:nvPr/>
        </p:nvSpPr>
        <p:spPr>
          <a:xfrm>
            <a:off x="5938821" y="-90169"/>
            <a:ext cx="780128" cy="780187"/>
          </a:xfrm>
          <a:custGeom>
            <a:avLst/>
            <a:gdLst/>
            <a:ahLst/>
            <a:cxnLst/>
            <a:rect l="l" t="t" r="r" b="b"/>
            <a:pathLst>
              <a:path w="26445" h="26447" extrusionOk="0">
                <a:moveTo>
                  <a:pt x="1229" y="1"/>
                </a:moveTo>
                <a:lnTo>
                  <a:pt x="1" y="1229"/>
                </a:lnTo>
                <a:cubicBezTo>
                  <a:pt x="733" y="1961"/>
                  <a:pt x="716" y="2677"/>
                  <a:pt x="622" y="3877"/>
                </a:cubicBezTo>
                <a:cubicBezTo>
                  <a:pt x="530" y="5071"/>
                  <a:pt x="414" y="6556"/>
                  <a:pt x="1748" y="7888"/>
                </a:cubicBezTo>
                <a:cubicBezTo>
                  <a:pt x="2723" y="8866"/>
                  <a:pt x="3781" y="9066"/>
                  <a:pt x="4746" y="9066"/>
                </a:cubicBezTo>
                <a:cubicBezTo>
                  <a:pt x="5099" y="9066"/>
                  <a:pt x="5439" y="9039"/>
                  <a:pt x="5759" y="9014"/>
                </a:cubicBezTo>
                <a:cubicBezTo>
                  <a:pt x="6090" y="8988"/>
                  <a:pt x="6384" y="8968"/>
                  <a:pt x="6652" y="8968"/>
                </a:cubicBezTo>
                <a:cubicBezTo>
                  <a:pt x="7355" y="8968"/>
                  <a:pt x="7876" y="9106"/>
                  <a:pt x="8406" y="9635"/>
                </a:cubicBezTo>
                <a:cubicBezTo>
                  <a:pt x="9138" y="10366"/>
                  <a:pt x="9121" y="11081"/>
                  <a:pt x="9027" y="12282"/>
                </a:cubicBezTo>
                <a:cubicBezTo>
                  <a:pt x="8936" y="13477"/>
                  <a:pt x="8820" y="14961"/>
                  <a:pt x="10152" y="16294"/>
                </a:cubicBezTo>
                <a:cubicBezTo>
                  <a:pt x="11130" y="17271"/>
                  <a:pt x="12188" y="17470"/>
                  <a:pt x="13154" y="17470"/>
                </a:cubicBezTo>
                <a:cubicBezTo>
                  <a:pt x="13506" y="17470"/>
                  <a:pt x="13845" y="17443"/>
                  <a:pt x="14163" y="17419"/>
                </a:cubicBezTo>
                <a:cubicBezTo>
                  <a:pt x="14495" y="17393"/>
                  <a:pt x="14789" y="17373"/>
                  <a:pt x="15057" y="17373"/>
                </a:cubicBezTo>
                <a:cubicBezTo>
                  <a:pt x="15761" y="17373"/>
                  <a:pt x="16282" y="17510"/>
                  <a:pt x="16812" y="18040"/>
                </a:cubicBezTo>
                <a:cubicBezTo>
                  <a:pt x="17543" y="18772"/>
                  <a:pt x="17527" y="19488"/>
                  <a:pt x="17433" y="20688"/>
                </a:cubicBezTo>
                <a:cubicBezTo>
                  <a:pt x="17341" y="21882"/>
                  <a:pt x="17225" y="23367"/>
                  <a:pt x="18559" y="24699"/>
                </a:cubicBezTo>
                <a:cubicBezTo>
                  <a:pt x="19536" y="25677"/>
                  <a:pt x="20596" y="25875"/>
                  <a:pt x="21562" y="25875"/>
                </a:cubicBezTo>
                <a:cubicBezTo>
                  <a:pt x="21913" y="25875"/>
                  <a:pt x="22252" y="25849"/>
                  <a:pt x="22570" y="25825"/>
                </a:cubicBezTo>
                <a:cubicBezTo>
                  <a:pt x="22901" y="25799"/>
                  <a:pt x="23195" y="25779"/>
                  <a:pt x="23463" y="25779"/>
                </a:cubicBezTo>
                <a:cubicBezTo>
                  <a:pt x="24166" y="25779"/>
                  <a:pt x="24687" y="25917"/>
                  <a:pt x="25217" y="26446"/>
                </a:cubicBezTo>
                <a:lnTo>
                  <a:pt x="26445" y="25218"/>
                </a:lnTo>
                <a:cubicBezTo>
                  <a:pt x="25469" y="24240"/>
                  <a:pt x="24412" y="24041"/>
                  <a:pt x="23447" y="24041"/>
                </a:cubicBezTo>
                <a:cubicBezTo>
                  <a:pt x="23094" y="24041"/>
                  <a:pt x="22753" y="24067"/>
                  <a:pt x="22434" y="24092"/>
                </a:cubicBezTo>
                <a:cubicBezTo>
                  <a:pt x="22103" y="24118"/>
                  <a:pt x="21809" y="24138"/>
                  <a:pt x="21541" y="24138"/>
                </a:cubicBezTo>
                <a:cubicBezTo>
                  <a:pt x="20837" y="24138"/>
                  <a:pt x="20316" y="24001"/>
                  <a:pt x="19787" y="23471"/>
                </a:cubicBezTo>
                <a:cubicBezTo>
                  <a:pt x="19054" y="22740"/>
                  <a:pt x="19070" y="22025"/>
                  <a:pt x="19166" y="20824"/>
                </a:cubicBezTo>
                <a:cubicBezTo>
                  <a:pt x="19257" y="19629"/>
                  <a:pt x="19372" y="18145"/>
                  <a:pt x="18040" y="16812"/>
                </a:cubicBezTo>
                <a:cubicBezTo>
                  <a:pt x="17062" y="15835"/>
                  <a:pt x="16004" y="15636"/>
                  <a:pt x="15040" y="15636"/>
                </a:cubicBezTo>
                <a:cubicBezTo>
                  <a:pt x="14688" y="15636"/>
                  <a:pt x="14348" y="15663"/>
                  <a:pt x="14029" y="15688"/>
                </a:cubicBezTo>
                <a:cubicBezTo>
                  <a:pt x="13697" y="15714"/>
                  <a:pt x="13403" y="15733"/>
                  <a:pt x="13135" y="15733"/>
                </a:cubicBezTo>
                <a:cubicBezTo>
                  <a:pt x="12431" y="15733"/>
                  <a:pt x="11910" y="15596"/>
                  <a:pt x="11381" y="15066"/>
                </a:cubicBezTo>
                <a:cubicBezTo>
                  <a:pt x="10649" y="14334"/>
                  <a:pt x="10665" y="13619"/>
                  <a:pt x="10759" y="12418"/>
                </a:cubicBezTo>
                <a:cubicBezTo>
                  <a:pt x="10852" y="11224"/>
                  <a:pt x="10967" y="9739"/>
                  <a:pt x="9634" y="8407"/>
                </a:cubicBezTo>
                <a:cubicBezTo>
                  <a:pt x="8658" y="7429"/>
                  <a:pt x="7601" y="7230"/>
                  <a:pt x="6635" y="7230"/>
                </a:cubicBezTo>
                <a:cubicBezTo>
                  <a:pt x="6283" y="7230"/>
                  <a:pt x="5942" y="7256"/>
                  <a:pt x="5623" y="7281"/>
                </a:cubicBezTo>
                <a:cubicBezTo>
                  <a:pt x="5292" y="7307"/>
                  <a:pt x="4997" y="7327"/>
                  <a:pt x="4730" y="7327"/>
                </a:cubicBezTo>
                <a:cubicBezTo>
                  <a:pt x="4026" y="7327"/>
                  <a:pt x="3505" y="7190"/>
                  <a:pt x="2976" y="6660"/>
                </a:cubicBezTo>
                <a:cubicBezTo>
                  <a:pt x="2243" y="5929"/>
                  <a:pt x="2261" y="5214"/>
                  <a:pt x="2354" y="4013"/>
                </a:cubicBezTo>
                <a:cubicBezTo>
                  <a:pt x="2445" y="2818"/>
                  <a:pt x="2561" y="1334"/>
                  <a:pt x="12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317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>
            <a:spLocks noGrp="1"/>
          </p:cNvSpPr>
          <p:nvPr>
            <p:ph type="title" idx="2"/>
          </p:nvPr>
        </p:nvSpPr>
        <p:spPr>
          <a:xfrm>
            <a:off x="366971" y="1716577"/>
            <a:ext cx="9315251" cy="20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Elementary Row </a:t>
            </a:r>
            <a:br>
              <a:rPr lang="en-US" sz="6000" dirty="0"/>
            </a:br>
            <a:r>
              <a:rPr lang="en-US" sz="6000" dirty="0"/>
              <a:t>Operations</a:t>
            </a:r>
            <a:endParaRPr lang="en-US" dirty="0"/>
          </a:p>
        </p:txBody>
      </p:sp>
      <p:sp>
        <p:nvSpPr>
          <p:cNvPr id="383" name="Google Shape;383;p40"/>
          <p:cNvSpPr txBox="1">
            <a:spLocks noGrp="1"/>
          </p:cNvSpPr>
          <p:nvPr>
            <p:ph type="title"/>
          </p:nvPr>
        </p:nvSpPr>
        <p:spPr>
          <a:xfrm>
            <a:off x="720000" y="578050"/>
            <a:ext cx="1599900" cy="10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85" name="Google Shape;385;p40"/>
          <p:cNvSpPr/>
          <p:nvPr/>
        </p:nvSpPr>
        <p:spPr>
          <a:xfrm>
            <a:off x="7731347" y="4173443"/>
            <a:ext cx="780157" cy="780157"/>
          </a:xfrm>
          <a:custGeom>
            <a:avLst/>
            <a:gdLst/>
            <a:ahLst/>
            <a:cxnLst/>
            <a:rect l="l" t="t" r="r" b="b"/>
            <a:pathLst>
              <a:path w="26446" h="26446" extrusionOk="0">
                <a:moveTo>
                  <a:pt x="25218" y="0"/>
                </a:moveTo>
                <a:cubicBezTo>
                  <a:pt x="23883" y="1334"/>
                  <a:pt x="23998" y="2818"/>
                  <a:pt x="24092" y="4013"/>
                </a:cubicBezTo>
                <a:cubicBezTo>
                  <a:pt x="24186" y="5213"/>
                  <a:pt x="24202" y="5929"/>
                  <a:pt x="23471" y="6660"/>
                </a:cubicBezTo>
                <a:cubicBezTo>
                  <a:pt x="22942" y="7189"/>
                  <a:pt x="22420" y="7327"/>
                  <a:pt x="21717" y="7327"/>
                </a:cubicBezTo>
                <a:cubicBezTo>
                  <a:pt x="21449" y="7327"/>
                  <a:pt x="21154" y="7307"/>
                  <a:pt x="20823" y="7281"/>
                </a:cubicBezTo>
                <a:cubicBezTo>
                  <a:pt x="20504" y="7256"/>
                  <a:pt x="20165" y="7230"/>
                  <a:pt x="19814" y="7230"/>
                </a:cubicBezTo>
                <a:cubicBezTo>
                  <a:pt x="18848" y="7230"/>
                  <a:pt x="17789" y="7429"/>
                  <a:pt x="16812" y="8407"/>
                </a:cubicBezTo>
                <a:cubicBezTo>
                  <a:pt x="15477" y="9742"/>
                  <a:pt x="15595" y="11226"/>
                  <a:pt x="15686" y="12418"/>
                </a:cubicBezTo>
                <a:cubicBezTo>
                  <a:pt x="15780" y="13618"/>
                  <a:pt x="15797" y="14334"/>
                  <a:pt x="15065" y="15066"/>
                </a:cubicBezTo>
                <a:cubicBezTo>
                  <a:pt x="14535" y="15596"/>
                  <a:pt x="14014" y="15733"/>
                  <a:pt x="13311" y="15733"/>
                </a:cubicBezTo>
                <a:cubicBezTo>
                  <a:pt x="13043" y="15733"/>
                  <a:pt x="12749" y="15713"/>
                  <a:pt x="12418" y="15687"/>
                </a:cubicBezTo>
                <a:cubicBezTo>
                  <a:pt x="12099" y="15663"/>
                  <a:pt x="11760" y="15636"/>
                  <a:pt x="11408" y="15636"/>
                </a:cubicBezTo>
                <a:cubicBezTo>
                  <a:pt x="10442" y="15636"/>
                  <a:pt x="9383" y="15835"/>
                  <a:pt x="8407" y="16811"/>
                </a:cubicBezTo>
                <a:cubicBezTo>
                  <a:pt x="7072" y="18145"/>
                  <a:pt x="7187" y="19629"/>
                  <a:pt x="7281" y="20822"/>
                </a:cubicBezTo>
                <a:cubicBezTo>
                  <a:pt x="7375" y="22025"/>
                  <a:pt x="7391" y="22740"/>
                  <a:pt x="6660" y="23471"/>
                </a:cubicBezTo>
                <a:cubicBezTo>
                  <a:pt x="6130" y="24000"/>
                  <a:pt x="5609" y="24138"/>
                  <a:pt x="4905" y="24138"/>
                </a:cubicBezTo>
                <a:cubicBezTo>
                  <a:pt x="4637" y="24138"/>
                  <a:pt x="4343" y="24118"/>
                  <a:pt x="4011" y="24092"/>
                </a:cubicBezTo>
                <a:cubicBezTo>
                  <a:pt x="3693" y="24068"/>
                  <a:pt x="3354" y="24041"/>
                  <a:pt x="3003" y="24041"/>
                </a:cubicBezTo>
                <a:cubicBezTo>
                  <a:pt x="2037" y="24041"/>
                  <a:pt x="978" y="24240"/>
                  <a:pt x="0" y="25218"/>
                </a:cubicBezTo>
                <a:lnTo>
                  <a:pt x="1229" y="26446"/>
                </a:lnTo>
                <a:cubicBezTo>
                  <a:pt x="1757" y="25916"/>
                  <a:pt x="2277" y="25778"/>
                  <a:pt x="2978" y="25778"/>
                </a:cubicBezTo>
                <a:cubicBezTo>
                  <a:pt x="3247" y="25778"/>
                  <a:pt x="3543" y="25799"/>
                  <a:pt x="3877" y="25825"/>
                </a:cubicBezTo>
                <a:cubicBezTo>
                  <a:pt x="4194" y="25849"/>
                  <a:pt x="4532" y="25875"/>
                  <a:pt x="4882" y="25875"/>
                </a:cubicBezTo>
                <a:cubicBezTo>
                  <a:pt x="5848" y="25875"/>
                  <a:pt x="6908" y="25677"/>
                  <a:pt x="7888" y="24699"/>
                </a:cubicBezTo>
                <a:cubicBezTo>
                  <a:pt x="9223" y="23367"/>
                  <a:pt x="9108" y="21882"/>
                  <a:pt x="9014" y="20688"/>
                </a:cubicBezTo>
                <a:cubicBezTo>
                  <a:pt x="8920" y="19486"/>
                  <a:pt x="8902" y="18772"/>
                  <a:pt x="9635" y="18040"/>
                </a:cubicBezTo>
                <a:cubicBezTo>
                  <a:pt x="10164" y="17510"/>
                  <a:pt x="10686" y="17372"/>
                  <a:pt x="11389" y="17372"/>
                </a:cubicBezTo>
                <a:cubicBezTo>
                  <a:pt x="11657" y="17372"/>
                  <a:pt x="11951" y="17392"/>
                  <a:pt x="12282" y="17418"/>
                </a:cubicBezTo>
                <a:cubicBezTo>
                  <a:pt x="12600" y="17443"/>
                  <a:pt x="12940" y="17469"/>
                  <a:pt x="13291" y="17469"/>
                </a:cubicBezTo>
                <a:cubicBezTo>
                  <a:pt x="14257" y="17469"/>
                  <a:pt x="15316" y="17271"/>
                  <a:pt x="16293" y="16293"/>
                </a:cubicBezTo>
                <a:cubicBezTo>
                  <a:pt x="17627" y="14961"/>
                  <a:pt x="17511" y="13475"/>
                  <a:pt x="17418" y="12282"/>
                </a:cubicBezTo>
                <a:cubicBezTo>
                  <a:pt x="17325" y="11081"/>
                  <a:pt x="17309" y="10366"/>
                  <a:pt x="18040" y="9635"/>
                </a:cubicBezTo>
                <a:cubicBezTo>
                  <a:pt x="18569" y="9105"/>
                  <a:pt x="19089" y="8967"/>
                  <a:pt x="19792" y="8967"/>
                </a:cubicBezTo>
                <a:cubicBezTo>
                  <a:pt x="20060" y="8967"/>
                  <a:pt x="20356" y="8987"/>
                  <a:pt x="20688" y="9013"/>
                </a:cubicBezTo>
                <a:cubicBezTo>
                  <a:pt x="21006" y="9038"/>
                  <a:pt x="21344" y="9064"/>
                  <a:pt x="21695" y="9064"/>
                </a:cubicBezTo>
                <a:cubicBezTo>
                  <a:pt x="22661" y="9064"/>
                  <a:pt x="23721" y="8865"/>
                  <a:pt x="24699" y="7888"/>
                </a:cubicBezTo>
                <a:cubicBezTo>
                  <a:pt x="26031" y="6554"/>
                  <a:pt x="25916" y="5069"/>
                  <a:pt x="25825" y="3877"/>
                </a:cubicBezTo>
                <a:cubicBezTo>
                  <a:pt x="25731" y="2675"/>
                  <a:pt x="25713" y="1961"/>
                  <a:pt x="26446" y="1228"/>
                </a:cubicBezTo>
                <a:lnTo>
                  <a:pt x="252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0"/>
          <p:cNvSpPr/>
          <p:nvPr/>
        </p:nvSpPr>
        <p:spPr>
          <a:xfrm>
            <a:off x="5938821" y="-90169"/>
            <a:ext cx="780128" cy="780187"/>
          </a:xfrm>
          <a:custGeom>
            <a:avLst/>
            <a:gdLst/>
            <a:ahLst/>
            <a:cxnLst/>
            <a:rect l="l" t="t" r="r" b="b"/>
            <a:pathLst>
              <a:path w="26445" h="26447" extrusionOk="0">
                <a:moveTo>
                  <a:pt x="1229" y="1"/>
                </a:moveTo>
                <a:lnTo>
                  <a:pt x="1" y="1229"/>
                </a:lnTo>
                <a:cubicBezTo>
                  <a:pt x="733" y="1961"/>
                  <a:pt x="716" y="2677"/>
                  <a:pt x="622" y="3877"/>
                </a:cubicBezTo>
                <a:cubicBezTo>
                  <a:pt x="530" y="5071"/>
                  <a:pt x="414" y="6556"/>
                  <a:pt x="1748" y="7888"/>
                </a:cubicBezTo>
                <a:cubicBezTo>
                  <a:pt x="2723" y="8866"/>
                  <a:pt x="3781" y="9066"/>
                  <a:pt x="4746" y="9066"/>
                </a:cubicBezTo>
                <a:cubicBezTo>
                  <a:pt x="5099" y="9066"/>
                  <a:pt x="5439" y="9039"/>
                  <a:pt x="5759" y="9014"/>
                </a:cubicBezTo>
                <a:cubicBezTo>
                  <a:pt x="6090" y="8988"/>
                  <a:pt x="6384" y="8968"/>
                  <a:pt x="6652" y="8968"/>
                </a:cubicBezTo>
                <a:cubicBezTo>
                  <a:pt x="7355" y="8968"/>
                  <a:pt x="7876" y="9106"/>
                  <a:pt x="8406" y="9635"/>
                </a:cubicBezTo>
                <a:cubicBezTo>
                  <a:pt x="9138" y="10366"/>
                  <a:pt x="9121" y="11081"/>
                  <a:pt x="9027" y="12282"/>
                </a:cubicBezTo>
                <a:cubicBezTo>
                  <a:pt x="8936" y="13477"/>
                  <a:pt x="8820" y="14961"/>
                  <a:pt x="10152" y="16294"/>
                </a:cubicBezTo>
                <a:cubicBezTo>
                  <a:pt x="11130" y="17271"/>
                  <a:pt x="12188" y="17470"/>
                  <a:pt x="13154" y="17470"/>
                </a:cubicBezTo>
                <a:cubicBezTo>
                  <a:pt x="13506" y="17470"/>
                  <a:pt x="13845" y="17443"/>
                  <a:pt x="14163" y="17419"/>
                </a:cubicBezTo>
                <a:cubicBezTo>
                  <a:pt x="14495" y="17393"/>
                  <a:pt x="14789" y="17373"/>
                  <a:pt x="15057" y="17373"/>
                </a:cubicBezTo>
                <a:cubicBezTo>
                  <a:pt x="15761" y="17373"/>
                  <a:pt x="16282" y="17510"/>
                  <a:pt x="16812" y="18040"/>
                </a:cubicBezTo>
                <a:cubicBezTo>
                  <a:pt x="17543" y="18772"/>
                  <a:pt x="17527" y="19488"/>
                  <a:pt x="17433" y="20688"/>
                </a:cubicBezTo>
                <a:cubicBezTo>
                  <a:pt x="17341" y="21882"/>
                  <a:pt x="17225" y="23367"/>
                  <a:pt x="18559" y="24699"/>
                </a:cubicBezTo>
                <a:cubicBezTo>
                  <a:pt x="19536" y="25677"/>
                  <a:pt x="20596" y="25875"/>
                  <a:pt x="21562" y="25875"/>
                </a:cubicBezTo>
                <a:cubicBezTo>
                  <a:pt x="21913" y="25875"/>
                  <a:pt x="22252" y="25849"/>
                  <a:pt x="22570" y="25825"/>
                </a:cubicBezTo>
                <a:cubicBezTo>
                  <a:pt x="22901" y="25799"/>
                  <a:pt x="23195" y="25779"/>
                  <a:pt x="23463" y="25779"/>
                </a:cubicBezTo>
                <a:cubicBezTo>
                  <a:pt x="24166" y="25779"/>
                  <a:pt x="24687" y="25917"/>
                  <a:pt x="25217" y="26446"/>
                </a:cubicBezTo>
                <a:lnTo>
                  <a:pt x="26445" y="25218"/>
                </a:lnTo>
                <a:cubicBezTo>
                  <a:pt x="25469" y="24240"/>
                  <a:pt x="24412" y="24041"/>
                  <a:pt x="23447" y="24041"/>
                </a:cubicBezTo>
                <a:cubicBezTo>
                  <a:pt x="23094" y="24041"/>
                  <a:pt x="22753" y="24067"/>
                  <a:pt x="22434" y="24092"/>
                </a:cubicBezTo>
                <a:cubicBezTo>
                  <a:pt x="22103" y="24118"/>
                  <a:pt x="21809" y="24138"/>
                  <a:pt x="21541" y="24138"/>
                </a:cubicBezTo>
                <a:cubicBezTo>
                  <a:pt x="20837" y="24138"/>
                  <a:pt x="20316" y="24001"/>
                  <a:pt x="19787" y="23471"/>
                </a:cubicBezTo>
                <a:cubicBezTo>
                  <a:pt x="19054" y="22740"/>
                  <a:pt x="19070" y="22025"/>
                  <a:pt x="19166" y="20824"/>
                </a:cubicBezTo>
                <a:cubicBezTo>
                  <a:pt x="19257" y="19629"/>
                  <a:pt x="19372" y="18145"/>
                  <a:pt x="18040" y="16812"/>
                </a:cubicBezTo>
                <a:cubicBezTo>
                  <a:pt x="17062" y="15835"/>
                  <a:pt x="16004" y="15636"/>
                  <a:pt x="15040" y="15636"/>
                </a:cubicBezTo>
                <a:cubicBezTo>
                  <a:pt x="14688" y="15636"/>
                  <a:pt x="14348" y="15663"/>
                  <a:pt x="14029" y="15688"/>
                </a:cubicBezTo>
                <a:cubicBezTo>
                  <a:pt x="13697" y="15714"/>
                  <a:pt x="13403" y="15733"/>
                  <a:pt x="13135" y="15733"/>
                </a:cubicBezTo>
                <a:cubicBezTo>
                  <a:pt x="12431" y="15733"/>
                  <a:pt x="11910" y="15596"/>
                  <a:pt x="11381" y="15066"/>
                </a:cubicBezTo>
                <a:cubicBezTo>
                  <a:pt x="10649" y="14334"/>
                  <a:pt x="10665" y="13619"/>
                  <a:pt x="10759" y="12418"/>
                </a:cubicBezTo>
                <a:cubicBezTo>
                  <a:pt x="10852" y="11224"/>
                  <a:pt x="10967" y="9739"/>
                  <a:pt x="9634" y="8407"/>
                </a:cubicBezTo>
                <a:cubicBezTo>
                  <a:pt x="8658" y="7429"/>
                  <a:pt x="7601" y="7230"/>
                  <a:pt x="6635" y="7230"/>
                </a:cubicBezTo>
                <a:cubicBezTo>
                  <a:pt x="6283" y="7230"/>
                  <a:pt x="5942" y="7256"/>
                  <a:pt x="5623" y="7281"/>
                </a:cubicBezTo>
                <a:cubicBezTo>
                  <a:pt x="5292" y="7307"/>
                  <a:pt x="4997" y="7327"/>
                  <a:pt x="4730" y="7327"/>
                </a:cubicBezTo>
                <a:cubicBezTo>
                  <a:pt x="4026" y="7327"/>
                  <a:pt x="3505" y="7190"/>
                  <a:pt x="2976" y="6660"/>
                </a:cubicBezTo>
                <a:cubicBezTo>
                  <a:pt x="2243" y="5929"/>
                  <a:pt x="2261" y="5214"/>
                  <a:pt x="2354" y="4013"/>
                </a:cubicBezTo>
                <a:cubicBezTo>
                  <a:pt x="2445" y="2818"/>
                  <a:pt x="2561" y="1334"/>
                  <a:pt x="12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241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">
                <a:extLst>
                  <a:ext uri="{FF2B5EF4-FFF2-40B4-BE49-F238E27FC236}">
                    <a16:creationId xmlns:a16="http://schemas.microsoft.com/office/drawing/2014/main" id="{29D9AD20-170F-4396-9C6B-607AC33F99C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0000" y="1250950"/>
                <a:ext cx="7704000" cy="3352550"/>
              </a:xfrm>
            </p:spPr>
            <p:txBody>
              <a:bodyPr>
                <a:normAutofit/>
              </a:bodyPr>
              <a:lstStyle/>
              <a:p>
                <a:pPr marL="254000"/>
                <a:r>
                  <a:rPr lang="en-US" dirty="0"/>
                  <a:t>Elementary Row Operations</a:t>
                </a:r>
              </a:p>
              <a:p>
                <a:pPr marL="600075" lvl="1" indent="-257175">
                  <a:buFont typeface="+mj-lt"/>
                  <a:buAutoNum type="arabicPeriod"/>
                </a:pPr>
                <a:r>
                  <a:rPr lang="en-US" dirty="0">
                    <a:solidFill>
                      <a:srgbClr val="FF0000"/>
                    </a:solidFill>
                  </a:rPr>
                  <a:t>Scaling</a:t>
                </a:r>
                <a:r>
                  <a:rPr lang="en-US" dirty="0">
                    <a:solidFill>
                      <a:schemeClr val="tx1"/>
                    </a:solidFill>
                  </a:rPr>
                  <a:t>: Multiply all entries in a row by a nonzero scalar.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600075" lvl="1" indent="-257175">
                  <a:buFont typeface="+mj-lt"/>
                  <a:buAutoNum type="arabicPeriod"/>
                </a:pPr>
                <a:r>
                  <a:rPr lang="en-US" dirty="0">
                    <a:solidFill>
                      <a:srgbClr val="FF0000"/>
                    </a:solidFill>
                  </a:rPr>
                  <a:t>Replacement</a:t>
                </a:r>
                <a:r>
                  <a:rPr lang="en-US" dirty="0">
                    <a:solidFill>
                      <a:schemeClr val="tx1"/>
                    </a:solidFill>
                  </a:rPr>
                  <a:t>: Replace one row by the sum of itself and a multiple of another row.</a:t>
                </a:r>
              </a:p>
              <a:p>
                <a:pPr marL="600075" lvl="1" indent="-257175">
                  <a:buFont typeface="+mj-lt"/>
                  <a:buAutoNum type="arabicPeriod"/>
                </a:pPr>
                <a:r>
                  <a:rPr lang="en-US" dirty="0">
                    <a:solidFill>
                      <a:srgbClr val="FF0000"/>
                    </a:solidFill>
                  </a:rPr>
                  <a:t>Interchange</a:t>
                </a:r>
                <a:r>
                  <a:rPr lang="en-US" dirty="0">
                    <a:solidFill>
                      <a:schemeClr val="tx1"/>
                    </a:solidFill>
                  </a:rPr>
                  <a:t>: Interchange two rows.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254000"/>
                <a:r>
                  <a:rPr lang="en-US" dirty="0"/>
                  <a:t>Elementary Row Operation is a special type of function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gives an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600075" lvl="1" indent="-257175">
                  <a:buFont typeface="+mj-lt"/>
                  <a:buAutoNum type="arabicPeriod"/>
                </a:pPr>
                <a:r>
                  <a:rPr lang="en-US" dirty="0">
                    <a:solidFill>
                      <a:srgbClr val="FF0000"/>
                    </a:solidFill>
                  </a:rPr>
                  <a:t>Scaling </a:t>
                </a:r>
                <a:r>
                  <a:rPr lang="en-US" dirty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</m:oMath>
                </a14:m>
                <a:endParaRPr lang="en-US" dirty="0"/>
              </a:p>
              <a:p>
                <a:pPr marL="600075" lvl="1" indent="-257175">
                  <a:buFont typeface="+mj-lt"/>
                  <a:buAutoNum type="arabicPeriod"/>
                </a:pPr>
                <a:r>
                  <a:rPr lang="en-US" dirty="0">
                    <a:solidFill>
                      <a:srgbClr val="FF0000"/>
                    </a:solidFill>
                  </a:rPr>
                  <a:t>Replacement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kj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600075" lvl="1" indent="-257175">
                  <a:buFont typeface="+mj-lt"/>
                  <a:buAutoNum type="arabicPeriod"/>
                </a:pPr>
                <a:r>
                  <a:rPr lang="en-US" dirty="0">
                    <a:solidFill>
                      <a:srgbClr val="FF0000"/>
                    </a:solidFill>
                  </a:rPr>
                  <a:t>Interchange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kj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  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3" name="Content Placeholder 1">
                <a:extLst>
                  <a:ext uri="{FF2B5EF4-FFF2-40B4-BE49-F238E27FC236}">
                    <a16:creationId xmlns:a16="http://schemas.microsoft.com/office/drawing/2014/main" id="{29D9AD20-170F-4396-9C6B-607AC33F99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0000" y="1250950"/>
                <a:ext cx="7704000" cy="3352550"/>
              </a:xfrm>
              <a:blipFill>
                <a:blip r:embed="rId3"/>
                <a:stretch>
                  <a:fillRect l="-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70AD655-236E-9DD5-42CD-2B9680FC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Gaussian Elimination:</a:t>
            </a:r>
            <a:r>
              <a:rPr lang="fa-IR" sz="2000" dirty="0"/>
              <a:t> </a:t>
            </a:r>
            <a:r>
              <a:rPr lang="en-US" sz="2000" dirty="0"/>
              <a:t>Elementary Row Operations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3A9EA-2ADC-ADE1-F8D3-54A5F6A541F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CE282: Linear Algebra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0A587-C395-A82A-4956-61CBDD2B08F3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/>
              <a:t>Hamid R. Rabiee &amp; Maryam Ramezani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EB7151-1510-E333-D8DE-1F82E71109C2}"/>
                  </a:ext>
                </a:extLst>
              </p:cNvPr>
              <p:cNvSpPr txBox="1"/>
              <p:nvPr/>
            </p:nvSpPr>
            <p:spPr>
              <a:xfrm>
                <a:off x="1018572" y="4232930"/>
                <a:ext cx="7326775" cy="523220"/>
              </a:xfrm>
              <a:prstGeom prst="rect">
                <a:avLst/>
              </a:prstGeom>
              <a:solidFill>
                <a:srgbClr val="F0DCF4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In defining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𝒆</m:t>
                    </m:r>
                    <m:d>
                      <m:dPr>
                        <m:ctrlPr>
                          <a:rPr lang="en-US" sz="1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Palatino Linotype"/>
                            <a:sym typeface="Palatino Linotype"/>
                          </a:rPr>
                        </m:ctrlPr>
                      </m:dPr>
                      <m:e>
                        <m:r>
                          <a:rPr lang="en-US" sz="1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Palatino Linotype"/>
                            <a:sym typeface="Palatino Linotype"/>
                          </a:rPr>
                          <m:t>𝑨</m:t>
                        </m:r>
                      </m:e>
                    </m:d>
                    <m:r>
                      <a:rPr lang="en-US" sz="1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, </m:t>
                    </m:r>
                  </m:oMath>
                </a14:m>
                <a:r>
                  <a:rPr lang="en-US" sz="1400" b="1" dirty="0">
                    <a:solidFill>
                      <a:srgbClr val="000000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it is not really important how many columns A has, but the number of rows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𝑨</m:t>
                    </m:r>
                  </m:oMath>
                </a14:m>
                <a:r>
                  <a:rPr lang="en-US" sz="1400" b="1" dirty="0">
                    <a:solidFill>
                      <a:srgbClr val="000000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is crucial.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EB7151-1510-E333-D8DE-1F82E7110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72" y="4232930"/>
                <a:ext cx="7326775" cy="523220"/>
              </a:xfrm>
              <a:prstGeom prst="rect">
                <a:avLst/>
              </a:prstGeom>
              <a:blipFill>
                <a:blip r:embed="rId4"/>
                <a:stretch>
                  <a:fillRect l="-250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59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633918-FB6E-E952-CCCA-4A1A8F9B56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50AE12-6095-C007-CF82-328E9153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Inverse of E</a:t>
            </a:r>
            <a:r>
              <a:rPr lang="en-US" sz="2800" dirty="0">
                <a:sym typeface="Palatino Linotype"/>
              </a:rPr>
              <a:t>lementary </a:t>
            </a:r>
            <a:r>
              <a:rPr lang="en-US" sz="2800" dirty="0"/>
              <a:t>R</a:t>
            </a:r>
            <a:r>
              <a:rPr lang="en-US" sz="2800" dirty="0">
                <a:sym typeface="Palatino Linotype"/>
              </a:rPr>
              <a:t>ow Operation 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10CB7-A26E-EB04-53D6-A7324FEAC7A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030A2-C72A-B22A-2533-6BCDA44B02BD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/>
              <a:t>Hamid R. Rabiee &amp; Maryam Ramezani</a:t>
            </a:r>
            <a:endParaRPr lang="pl-PL" dirty="0"/>
          </a:p>
        </p:txBody>
      </p:sp>
      <p:sp>
        <p:nvSpPr>
          <p:cNvPr id="7" name="Google Shape;532;p58">
            <a:extLst>
              <a:ext uri="{FF2B5EF4-FFF2-40B4-BE49-F238E27FC236}">
                <a16:creationId xmlns:a16="http://schemas.microsoft.com/office/drawing/2014/main" id="{1F8F9BF7-8062-330F-B737-968778087D4C}"/>
              </a:ext>
            </a:extLst>
          </p:cNvPr>
          <p:cNvSpPr/>
          <p:nvPr/>
        </p:nvSpPr>
        <p:spPr>
          <a:xfrm>
            <a:off x="749088" y="1125148"/>
            <a:ext cx="8212200" cy="3984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0000"/>
                </a:solidFill>
                <a:latin typeface="Quicksand"/>
                <a:ea typeface="MS PGothic" panose="020B0600070205080204" pitchFamily="34" charset="-128"/>
                <a:cs typeface="Palatino Linotype"/>
                <a:sym typeface="Palatino Linotype"/>
              </a:rPr>
              <a:t>Theorem</a:t>
            </a:r>
            <a:endParaRPr sz="1800" dirty="0">
              <a:solidFill>
                <a:srgbClr val="000000"/>
              </a:solidFill>
              <a:latin typeface="Quicksand"/>
              <a:ea typeface="MS PGothic" panose="020B0600070205080204" pitchFamily="34" charset="-128"/>
              <a:cs typeface="Palatino Linotype"/>
              <a:sym typeface="Palatino Linotype"/>
            </a:endParaRPr>
          </a:p>
        </p:txBody>
      </p:sp>
      <p:sp>
        <p:nvSpPr>
          <p:cNvPr id="8" name="Google Shape;533;p58">
            <a:extLst>
              <a:ext uri="{FF2B5EF4-FFF2-40B4-BE49-F238E27FC236}">
                <a16:creationId xmlns:a16="http://schemas.microsoft.com/office/drawing/2014/main" id="{F9427991-1A66-6DC3-66FE-427E7CE3026C}"/>
              </a:ext>
            </a:extLst>
          </p:cNvPr>
          <p:cNvSpPr/>
          <p:nvPr/>
        </p:nvSpPr>
        <p:spPr>
          <a:xfrm flipH="1">
            <a:off x="749288" y="1523497"/>
            <a:ext cx="8212200" cy="806740"/>
          </a:xfrm>
          <a:prstGeom prst="round2SameRect">
            <a:avLst>
              <a:gd name="adj1" fmla="val 0"/>
              <a:gd name="adj2" fmla="val 7161"/>
            </a:avLst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Quicksand"/>
                <a:ea typeface="MS PGothic" panose="020B0600070205080204" pitchFamily="34" charset="-128"/>
                <a:cs typeface="Palatino Linotype"/>
                <a:sym typeface="Palatino Linotype"/>
              </a:rPr>
              <a:t>The inverse operation (function) of an elementary row operation exists and is an elementary row operation of the same type.</a:t>
            </a:r>
            <a:endParaRPr sz="1800" dirty="0">
              <a:solidFill>
                <a:srgbClr val="000000"/>
              </a:solidFill>
              <a:latin typeface="Quicksand"/>
              <a:ea typeface="MS PGothic" panose="020B0600070205080204" pitchFamily="34" charset="-128"/>
              <a:cs typeface="Palatino Linotype"/>
              <a:sym typeface="Palatino Linotype"/>
            </a:endParaRPr>
          </a:p>
        </p:txBody>
      </p:sp>
      <p:sp>
        <p:nvSpPr>
          <p:cNvPr id="9" name="Google Shape;535;p58">
            <a:extLst>
              <a:ext uri="{FF2B5EF4-FFF2-40B4-BE49-F238E27FC236}">
                <a16:creationId xmlns:a16="http://schemas.microsoft.com/office/drawing/2014/main" id="{31D2C886-719E-1821-5506-C138CDAFAE5C}"/>
              </a:ext>
            </a:extLst>
          </p:cNvPr>
          <p:cNvSpPr txBox="1"/>
          <p:nvPr/>
        </p:nvSpPr>
        <p:spPr>
          <a:xfrm>
            <a:off x="829186" y="2403250"/>
            <a:ext cx="15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66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Palatino Linotype"/>
                <a:sym typeface="Palatino Linotype"/>
              </a:rPr>
              <a:t>Proof:</a:t>
            </a:r>
            <a:endParaRPr b="1" dirty="0">
              <a:solidFill>
                <a:srgbClr val="FF0066"/>
              </a:solidFill>
              <a:latin typeface="MS PGothic" panose="020B0600070205080204" pitchFamily="34" charset="-128"/>
              <a:ea typeface="MS PGothic" panose="020B0600070205080204" pitchFamily="34" charset="-128"/>
              <a:cs typeface="Palatino Linotype"/>
              <a:sym typeface="Palatino Linotype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28C239-34BD-6FC5-CF91-CD113D54218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6298" y="3207358"/>
            <a:ext cx="5532699" cy="139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7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35A33B-5C31-C995-249D-91DA3998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Row-Equivalent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B7057-119D-6A3C-0356-099A8F40AEF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CAF49-D132-D165-B965-C1600AFC868E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/>
              <a:t>Hamid R. Rabiee &amp; Maryam Ramezani</a:t>
            </a:r>
            <a:endParaRPr lang="pl-PL" dirty="0"/>
          </a:p>
        </p:txBody>
      </p:sp>
      <p:sp>
        <p:nvSpPr>
          <p:cNvPr id="12" name="Google Shape;470;p53">
            <a:extLst>
              <a:ext uri="{FF2B5EF4-FFF2-40B4-BE49-F238E27FC236}">
                <a16:creationId xmlns:a16="http://schemas.microsoft.com/office/drawing/2014/main" id="{5CA6A438-A1B9-F7DE-3847-F02269D17B91}"/>
              </a:ext>
            </a:extLst>
          </p:cNvPr>
          <p:cNvSpPr/>
          <p:nvPr/>
        </p:nvSpPr>
        <p:spPr>
          <a:xfrm>
            <a:off x="719999" y="1212618"/>
            <a:ext cx="7704000" cy="43859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7CA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Quicksand"/>
                <a:ea typeface="Palatino Linotype"/>
                <a:cs typeface="Palatino Linotype"/>
                <a:sym typeface="Palatino Linotype"/>
              </a:rPr>
              <a:t>Definition</a:t>
            </a:r>
            <a:endParaRPr sz="1800" dirty="0">
              <a:solidFill>
                <a:srgbClr val="000000"/>
              </a:solidFill>
              <a:latin typeface="Quicksand"/>
              <a:ea typeface="Palatino Linotype"/>
              <a:cs typeface="Palatino Linotype"/>
              <a:sym typeface="Palatino Linotyp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471;p53">
                <a:extLst>
                  <a:ext uri="{FF2B5EF4-FFF2-40B4-BE49-F238E27FC236}">
                    <a16:creationId xmlns:a16="http://schemas.microsoft.com/office/drawing/2014/main" id="{994E7747-3405-84D2-38A8-249CEEA287A2}"/>
                  </a:ext>
                </a:extLst>
              </p:cNvPr>
              <p:cNvSpPr/>
              <p:nvPr/>
            </p:nvSpPr>
            <p:spPr>
              <a:xfrm flipH="1">
                <a:off x="719999" y="1625612"/>
                <a:ext cx="7704001" cy="1079955"/>
              </a:xfrm>
              <a:prstGeom prst="round2SameRect">
                <a:avLst>
                  <a:gd name="adj1" fmla="val 0"/>
                  <a:gd name="adj2" fmla="val 7161"/>
                </a:avLst>
              </a:prstGeom>
              <a:solidFill>
                <a:srgbClr val="FBE4D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114300" marR="0" lvl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𝐴</m:t>
                    </m:r>
                  </m:oMath>
                </a14:m>
                <a:r>
                  <a:rPr lang="en-US" sz="1800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𝐵</m:t>
                    </m:r>
                  </m:oMath>
                </a14:m>
                <a:r>
                  <a:rPr lang="en-US" sz="1800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are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alatino Linotype"/>
                        <a:sym typeface="Palatino Linotype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alatino Linotype"/>
                        <a:sym typeface="Palatino Linotype"/>
                      </a:rPr>
                      <m:t>𝑛</m:t>
                    </m:r>
                  </m:oMath>
                </a14:m>
                <a:r>
                  <a:rPr lang="en-US" sz="1800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matrices over the field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𝐹</m:t>
                    </m:r>
                  </m:oMath>
                </a14:m>
                <a:r>
                  <a:rPr lang="en-US" sz="1800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, we say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𝐵</m:t>
                    </m:r>
                  </m:oMath>
                </a14:m>
                <a:r>
                  <a:rPr lang="en-US" sz="1800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is </a:t>
                </a:r>
                <a:r>
                  <a:rPr lang="en-US" sz="1800" b="1" dirty="0">
                    <a:solidFill>
                      <a:srgbClr val="FF0000"/>
                    </a:solidFill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row-equivalent</a:t>
                </a:r>
                <a:r>
                  <a:rPr lang="en-US" sz="1800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𝐴</m:t>
                    </m:r>
                  </m:oMath>
                </a14:m>
                <a:r>
                  <a:rPr lang="en-US" sz="1800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𝐵</m:t>
                    </m:r>
                  </m:oMath>
                </a14:m>
                <a:r>
                  <a:rPr lang="en-US" sz="1800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can be obtained from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𝐴</m:t>
                    </m:r>
                  </m:oMath>
                </a14:m>
                <a:r>
                  <a:rPr lang="en-US" sz="1800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by a finite sequence of elementary row operations.</a:t>
                </a:r>
                <a:endParaRPr sz="1800" dirty="0">
                  <a:latin typeface="Quicksand"/>
                  <a:ea typeface="MS PGothic" panose="020B0600070205080204" pitchFamily="34" charset="-128"/>
                  <a:cs typeface="Palatino Linotype"/>
                  <a:sym typeface="Palatino Linotype"/>
                </a:endParaRPr>
              </a:p>
            </p:txBody>
          </p:sp>
        </mc:Choice>
        <mc:Fallback xmlns="">
          <p:sp>
            <p:nvSpPr>
              <p:cNvPr id="13" name="Google Shape;471;p53">
                <a:extLst>
                  <a:ext uri="{FF2B5EF4-FFF2-40B4-BE49-F238E27FC236}">
                    <a16:creationId xmlns:a16="http://schemas.microsoft.com/office/drawing/2014/main" id="{994E7747-3405-84D2-38A8-249CEEA287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19999" y="1625612"/>
                <a:ext cx="7704001" cy="1079955"/>
              </a:xfrm>
              <a:prstGeom prst="round2SameRect">
                <a:avLst>
                  <a:gd name="adj1" fmla="val 0"/>
                  <a:gd name="adj2" fmla="val 7161"/>
                </a:avLst>
              </a:prstGeom>
              <a:blipFill>
                <a:blip r:embed="rId2"/>
                <a:stretch>
                  <a:fillRect r="-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429;p49">
            <a:extLst>
              <a:ext uri="{FF2B5EF4-FFF2-40B4-BE49-F238E27FC236}">
                <a16:creationId xmlns:a16="http://schemas.microsoft.com/office/drawing/2014/main" id="{7FC704E1-15A9-B022-344B-E8D4C9DE914D}"/>
              </a:ext>
            </a:extLst>
          </p:cNvPr>
          <p:cNvSpPr/>
          <p:nvPr/>
        </p:nvSpPr>
        <p:spPr>
          <a:xfrm>
            <a:off x="720001" y="3080668"/>
            <a:ext cx="7704000" cy="427451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7A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Quicksand"/>
                <a:ea typeface="MS PGothic" panose="020B0600070205080204" pitchFamily="34" charset="-128"/>
                <a:cs typeface="Palatino Linotype"/>
                <a:sym typeface="Palatino Linotype"/>
              </a:rPr>
              <a:t>Note (from pervious theorem and this definition)</a:t>
            </a:r>
            <a:endParaRPr sz="1800" dirty="0">
              <a:solidFill>
                <a:srgbClr val="000000"/>
              </a:solidFill>
              <a:latin typeface="Quicksand"/>
              <a:ea typeface="MS PGothic" panose="020B0600070205080204" pitchFamily="34" charset="-128"/>
              <a:cs typeface="Palatino Linotype"/>
              <a:sym typeface="Palatino Linotyp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430;p49">
                <a:extLst>
                  <a:ext uri="{FF2B5EF4-FFF2-40B4-BE49-F238E27FC236}">
                    <a16:creationId xmlns:a16="http://schemas.microsoft.com/office/drawing/2014/main" id="{A0904D3C-9B2E-384D-05B5-125E901709CA}"/>
                  </a:ext>
                </a:extLst>
              </p:cNvPr>
              <p:cNvSpPr/>
              <p:nvPr/>
            </p:nvSpPr>
            <p:spPr>
              <a:xfrm flipH="1">
                <a:off x="720000" y="3508119"/>
                <a:ext cx="7704001" cy="1108953"/>
              </a:xfrm>
              <a:prstGeom prst="round2SameRect">
                <a:avLst>
                  <a:gd name="adj1" fmla="val 0"/>
                  <a:gd name="adj2" fmla="val 7161"/>
                </a:avLst>
              </a:prstGeom>
              <a:solidFill>
                <a:srgbClr val="F0DC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400050" lvl="0" indent="-285750">
                  <a:buFont typeface="Wingdings" panose="05000000000000000000" pitchFamily="2" charset="2"/>
                  <a:buChar char="q"/>
                </a:pPr>
                <a:r>
                  <a:rPr lang="en-US" sz="1800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Each matrix is row-equivalent to itself</a:t>
                </a:r>
              </a:p>
              <a:p>
                <a:pPr marL="400050" lvl="0" indent="-285750">
                  <a:buFont typeface="Wingdings" panose="05000000000000000000" pitchFamily="2" charset="2"/>
                  <a:buChar char="q"/>
                </a:pPr>
                <a:r>
                  <a:rPr lang="en-US" sz="1800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𝐵</m:t>
                    </m:r>
                  </m:oMath>
                </a14:m>
                <a:r>
                  <a:rPr lang="en-US" sz="1800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is row-equivalent to A, then A is row-equivalent to B.</a:t>
                </a:r>
              </a:p>
              <a:p>
                <a:pPr marL="400050" lvl="0" indent="-285750">
                  <a:buFont typeface="Wingdings" panose="05000000000000000000" pitchFamily="2" charset="2"/>
                  <a:buChar char="q"/>
                </a:pPr>
                <a:r>
                  <a:rPr lang="en-US" sz="1800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𝐵</m:t>
                    </m:r>
                  </m:oMath>
                </a14:m>
                <a:r>
                  <a:rPr lang="en-US" sz="1800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is row-equivalent to A, C is row-equivalent to B, 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𝐶</m:t>
                    </m:r>
                  </m:oMath>
                </a14:m>
                <a:r>
                  <a:rPr lang="en-US" sz="1800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is row-equivalent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𝐴</m:t>
                    </m:r>
                  </m:oMath>
                </a14:m>
                <a:endParaRPr lang="en-US" sz="1800" dirty="0">
                  <a:latin typeface="Quicksand"/>
                  <a:ea typeface="MS PGothic" panose="020B0600070205080204" pitchFamily="34" charset="-128"/>
                  <a:cs typeface="Palatino Linotype"/>
                  <a:sym typeface="Palatino Linotype"/>
                </a:endParaRPr>
              </a:p>
            </p:txBody>
          </p:sp>
        </mc:Choice>
        <mc:Fallback xmlns="">
          <p:sp>
            <p:nvSpPr>
              <p:cNvPr id="8" name="Google Shape;430;p49">
                <a:extLst>
                  <a:ext uri="{FF2B5EF4-FFF2-40B4-BE49-F238E27FC236}">
                    <a16:creationId xmlns:a16="http://schemas.microsoft.com/office/drawing/2014/main" id="{A0904D3C-9B2E-384D-05B5-125E90170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0000" y="3508119"/>
                <a:ext cx="7704001" cy="1108953"/>
              </a:xfrm>
              <a:prstGeom prst="round2SameRect">
                <a:avLst>
                  <a:gd name="adj1" fmla="val 0"/>
                  <a:gd name="adj2" fmla="val 7161"/>
                </a:avLst>
              </a:prstGeom>
              <a:blipFill>
                <a:blip r:embed="rId3"/>
                <a:stretch>
                  <a:fillRect t="-7143" b="-1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03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>
            <a:spLocks noGrp="1"/>
          </p:cNvSpPr>
          <p:nvPr>
            <p:ph type="title" idx="2"/>
          </p:nvPr>
        </p:nvSpPr>
        <p:spPr>
          <a:xfrm>
            <a:off x="366971" y="1716577"/>
            <a:ext cx="9315251" cy="20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Elementary Matrices</a:t>
            </a:r>
            <a:endParaRPr lang="en-US" dirty="0"/>
          </a:p>
        </p:txBody>
      </p:sp>
      <p:sp>
        <p:nvSpPr>
          <p:cNvPr id="383" name="Google Shape;383;p40"/>
          <p:cNvSpPr txBox="1">
            <a:spLocks noGrp="1"/>
          </p:cNvSpPr>
          <p:nvPr>
            <p:ph type="title"/>
          </p:nvPr>
        </p:nvSpPr>
        <p:spPr>
          <a:xfrm>
            <a:off x="720000" y="578050"/>
            <a:ext cx="1599900" cy="10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85" name="Google Shape;385;p40"/>
          <p:cNvSpPr/>
          <p:nvPr/>
        </p:nvSpPr>
        <p:spPr>
          <a:xfrm>
            <a:off x="7731347" y="4173443"/>
            <a:ext cx="780157" cy="780157"/>
          </a:xfrm>
          <a:custGeom>
            <a:avLst/>
            <a:gdLst/>
            <a:ahLst/>
            <a:cxnLst/>
            <a:rect l="l" t="t" r="r" b="b"/>
            <a:pathLst>
              <a:path w="26446" h="26446" extrusionOk="0">
                <a:moveTo>
                  <a:pt x="25218" y="0"/>
                </a:moveTo>
                <a:cubicBezTo>
                  <a:pt x="23883" y="1334"/>
                  <a:pt x="23998" y="2818"/>
                  <a:pt x="24092" y="4013"/>
                </a:cubicBezTo>
                <a:cubicBezTo>
                  <a:pt x="24186" y="5213"/>
                  <a:pt x="24202" y="5929"/>
                  <a:pt x="23471" y="6660"/>
                </a:cubicBezTo>
                <a:cubicBezTo>
                  <a:pt x="22942" y="7189"/>
                  <a:pt x="22420" y="7327"/>
                  <a:pt x="21717" y="7327"/>
                </a:cubicBezTo>
                <a:cubicBezTo>
                  <a:pt x="21449" y="7327"/>
                  <a:pt x="21154" y="7307"/>
                  <a:pt x="20823" y="7281"/>
                </a:cubicBezTo>
                <a:cubicBezTo>
                  <a:pt x="20504" y="7256"/>
                  <a:pt x="20165" y="7230"/>
                  <a:pt x="19814" y="7230"/>
                </a:cubicBezTo>
                <a:cubicBezTo>
                  <a:pt x="18848" y="7230"/>
                  <a:pt x="17789" y="7429"/>
                  <a:pt x="16812" y="8407"/>
                </a:cubicBezTo>
                <a:cubicBezTo>
                  <a:pt x="15477" y="9742"/>
                  <a:pt x="15595" y="11226"/>
                  <a:pt x="15686" y="12418"/>
                </a:cubicBezTo>
                <a:cubicBezTo>
                  <a:pt x="15780" y="13618"/>
                  <a:pt x="15797" y="14334"/>
                  <a:pt x="15065" y="15066"/>
                </a:cubicBezTo>
                <a:cubicBezTo>
                  <a:pt x="14535" y="15596"/>
                  <a:pt x="14014" y="15733"/>
                  <a:pt x="13311" y="15733"/>
                </a:cubicBezTo>
                <a:cubicBezTo>
                  <a:pt x="13043" y="15733"/>
                  <a:pt x="12749" y="15713"/>
                  <a:pt x="12418" y="15687"/>
                </a:cubicBezTo>
                <a:cubicBezTo>
                  <a:pt x="12099" y="15663"/>
                  <a:pt x="11760" y="15636"/>
                  <a:pt x="11408" y="15636"/>
                </a:cubicBezTo>
                <a:cubicBezTo>
                  <a:pt x="10442" y="15636"/>
                  <a:pt x="9383" y="15835"/>
                  <a:pt x="8407" y="16811"/>
                </a:cubicBezTo>
                <a:cubicBezTo>
                  <a:pt x="7072" y="18145"/>
                  <a:pt x="7187" y="19629"/>
                  <a:pt x="7281" y="20822"/>
                </a:cubicBezTo>
                <a:cubicBezTo>
                  <a:pt x="7375" y="22025"/>
                  <a:pt x="7391" y="22740"/>
                  <a:pt x="6660" y="23471"/>
                </a:cubicBezTo>
                <a:cubicBezTo>
                  <a:pt x="6130" y="24000"/>
                  <a:pt x="5609" y="24138"/>
                  <a:pt x="4905" y="24138"/>
                </a:cubicBezTo>
                <a:cubicBezTo>
                  <a:pt x="4637" y="24138"/>
                  <a:pt x="4343" y="24118"/>
                  <a:pt x="4011" y="24092"/>
                </a:cubicBezTo>
                <a:cubicBezTo>
                  <a:pt x="3693" y="24068"/>
                  <a:pt x="3354" y="24041"/>
                  <a:pt x="3003" y="24041"/>
                </a:cubicBezTo>
                <a:cubicBezTo>
                  <a:pt x="2037" y="24041"/>
                  <a:pt x="978" y="24240"/>
                  <a:pt x="0" y="25218"/>
                </a:cubicBezTo>
                <a:lnTo>
                  <a:pt x="1229" y="26446"/>
                </a:lnTo>
                <a:cubicBezTo>
                  <a:pt x="1757" y="25916"/>
                  <a:pt x="2277" y="25778"/>
                  <a:pt x="2978" y="25778"/>
                </a:cubicBezTo>
                <a:cubicBezTo>
                  <a:pt x="3247" y="25778"/>
                  <a:pt x="3543" y="25799"/>
                  <a:pt x="3877" y="25825"/>
                </a:cubicBezTo>
                <a:cubicBezTo>
                  <a:pt x="4194" y="25849"/>
                  <a:pt x="4532" y="25875"/>
                  <a:pt x="4882" y="25875"/>
                </a:cubicBezTo>
                <a:cubicBezTo>
                  <a:pt x="5848" y="25875"/>
                  <a:pt x="6908" y="25677"/>
                  <a:pt x="7888" y="24699"/>
                </a:cubicBezTo>
                <a:cubicBezTo>
                  <a:pt x="9223" y="23367"/>
                  <a:pt x="9108" y="21882"/>
                  <a:pt x="9014" y="20688"/>
                </a:cubicBezTo>
                <a:cubicBezTo>
                  <a:pt x="8920" y="19486"/>
                  <a:pt x="8902" y="18772"/>
                  <a:pt x="9635" y="18040"/>
                </a:cubicBezTo>
                <a:cubicBezTo>
                  <a:pt x="10164" y="17510"/>
                  <a:pt x="10686" y="17372"/>
                  <a:pt x="11389" y="17372"/>
                </a:cubicBezTo>
                <a:cubicBezTo>
                  <a:pt x="11657" y="17372"/>
                  <a:pt x="11951" y="17392"/>
                  <a:pt x="12282" y="17418"/>
                </a:cubicBezTo>
                <a:cubicBezTo>
                  <a:pt x="12600" y="17443"/>
                  <a:pt x="12940" y="17469"/>
                  <a:pt x="13291" y="17469"/>
                </a:cubicBezTo>
                <a:cubicBezTo>
                  <a:pt x="14257" y="17469"/>
                  <a:pt x="15316" y="17271"/>
                  <a:pt x="16293" y="16293"/>
                </a:cubicBezTo>
                <a:cubicBezTo>
                  <a:pt x="17627" y="14961"/>
                  <a:pt x="17511" y="13475"/>
                  <a:pt x="17418" y="12282"/>
                </a:cubicBezTo>
                <a:cubicBezTo>
                  <a:pt x="17325" y="11081"/>
                  <a:pt x="17309" y="10366"/>
                  <a:pt x="18040" y="9635"/>
                </a:cubicBezTo>
                <a:cubicBezTo>
                  <a:pt x="18569" y="9105"/>
                  <a:pt x="19089" y="8967"/>
                  <a:pt x="19792" y="8967"/>
                </a:cubicBezTo>
                <a:cubicBezTo>
                  <a:pt x="20060" y="8967"/>
                  <a:pt x="20356" y="8987"/>
                  <a:pt x="20688" y="9013"/>
                </a:cubicBezTo>
                <a:cubicBezTo>
                  <a:pt x="21006" y="9038"/>
                  <a:pt x="21344" y="9064"/>
                  <a:pt x="21695" y="9064"/>
                </a:cubicBezTo>
                <a:cubicBezTo>
                  <a:pt x="22661" y="9064"/>
                  <a:pt x="23721" y="8865"/>
                  <a:pt x="24699" y="7888"/>
                </a:cubicBezTo>
                <a:cubicBezTo>
                  <a:pt x="26031" y="6554"/>
                  <a:pt x="25916" y="5069"/>
                  <a:pt x="25825" y="3877"/>
                </a:cubicBezTo>
                <a:cubicBezTo>
                  <a:pt x="25731" y="2675"/>
                  <a:pt x="25713" y="1961"/>
                  <a:pt x="26446" y="1228"/>
                </a:cubicBezTo>
                <a:lnTo>
                  <a:pt x="252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0"/>
          <p:cNvSpPr/>
          <p:nvPr/>
        </p:nvSpPr>
        <p:spPr>
          <a:xfrm>
            <a:off x="5938821" y="-90169"/>
            <a:ext cx="780128" cy="780187"/>
          </a:xfrm>
          <a:custGeom>
            <a:avLst/>
            <a:gdLst/>
            <a:ahLst/>
            <a:cxnLst/>
            <a:rect l="l" t="t" r="r" b="b"/>
            <a:pathLst>
              <a:path w="26445" h="26447" extrusionOk="0">
                <a:moveTo>
                  <a:pt x="1229" y="1"/>
                </a:moveTo>
                <a:lnTo>
                  <a:pt x="1" y="1229"/>
                </a:lnTo>
                <a:cubicBezTo>
                  <a:pt x="733" y="1961"/>
                  <a:pt x="716" y="2677"/>
                  <a:pt x="622" y="3877"/>
                </a:cubicBezTo>
                <a:cubicBezTo>
                  <a:pt x="530" y="5071"/>
                  <a:pt x="414" y="6556"/>
                  <a:pt x="1748" y="7888"/>
                </a:cubicBezTo>
                <a:cubicBezTo>
                  <a:pt x="2723" y="8866"/>
                  <a:pt x="3781" y="9066"/>
                  <a:pt x="4746" y="9066"/>
                </a:cubicBezTo>
                <a:cubicBezTo>
                  <a:pt x="5099" y="9066"/>
                  <a:pt x="5439" y="9039"/>
                  <a:pt x="5759" y="9014"/>
                </a:cubicBezTo>
                <a:cubicBezTo>
                  <a:pt x="6090" y="8988"/>
                  <a:pt x="6384" y="8968"/>
                  <a:pt x="6652" y="8968"/>
                </a:cubicBezTo>
                <a:cubicBezTo>
                  <a:pt x="7355" y="8968"/>
                  <a:pt x="7876" y="9106"/>
                  <a:pt x="8406" y="9635"/>
                </a:cubicBezTo>
                <a:cubicBezTo>
                  <a:pt x="9138" y="10366"/>
                  <a:pt x="9121" y="11081"/>
                  <a:pt x="9027" y="12282"/>
                </a:cubicBezTo>
                <a:cubicBezTo>
                  <a:pt x="8936" y="13477"/>
                  <a:pt x="8820" y="14961"/>
                  <a:pt x="10152" y="16294"/>
                </a:cubicBezTo>
                <a:cubicBezTo>
                  <a:pt x="11130" y="17271"/>
                  <a:pt x="12188" y="17470"/>
                  <a:pt x="13154" y="17470"/>
                </a:cubicBezTo>
                <a:cubicBezTo>
                  <a:pt x="13506" y="17470"/>
                  <a:pt x="13845" y="17443"/>
                  <a:pt x="14163" y="17419"/>
                </a:cubicBezTo>
                <a:cubicBezTo>
                  <a:pt x="14495" y="17393"/>
                  <a:pt x="14789" y="17373"/>
                  <a:pt x="15057" y="17373"/>
                </a:cubicBezTo>
                <a:cubicBezTo>
                  <a:pt x="15761" y="17373"/>
                  <a:pt x="16282" y="17510"/>
                  <a:pt x="16812" y="18040"/>
                </a:cubicBezTo>
                <a:cubicBezTo>
                  <a:pt x="17543" y="18772"/>
                  <a:pt x="17527" y="19488"/>
                  <a:pt x="17433" y="20688"/>
                </a:cubicBezTo>
                <a:cubicBezTo>
                  <a:pt x="17341" y="21882"/>
                  <a:pt x="17225" y="23367"/>
                  <a:pt x="18559" y="24699"/>
                </a:cubicBezTo>
                <a:cubicBezTo>
                  <a:pt x="19536" y="25677"/>
                  <a:pt x="20596" y="25875"/>
                  <a:pt x="21562" y="25875"/>
                </a:cubicBezTo>
                <a:cubicBezTo>
                  <a:pt x="21913" y="25875"/>
                  <a:pt x="22252" y="25849"/>
                  <a:pt x="22570" y="25825"/>
                </a:cubicBezTo>
                <a:cubicBezTo>
                  <a:pt x="22901" y="25799"/>
                  <a:pt x="23195" y="25779"/>
                  <a:pt x="23463" y="25779"/>
                </a:cubicBezTo>
                <a:cubicBezTo>
                  <a:pt x="24166" y="25779"/>
                  <a:pt x="24687" y="25917"/>
                  <a:pt x="25217" y="26446"/>
                </a:cubicBezTo>
                <a:lnTo>
                  <a:pt x="26445" y="25218"/>
                </a:lnTo>
                <a:cubicBezTo>
                  <a:pt x="25469" y="24240"/>
                  <a:pt x="24412" y="24041"/>
                  <a:pt x="23447" y="24041"/>
                </a:cubicBezTo>
                <a:cubicBezTo>
                  <a:pt x="23094" y="24041"/>
                  <a:pt x="22753" y="24067"/>
                  <a:pt x="22434" y="24092"/>
                </a:cubicBezTo>
                <a:cubicBezTo>
                  <a:pt x="22103" y="24118"/>
                  <a:pt x="21809" y="24138"/>
                  <a:pt x="21541" y="24138"/>
                </a:cubicBezTo>
                <a:cubicBezTo>
                  <a:pt x="20837" y="24138"/>
                  <a:pt x="20316" y="24001"/>
                  <a:pt x="19787" y="23471"/>
                </a:cubicBezTo>
                <a:cubicBezTo>
                  <a:pt x="19054" y="22740"/>
                  <a:pt x="19070" y="22025"/>
                  <a:pt x="19166" y="20824"/>
                </a:cubicBezTo>
                <a:cubicBezTo>
                  <a:pt x="19257" y="19629"/>
                  <a:pt x="19372" y="18145"/>
                  <a:pt x="18040" y="16812"/>
                </a:cubicBezTo>
                <a:cubicBezTo>
                  <a:pt x="17062" y="15835"/>
                  <a:pt x="16004" y="15636"/>
                  <a:pt x="15040" y="15636"/>
                </a:cubicBezTo>
                <a:cubicBezTo>
                  <a:pt x="14688" y="15636"/>
                  <a:pt x="14348" y="15663"/>
                  <a:pt x="14029" y="15688"/>
                </a:cubicBezTo>
                <a:cubicBezTo>
                  <a:pt x="13697" y="15714"/>
                  <a:pt x="13403" y="15733"/>
                  <a:pt x="13135" y="15733"/>
                </a:cubicBezTo>
                <a:cubicBezTo>
                  <a:pt x="12431" y="15733"/>
                  <a:pt x="11910" y="15596"/>
                  <a:pt x="11381" y="15066"/>
                </a:cubicBezTo>
                <a:cubicBezTo>
                  <a:pt x="10649" y="14334"/>
                  <a:pt x="10665" y="13619"/>
                  <a:pt x="10759" y="12418"/>
                </a:cubicBezTo>
                <a:cubicBezTo>
                  <a:pt x="10852" y="11224"/>
                  <a:pt x="10967" y="9739"/>
                  <a:pt x="9634" y="8407"/>
                </a:cubicBezTo>
                <a:cubicBezTo>
                  <a:pt x="8658" y="7429"/>
                  <a:pt x="7601" y="7230"/>
                  <a:pt x="6635" y="7230"/>
                </a:cubicBezTo>
                <a:cubicBezTo>
                  <a:pt x="6283" y="7230"/>
                  <a:pt x="5942" y="7256"/>
                  <a:pt x="5623" y="7281"/>
                </a:cubicBezTo>
                <a:cubicBezTo>
                  <a:pt x="5292" y="7307"/>
                  <a:pt x="4997" y="7327"/>
                  <a:pt x="4730" y="7327"/>
                </a:cubicBezTo>
                <a:cubicBezTo>
                  <a:pt x="4026" y="7327"/>
                  <a:pt x="3505" y="7190"/>
                  <a:pt x="2976" y="6660"/>
                </a:cubicBezTo>
                <a:cubicBezTo>
                  <a:pt x="2243" y="5929"/>
                  <a:pt x="2261" y="5214"/>
                  <a:pt x="2354" y="4013"/>
                </a:cubicBezTo>
                <a:cubicBezTo>
                  <a:pt x="2445" y="2818"/>
                  <a:pt x="2561" y="1334"/>
                  <a:pt x="12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399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2AC8D-3B39-9EF4-CE2D-FF9E8EC948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A824BE-3D6C-28BE-D07E-3ADDFAD6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Elementary Matrices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D7695-D901-9BAD-6A69-E68FF151D17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CEDCA-F5B1-AAEB-E7C5-A4992E0C485E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/>
              <a:t>Hamid R. Rabiee &amp; Maryam Ramezani</a:t>
            </a:r>
            <a:endParaRPr lang="pl-PL" dirty="0"/>
          </a:p>
        </p:txBody>
      </p:sp>
      <p:sp>
        <p:nvSpPr>
          <p:cNvPr id="8" name="Google Shape;470;p53">
            <a:extLst>
              <a:ext uri="{FF2B5EF4-FFF2-40B4-BE49-F238E27FC236}">
                <a16:creationId xmlns:a16="http://schemas.microsoft.com/office/drawing/2014/main" id="{A98C15DF-36D3-8829-EA43-77D86CF20230}"/>
              </a:ext>
            </a:extLst>
          </p:cNvPr>
          <p:cNvSpPr/>
          <p:nvPr/>
        </p:nvSpPr>
        <p:spPr>
          <a:xfrm>
            <a:off x="1332722" y="1304346"/>
            <a:ext cx="7006790" cy="3924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7CA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Quicksand"/>
                <a:ea typeface="Palatino Linotype"/>
                <a:cs typeface="Palatino Linotype"/>
                <a:sym typeface="Palatino Linotype"/>
              </a:rPr>
              <a:t>Definition</a:t>
            </a:r>
            <a:endParaRPr sz="1800" dirty="0">
              <a:solidFill>
                <a:srgbClr val="000000"/>
              </a:solidFill>
              <a:latin typeface="Quicksand"/>
              <a:ea typeface="Palatino Linotype"/>
              <a:cs typeface="Palatino Linotype"/>
              <a:sym typeface="Palatino Linotyp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471;p53">
                <a:extLst>
                  <a:ext uri="{FF2B5EF4-FFF2-40B4-BE49-F238E27FC236}">
                    <a16:creationId xmlns:a16="http://schemas.microsoft.com/office/drawing/2014/main" id="{6E9CE69A-2D14-C603-285F-E9A30F7EBC9A}"/>
                  </a:ext>
                </a:extLst>
              </p:cNvPr>
              <p:cNvSpPr/>
              <p:nvPr/>
            </p:nvSpPr>
            <p:spPr>
              <a:xfrm flipH="1">
                <a:off x="1332770" y="1696846"/>
                <a:ext cx="7006790" cy="831445"/>
              </a:xfrm>
              <a:prstGeom prst="round2SameRect">
                <a:avLst>
                  <a:gd name="adj1" fmla="val 0"/>
                  <a:gd name="adj2" fmla="val 7161"/>
                </a:avLst>
              </a:prstGeom>
              <a:solidFill>
                <a:srgbClr val="FBE4D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114300" lvl="0"/>
                <a:r>
                  <a:rPr lang="en-US" sz="1800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A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alatino Linotype"/>
                        <a:sym typeface="Palatino Linotype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alatino Linotype"/>
                        <a:sym typeface="Palatino Linotype"/>
                      </a:rPr>
                      <m:t>𝑚</m:t>
                    </m:r>
                  </m:oMath>
                </a14:m>
                <a:r>
                  <a:rPr lang="en-US" sz="1800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matrix is an elementary matrix if it can be obtained from the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𝑚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Palatino Linotype"/>
                        <a:sym typeface="Palatino Linotype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alatino Linotype"/>
                        <a:sym typeface="Palatino Linotype"/>
                      </a:rPr>
                      <m:t>𝑚</m:t>
                    </m:r>
                  </m:oMath>
                </a14:m>
                <a:r>
                  <a:rPr lang="en-US" sz="1800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identity matrix by means of a </a:t>
                </a:r>
                <a:r>
                  <a:rPr lang="en-US" sz="1800" dirty="0">
                    <a:solidFill>
                      <a:srgbClr val="FF0000"/>
                    </a:solidFill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single elementary row operation</a:t>
                </a:r>
                <a:r>
                  <a:rPr lang="en-US" sz="1800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. </a:t>
                </a:r>
              </a:p>
            </p:txBody>
          </p:sp>
        </mc:Choice>
        <mc:Fallback xmlns="">
          <p:sp>
            <p:nvSpPr>
              <p:cNvPr id="9" name="Google Shape;471;p53">
                <a:extLst>
                  <a:ext uri="{FF2B5EF4-FFF2-40B4-BE49-F238E27FC236}">
                    <a16:creationId xmlns:a16="http://schemas.microsoft.com/office/drawing/2014/main" id="{6E9CE69A-2D14-C603-285F-E9A30F7EB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32770" y="1696846"/>
                <a:ext cx="7006790" cy="831445"/>
              </a:xfrm>
              <a:prstGeom prst="round2SameRect">
                <a:avLst>
                  <a:gd name="adj1" fmla="val 0"/>
                  <a:gd name="adj2" fmla="val 7161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35B9B2D-8D47-19D1-E5E9-FB60AB00C670}"/>
              </a:ext>
            </a:extLst>
          </p:cNvPr>
          <p:cNvGrpSpPr/>
          <p:nvPr/>
        </p:nvGrpSpPr>
        <p:grpSpPr>
          <a:xfrm>
            <a:off x="2428103" y="2824987"/>
            <a:ext cx="3735418" cy="838123"/>
            <a:chOff x="628650" y="2654772"/>
            <a:chExt cx="7886700" cy="838123"/>
          </a:xfrm>
        </p:grpSpPr>
        <p:sp>
          <p:nvSpPr>
            <p:cNvPr id="16" name="Rectangle: Top Corners Rounded 8">
              <a:extLst>
                <a:ext uri="{FF2B5EF4-FFF2-40B4-BE49-F238E27FC236}">
                  <a16:creationId xmlns:a16="http://schemas.microsoft.com/office/drawing/2014/main" id="{61287F7B-7F43-E238-7DF5-32E6A6B99233}"/>
                </a:ext>
              </a:extLst>
            </p:cNvPr>
            <p:cNvSpPr/>
            <p:nvPr/>
          </p:nvSpPr>
          <p:spPr>
            <a:xfrm>
              <a:off x="628650" y="2654772"/>
              <a:ext cx="7886700" cy="281169"/>
            </a:xfrm>
            <a:prstGeom prst="round2SameRect">
              <a:avLst/>
            </a:prstGeom>
            <a:solidFill>
              <a:srgbClr val="4472C4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Example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: Top Corners Rounded 9">
                  <a:extLst>
                    <a:ext uri="{FF2B5EF4-FFF2-40B4-BE49-F238E27FC236}">
                      <a16:creationId xmlns:a16="http://schemas.microsoft.com/office/drawing/2014/main" id="{0DAE9D51-D068-AE92-F937-C98DDF50F9C1}"/>
                    </a:ext>
                  </a:extLst>
                </p:cNvPr>
                <p:cNvSpPr/>
                <p:nvPr/>
              </p:nvSpPr>
              <p:spPr>
                <a:xfrm rot="10800000" flipV="1">
                  <a:off x="628650" y="2935943"/>
                  <a:ext cx="7886700" cy="556952"/>
                </a:xfrm>
                <a:prstGeom prst="round2SameRect">
                  <a:avLst>
                    <a:gd name="adj1" fmla="val 0"/>
                    <a:gd name="adj2" fmla="val 7161"/>
                  </a:avLst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Find all </a:t>
                  </a:r>
                  <a14:m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2</m:t>
                      </m:r>
                      <m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</m:oMath>
                  </a14:m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elementary matrices.</a:t>
                  </a:r>
                </a:p>
              </p:txBody>
            </p:sp>
          </mc:Choice>
          <mc:Fallback xmlns="">
            <p:sp>
              <p:nvSpPr>
                <p:cNvPr id="11" name="Rectangle: Top Corners Rounded 9">
                  <a:extLst>
                    <a:ext uri="{FF2B5EF4-FFF2-40B4-BE49-F238E27FC236}">
                      <a16:creationId xmlns:a16="http://schemas.microsoft.com/office/drawing/2014/main" id="{A90E6336-B1A0-D5AB-180D-48D32EA53E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V="1">
                  <a:off x="628650" y="2935943"/>
                  <a:ext cx="7886700" cy="556952"/>
                </a:xfrm>
                <a:prstGeom prst="round2SameRect">
                  <a:avLst>
                    <a:gd name="adj1" fmla="val 0"/>
                    <a:gd name="adj2" fmla="val 7161"/>
                  </a:avLst>
                </a:prstGeom>
                <a:blipFill>
                  <a:blip r:embed="rId3"/>
                  <a:stretch>
                    <a:fillRect l="-46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1A27128-A6CB-2491-9F3B-94F099E13EA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6815" y="3864217"/>
            <a:ext cx="2829544" cy="90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7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087C96-964B-F9CB-2FD8-07C5505D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Elementary Matrices and Elementary Row Operation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47311-9591-3B8C-97D1-7ABDE8CDAA2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FFEF6-8161-4BBD-4991-53E9A5495A36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/>
              <a:t>Hamid R. Rabiee &amp; Maryam Ramezani</a:t>
            </a:r>
            <a:endParaRPr lang="pl-PL" dirty="0"/>
          </a:p>
        </p:txBody>
      </p:sp>
      <p:sp>
        <p:nvSpPr>
          <p:cNvPr id="8" name="Google Shape;532;p58">
            <a:extLst>
              <a:ext uri="{FF2B5EF4-FFF2-40B4-BE49-F238E27FC236}">
                <a16:creationId xmlns:a16="http://schemas.microsoft.com/office/drawing/2014/main" id="{A759CBDE-8A62-3FEC-0A87-586F2CEEE377}"/>
              </a:ext>
            </a:extLst>
          </p:cNvPr>
          <p:cNvSpPr/>
          <p:nvPr/>
        </p:nvSpPr>
        <p:spPr>
          <a:xfrm>
            <a:off x="816925" y="1064027"/>
            <a:ext cx="7783686" cy="3984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0000"/>
                </a:solidFill>
                <a:latin typeface="Quicksand"/>
                <a:ea typeface="MS PGothic" panose="020B0600070205080204" pitchFamily="34" charset="-128"/>
                <a:cs typeface="Palatino Linotype"/>
                <a:sym typeface="Palatino Linotype"/>
              </a:rPr>
              <a:t>Theorem</a:t>
            </a:r>
            <a:endParaRPr sz="1800" dirty="0">
              <a:solidFill>
                <a:srgbClr val="000000"/>
              </a:solidFill>
              <a:latin typeface="Quicksand"/>
              <a:ea typeface="MS PGothic" panose="020B0600070205080204" pitchFamily="34" charset="-128"/>
              <a:cs typeface="Palatino Linotype"/>
              <a:sym typeface="Palatino Linotyp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533;p58">
                <a:extLst>
                  <a:ext uri="{FF2B5EF4-FFF2-40B4-BE49-F238E27FC236}">
                    <a16:creationId xmlns:a16="http://schemas.microsoft.com/office/drawing/2014/main" id="{C89BFD97-EAE9-EEBE-4FBE-1043CE87B0B8}"/>
                  </a:ext>
                </a:extLst>
              </p:cNvPr>
              <p:cNvSpPr/>
              <p:nvPr/>
            </p:nvSpPr>
            <p:spPr>
              <a:xfrm flipH="1">
                <a:off x="817125" y="1462376"/>
                <a:ext cx="7783686" cy="804809"/>
              </a:xfrm>
              <a:prstGeom prst="round2SameRect">
                <a:avLst>
                  <a:gd name="adj1" fmla="val 0"/>
                  <a:gd name="adj2" fmla="val 7161"/>
                </a:avLst>
              </a:prstGeom>
              <a:solidFill>
                <a:srgbClr val="E1EF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r>
                  <a:rPr lang="en-US" sz="1800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𝑒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be an elementary row operation and let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𝐸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be the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𝑚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Palatino Linotype"/>
                        <a:sym typeface="Palatino Linotype"/>
                      </a:rPr>
                      <m:t>×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Palatino Linotype"/>
                        <a:sym typeface="Palatino Linotype"/>
                      </a:rPr>
                      <m:t>𝑚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elementary matrix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𝐸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𝑒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Palatino Linotype"/>
                            <a:sym typeface="Palatino Linotype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Palatino Linotype"/>
                            <a:sym typeface="Palatino Linotype"/>
                          </a:rPr>
                          <m:t>𝐼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.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Then, for every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𝑚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alatino Linotype"/>
                        <a:sym typeface="Palatino Linotype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alatino Linotype"/>
                        <a:sym typeface="Palatino Linotype"/>
                      </a:rPr>
                      <m:t>𝑛</m:t>
                    </m:r>
                  </m:oMath>
                </a14:m>
                <a:r>
                  <a:rPr lang="en-US" sz="1800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matrix A:</a:t>
                </a:r>
              </a:p>
              <a:p>
                <a:pPr marL="2001838" lvl="0" indent="-2001838" algn="ctr"/>
                <a:r>
                  <a:rPr lang="en-US" sz="1800" dirty="0"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𝑒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Palatino Linotype"/>
                            <a:sym typeface="Palatino Linotype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Palatino Linotype"/>
                            <a:sym typeface="Palatino Linotype"/>
                          </a:rPr>
                          <m:t>𝐴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𝐸𝐴</m:t>
                    </m:r>
                  </m:oMath>
                </a14:m>
                <a:endParaRPr sz="1800" dirty="0">
                  <a:solidFill>
                    <a:srgbClr val="000000"/>
                  </a:solidFill>
                  <a:latin typeface="Quicksand"/>
                  <a:ea typeface="MS PGothic" panose="020B0600070205080204" pitchFamily="34" charset="-128"/>
                  <a:cs typeface="Palatino Linotype"/>
                  <a:sym typeface="Palatino Linotype"/>
                </a:endParaRPr>
              </a:p>
            </p:txBody>
          </p:sp>
        </mc:Choice>
        <mc:Fallback xmlns="">
          <p:sp>
            <p:nvSpPr>
              <p:cNvPr id="9" name="Google Shape;533;p58">
                <a:extLst>
                  <a:ext uri="{FF2B5EF4-FFF2-40B4-BE49-F238E27FC236}">
                    <a16:creationId xmlns:a16="http://schemas.microsoft.com/office/drawing/2014/main" id="{C89BFD97-EAE9-EEBE-4FBE-1043CE87B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7125" y="1462376"/>
                <a:ext cx="7783686" cy="804809"/>
              </a:xfrm>
              <a:prstGeom prst="round2SameRect">
                <a:avLst>
                  <a:gd name="adj1" fmla="val 0"/>
                  <a:gd name="adj2" fmla="val 7161"/>
                </a:avLst>
              </a:prstGeom>
              <a:blipFill>
                <a:blip r:embed="rId2"/>
                <a:stretch>
                  <a:fillRect l="-470" t="-12121" r="-1018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535;p58">
            <a:extLst>
              <a:ext uri="{FF2B5EF4-FFF2-40B4-BE49-F238E27FC236}">
                <a16:creationId xmlns:a16="http://schemas.microsoft.com/office/drawing/2014/main" id="{2B05C731-73F1-A8AB-F9A9-1E0FAD659B88}"/>
              </a:ext>
            </a:extLst>
          </p:cNvPr>
          <p:cNvSpPr txBox="1"/>
          <p:nvPr/>
        </p:nvSpPr>
        <p:spPr>
          <a:xfrm>
            <a:off x="816925" y="2315575"/>
            <a:ext cx="15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66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Palatino Linotype"/>
                <a:sym typeface="Palatino Linotype"/>
              </a:rPr>
              <a:t>Proof:</a:t>
            </a:r>
            <a:endParaRPr b="1" dirty="0">
              <a:solidFill>
                <a:srgbClr val="FF0066"/>
              </a:solidFill>
              <a:latin typeface="MS PGothic" panose="020B0600070205080204" pitchFamily="34" charset="-128"/>
              <a:ea typeface="MS PGothic" panose="020B0600070205080204" pitchFamily="34" charset="-128"/>
              <a:cs typeface="Palatino Linotype"/>
              <a:sym typeface="Palatino Linotyp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CA18CD-D735-21E7-4F47-30EEF100B0A1}"/>
              </a:ext>
            </a:extLst>
          </p:cNvPr>
          <p:cNvSpPr txBox="1"/>
          <p:nvPr/>
        </p:nvSpPr>
        <p:spPr>
          <a:xfrm>
            <a:off x="767272" y="4104042"/>
            <a:ext cx="6964616" cy="307777"/>
          </a:xfrm>
          <a:prstGeom prst="rect">
            <a:avLst/>
          </a:prstGeom>
          <a:solidFill>
            <a:srgbClr val="F0DCF4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MS PGothic" panose="020B0600070205080204" pitchFamily="34" charset="-128"/>
                <a:ea typeface="MS PGothic" panose="020B0600070205080204" pitchFamily="34" charset="-128"/>
                <a:cs typeface="Palatino Linotype"/>
                <a:sym typeface="Palatino Linotype"/>
              </a:rPr>
              <a:t>Multiplication of a matrix on the left by a square matrix performs row operations.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CEC7C5-3D54-56A0-80C6-81415DF202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06241" y="2322935"/>
            <a:ext cx="3219998" cy="172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6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Elementary Matrices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4DF9D16-8FFC-4CD5-B61C-D6ED546EFE84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 dirty="0"/>
              <a:t>Hamid R. Rabiee &amp; Maryam Ramezani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708660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285011D-0F55-654B-8E92-6B5CAD1A7773}" type="slidenum">
              <a:rPr lang="en-US" smtClean="0"/>
              <a:t>37</a:t>
            </a:fld>
            <a:endParaRPr lang="en-US"/>
          </a:p>
        </p:txBody>
      </p:sp>
      <p:sp>
        <p:nvSpPr>
          <p:cNvPr id="23" name="Rectangle: Top Corners Rounded 8">
            <a:extLst>
              <a:ext uri="{FF2B5EF4-FFF2-40B4-BE49-F238E27FC236}">
                <a16:creationId xmlns:a16="http://schemas.microsoft.com/office/drawing/2014/main" id="{13465DEC-7473-6D8A-90F0-5C3993E1398F}"/>
              </a:ext>
            </a:extLst>
          </p:cNvPr>
          <p:cNvSpPr/>
          <p:nvPr/>
        </p:nvSpPr>
        <p:spPr>
          <a:xfrm>
            <a:off x="2141316" y="989580"/>
            <a:ext cx="6093411" cy="369333"/>
          </a:xfrm>
          <a:prstGeom prst="round2SameRect">
            <a:avLst/>
          </a:prstGeom>
          <a:solidFill>
            <a:srgbClr val="4472C4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8">
                <a:extLst>
                  <a:ext uri="{FF2B5EF4-FFF2-40B4-BE49-F238E27FC236}">
                    <a16:creationId xmlns:a16="http://schemas.microsoft.com/office/drawing/2014/main" id="{395E8C7C-38B7-2481-21C4-75605DD62A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6632987"/>
                  </p:ext>
                </p:extLst>
              </p:nvPr>
            </p:nvGraphicFramePr>
            <p:xfrm>
              <a:off x="2141316" y="1337468"/>
              <a:ext cx="6093411" cy="365641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031137">
                      <a:extLst>
                        <a:ext uri="{9D8B030D-6E8A-4147-A177-3AD203B41FA5}">
                          <a16:colId xmlns:a16="http://schemas.microsoft.com/office/drawing/2014/main" val="2714984917"/>
                        </a:ext>
                      </a:extLst>
                    </a:gridCol>
                    <a:gridCol w="2031137">
                      <a:extLst>
                        <a:ext uri="{9D8B030D-6E8A-4147-A177-3AD203B41FA5}">
                          <a16:colId xmlns:a16="http://schemas.microsoft.com/office/drawing/2014/main" val="1091842851"/>
                        </a:ext>
                      </a:extLst>
                    </a:gridCol>
                    <a:gridCol w="2031137">
                      <a:extLst>
                        <a:ext uri="{9D8B030D-6E8A-4147-A177-3AD203B41FA5}">
                          <a16:colId xmlns:a16="http://schemas.microsoft.com/office/drawing/2014/main" val="2376781259"/>
                        </a:ext>
                      </a:extLst>
                    </a:gridCol>
                  </a:tblGrid>
                  <a:tr h="467161">
                    <a:tc>
                      <a:txBody>
                        <a:bodyPr/>
                        <a:lstStyle>
                          <a:lvl1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1pPr>
                          <a:lvl2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2pPr>
                          <a:lvl3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3pPr>
                          <a:lvl4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4pPr>
                          <a:lvl5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5pPr>
                          <a:lvl6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6pPr>
                          <a:lvl7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7pPr>
                          <a:lvl8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8pPr>
                          <a:lvl9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100" dirty="0"/>
                            <a:t>Matrix</a:t>
                          </a:r>
                        </a:p>
                      </a:txBody>
                      <a:tcPr marL="68580" marR="68580" marT="34290" marB="34290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>
                          <a:lvl1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1pPr>
                          <a:lvl2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2pPr>
                          <a:lvl3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3pPr>
                          <a:lvl4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4pPr>
                          <a:lvl5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5pPr>
                          <a:lvl6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6pPr>
                          <a:lvl7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7pPr>
                          <a:lvl8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8pPr>
                          <a:lvl9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100" dirty="0"/>
                            <a:t>Elementary row operation</a:t>
                          </a:r>
                        </a:p>
                      </a:txBody>
                      <a:tcPr marL="68580" marR="68580" marT="34290" marB="34290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>
                          <a:lvl1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1pPr>
                          <a:lvl2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2pPr>
                          <a:lvl3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3pPr>
                          <a:lvl4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4pPr>
                          <a:lvl5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5pPr>
                          <a:lvl6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6pPr>
                          <a:lvl7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7pPr>
                          <a:lvl8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8pPr>
                          <a:lvl9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100" dirty="0"/>
                            <a:t>Elementary matrix</a:t>
                          </a:r>
                        </a:p>
                      </a:txBody>
                      <a:tcPr marL="68580" marR="68580" marT="34290" marB="34290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2289216"/>
                      </a:ext>
                    </a:extLst>
                  </a:tr>
                  <a:tr h="596233">
                    <a:tc>
                      <a:txBody>
                        <a:bodyPr/>
                        <a:lstStyle>
                          <a:lvl1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1pPr>
                          <a:lvl2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2pPr>
                          <a:lvl3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3pPr>
                          <a:lvl4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4pPr>
                          <a:lvl5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5pPr>
                          <a:lvl6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6pPr>
                          <a:lvl7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7pPr>
                          <a:lvl8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8pPr>
                          <a:lvl9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68580" marR="68580" marT="34290" marB="34290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381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1pPr>
                          <a:lvl2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2pPr>
                          <a:lvl3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3pPr>
                          <a:lvl4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4pPr>
                          <a:lvl5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5pPr>
                          <a:lvl6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6pPr>
                          <a:lvl7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7pPr>
                          <a:lvl8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8pPr>
                          <a:lvl9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68580" marR="68580" marT="34290" marB="3429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381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1pPr>
                          <a:lvl2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2pPr>
                          <a:lvl3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3pPr>
                          <a:lvl4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4pPr>
                          <a:lvl5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5pPr>
                          <a:lvl6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6pPr>
                          <a:lvl7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7pPr>
                          <a:lvl8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8pPr>
                          <a:lvl9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68580" marR="68580" marT="34290" marB="34290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381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9161249"/>
                      </a:ext>
                    </a:extLst>
                  </a:tr>
                  <a:tr h="596233">
                    <a:tc>
                      <a:txBody>
                        <a:bodyPr/>
                        <a:lstStyle>
                          <a:lvl1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1pPr>
                          <a:lvl2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2pPr>
                          <a:lvl3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3pPr>
                          <a:lvl4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4pPr>
                          <a:lvl5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5pPr>
                          <a:lvl6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6pPr>
                          <a:lvl7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7pPr>
                          <a:lvl8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8pPr>
                          <a:lvl9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68580" marR="68580" marT="34290" marB="34290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1pPr>
                          <a:lvl2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2pPr>
                          <a:lvl3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3pPr>
                          <a:lvl4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4pPr>
                          <a:lvl5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5pPr>
                          <a:lvl6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6pPr>
                          <a:lvl7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7pPr>
                          <a:lvl8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8pPr>
                          <a:lvl9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68580" marR="68580" marT="34290" marB="3429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1pPr>
                          <a:lvl2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2pPr>
                          <a:lvl3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3pPr>
                          <a:lvl4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4pPr>
                          <a:lvl5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5pPr>
                          <a:lvl6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6pPr>
                          <a:lvl7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7pPr>
                          <a:lvl8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8pPr>
                          <a:lvl9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68580" marR="68580" marT="34290" marB="34290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6789960"/>
                      </a:ext>
                    </a:extLst>
                  </a:tr>
                  <a:tr h="804323">
                    <a:tc>
                      <a:txBody>
                        <a:bodyPr/>
                        <a:lstStyle>
                          <a:lvl1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1pPr>
                          <a:lvl2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2pPr>
                          <a:lvl3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3pPr>
                          <a:lvl4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4pPr>
                          <a:lvl5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5pPr>
                          <a:lvl6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6pPr>
                          <a:lvl7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7pPr>
                          <a:lvl8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8pPr>
                          <a:lvl9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68580" marR="68580" marT="34290" marB="34290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1pPr>
                          <a:lvl2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2pPr>
                          <a:lvl3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3pPr>
                          <a:lvl4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4pPr>
                          <a:lvl5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5pPr>
                          <a:lvl6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6pPr>
                          <a:lvl7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7pPr>
                          <a:lvl8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8pPr>
                          <a:lvl9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68580" marR="68580" marT="34290" marB="3429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1pPr>
                          <a:lvl2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2pPr>
                          <a:lvl3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3pPr>
                          <a:lvl4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4pPr>
                          <a:lvl5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5pPr>
                          <a:lvl6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6pPr>
                          <a:lvl7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7pPr>
                          <a:lvl8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8pPr>
                          <a:lvl9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68580" marR="68580" marT="34290" marB="34290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604085"/>
                      </a:ext>
                    </a:extLst>
                  </a:tr>
                  <a:tr h="596233">
                    <a:tc>
                      <a:txBody>
                        <a:bodyPr/>
                        <a:lstStyle>
                          <a:lvl1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1pPr>
                          <a:lvl2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2pPr>
                          <a:lvl3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3pPr>
                          <a:lvl4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4pPr>
                          <a:lvl5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5pPr>
                          <a:lvl6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6pPr>
                          <a:lvl7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7pPr>
                          <a:lvl8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8pPr>
                          <a:lvl9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68580" marR="68580" marT="34290" marB="34290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1pPr>
                          <a:lvl2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2pPr>
                          <a:lvl3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3pPr>
                          <a:lvl4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4pPr>
                          <a:lvl5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5pPr>
                          <a:lvl6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6pPr>
                          <a:lvl7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7pPr>
                          <a:lvl8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8pPr>
                          <a:lvl9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+(−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68580" marR="68580" marT="34290" marB="3429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1pPr>
                          <a:lvl2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2pPr>
                          <a:lvl3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3pPr>
                          <a:lvl4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4pPr>
                          <a:lvl5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5pPr>
                          <a:lvl6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6pPr>
                          <a:lvl7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7pPr>
                          <a:lvl8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8pPr>
                          <a:lvl9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68580" marR="68580" marT="34290" marB="34290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6909041"/>
                      </a:ext>
                    </a:extLst>
                  </a:tr>
                  <a:tr h="596233">
                    <a:tc>
                      <a:txBody>
                        <a:bodyPr/>
                        <a:lstStyle>
                          <a:lvl1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1pPr>
                          <a:lvl2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2pPr>
                          <a:lvl3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3pPr>
                          <a:lvl4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4pPr>
                          <a:lvl5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5pPr>
                          <a:lvl6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6pPr>
                          <a:lvl7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7pPr>
                          <a:lvl8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8pPr>
                          <a:lvl9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68580" marR="68580" marT="34290" marB="34290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1pPr>
                          <a:lvl2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2pPr>
                          <a:lvl3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3pPr>
                          <a:lvl4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4pPr>
                          <a:lvl5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5pPr>
                          <a:lvl6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6pPr>
                          <a:lvl7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7pPr>
                          <a:lvl8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8pPr>
                          <a:lvl9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9pPr>
                        </a:lstStyle>
                        <a:p>
                          <a:pPr algn="ctr"/>
                          <a:endParaRPr lang="en-US" sz="1100" dirty="0"/>
                        </a:p>
                      </a:txBody>
                      <a:tcPr marL="68580" marR="68580" marT="34290" marB="3429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1pPr>
                          <a:lvl2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2pPr>
                          <a:lvl3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3pPr>
                          <a:lvl4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4pPr>
                          <a:lvl5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5pPr>
                          <a:lvl6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6pPr>
                          <a:lvl7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7pPr>
                          <a:lvl8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8pPr>
                          <a:lvl9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9pPr>
                        </a:lstStyle>
                        <a:p>
                          <a:pPr algn="ctr"/>
                          <a:endParaRPr lang="en-US" sz="1100" dirty="0"/>
                        </a:p>
                      </a:txBody>
                      <a:tcPr marL="68580" marR="68580" marT="34290" marB="34290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0176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8">
                <a:extLst>
                  <a:ext uri="{FF2B5EF4-FFF2-40B4-BE49-F238E27FC236}">
                    <a16:creationId xmlns:a16="http://schemas.microsoft.com/office/drawing/2014/main" id="{395E8C7C-38B7-2481-21C4-75605DD62A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6632987"/>
                  </p:ext>
                </p:extLst>
              </p:nvPr>
            </p:nvGraphicFramePr>
            <p:xfrm>
              <a:off x="2141316" y="1337468"/>
              <a:ext cx="6093411" cy="365641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031137">
                      <a:extLst>
                        <a:ext uri="{9D8B030D-6E8A-4147-A177-3AD203B41FA5}">
                          <a16:colId xmlns:a16="http://schemas.microsoft.com/office/drawing/2014/main" val="2714984917"/>
                        </a:ext>
                      </a:extLst>
                    </a:gridCol>
                    <a:gridCol w="2031137">
                      <a:extLst>
                        <a:ext uri="{9D8B030D-6E8A-4147-A177-3AD203B41FA5}">
                          <a16:colId xmlns:a16="http://schemas.microsoft.com/office/drawing/2014/main" val="1091842851"/>
                        </a:ext>
                      </a:extLst>
                    </a:gridCol>
                    <a:gridCol w="2031137">
                      <a:extLst>
                        <a:ext uri="{9D8B030D-6E8A-4147-A177-3AD203B41FA5}">
                          <a16:colId xmlns:a16="http://schemas.microsoft.com/office/drawing/2014/main" val="2376781259"/>
                        </a:ext>
                      </a:extLst>
                    </a:gridCol>
                  </a:tblGrid>
                  <a:tr h="467161">
                    <a:tc>
                      <a:txBody>
                        <a:bodyPr/>
                        <a:lstStyle>
                          <a:lvl1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1pPr>
                          <a:lvl2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2pPr>
                          <a:lvl3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3pPr>
                          <a:lvl4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4pPr>
                          <a:lvl5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5pPr>
                          <a:lvl6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6pPr>
                          <a:lvl7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7pPr>
                          <a:lvl8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8pPr>
                          <a:lvl9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100" dirty="0"/>
                            <a:t>Matrix</a:t>
                          </a:r>
                        </a:p>
                      </a:txBody>
                      <a:tcPr marL="68580" marR="68580" marT="34290" marB="34290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>
                          <a:lvl1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1pPr>
                          <a:lvl2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2pPr>
                          <a:lvl3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3pPr>
                          <a:lvl4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4pPr>
                          <a:lvl5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5pPr>
                          <a:lvl6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6pPr>
                          <a:lvl7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7pPr>
                          <a:lvl8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8pPr>
                          <a:lvl9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100" dirty="0"/>
                            <a:t>Elementary row operation</a:t>
                          </a:r>
                        </a:p>
                      </a:txBody>
                      <a:tcPr marL="68580" marR="68580" marT="34290" marB="34290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>
                          <a:lvl1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1pPr>
                          <a:lvl2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2pPr>
                          <a:lvl3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3pPr>
                          <a:lvl4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4pPr>
                          <a:lvl5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5pPr>
                          <a:lvl6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6pPr>
                          <a:lvl7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7pPr>
                          <a:lvl8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8pPr>
                          <a:lvl9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1" i="0" u="none" strike="noStrike" cap="none">
                              <a:solidFill>
                                <a:schemeClr val="lt1"/>
                              </a:solidFill>
                              <a:latin typeface="Arial"/>
                              <a:sym typeface="Arial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100" dirty="0"/>
                            <a:t>Elementary matrix</a:t>
                          </a:r>
                        </a:p>
                      </a:txBody>
                      <a:tcPr marL="68580" marR="68580" marT="34290" marB="34290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2289216"/>
                      </a:ext>
                    </a:extLst>
                  </a:tr>
                  <a:tr h="596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381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" t="-80612" r="-201802" b="-4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381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80612" r="-101198" b="-4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381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601" t="-80612" r="-1502" b="-4367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9161249"/>
                      </a:ext>
                    </a:extLst>
                  </a:tr>
                  <a:tr h="596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" t="-180612" r="-201802" b="-3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80612" r="-101198" b="-3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601" t="-180612" r="-1502" b="-3367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6789960"/>
                      </a:ext>
                    </a:extLst>
                  </a:tr>
                  <a:tr h="8043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" t="-208333" r="-201802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08333" r="-101198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601" t="-208333" r="-1502" b="-1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604085"/>
                      </a:ext>
                    </a:extLst>
                  </a:tr>
                  <a:tr h="596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" t="-415306" r="-201802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415306" r="-101198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601" t="-415306" r="-1502" b="-1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6909041"/>
                      </a:ext>
                    </a:extLst>
                  </a:tr>
                  <a:tr h="596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" t="-515306" r="-201802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1pPr>
                          <a:lvl2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2pPr>
                          <a:lvl3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3pPr>
                          <a:lvl4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4pPr>
                          <a:lvl5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5pPr>
                          <a:lvl6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6pPr>
                          <a:lvl7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7pPr>
                          <a:lvl8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8pPr>
                          <a:lvl9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9pPr>
                        </a:lstStyle>
                        <a:p>
                          <a:pPr algn="ctr"/>
                          <a:endParaRPr lang="en-US" sz="1100" dirty="0"/>
                        </a:p>
                      </a:txBody>
                      <a:tcPr marL="68580" marR="68580" marT="34290" marB="3429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1pPr>
                          <a:lvl2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2pPr>
                          <a:lvl3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3pPr>
                          <a:lvl4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4pPr>
                          <a:lvl5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5pPr>
                          <a:lvl6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6pPr>
                          <a:lvl7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7pPr>
                          <a:lvl8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8pPr>
                          <a:lvl9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chemeClr val="dk1"/>
                              </a:solidFill>
                              <a:latin typeface="Arial"/>
                              <a:sym typeface="Arial"/>
                            </a:defRPr>
                          </a:lvl9pPr>
                        </a:lstStyle>
                        <a:p>
                          <a:pPr algn="ctr"/>
                          <a:endParaRPr lang="en-US" sz="1100" dirty="0"/>
                        </a:p>
                      </a:txBody>
                      <a:tcPr marL="68580" marR="68580" marT="34290" marB="34290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0176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Footer Placeholder 4">
                <a:extLst>
                  <a:ext uri="{FF2B5EF4-FFF2-40B4-BE49-F238E27FC236}">
                    <a16:creationId xmlns:a16="http://schemas.microsoft.com/office/drawing/2014/main" id="{64E92D8E-FFDB-9A71-0451-F26BB0EEA3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070" y="3165676"/>
                <a:ext cx="1697861" cy="1436671"/>
              </a:xfrm>
              <a:prstGeom prst="rect">
                <a:avLst/>
              </a:prstGeom>
              <a:solidFill>
                <a:srgbClr val="EF75DA"/>
              </a:solidFill>
            </p:spPr>
            <p:txBody>
              <a:bodyPr vert="horz" lIns="68580" tIns="34290" rIns="68580" bIns="34290" rtlCol="0" anchor="ctr"/>
              <a:lstStyle>
                <a:defPPr>
                  <a:defRPr lang="en-US"/>
                </a:defPPr>
                <a:lvl1pPr marL="0" algn="ct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25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sz="1425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25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0" lang="en-US" sz="1425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4</m:t>
                              </m:r>
                            </m:sub>
                          </m:sSub>
                          <m:r>
                            <a:rPr kumimoji="0" lang="en-US" sz="1425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sz="1425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25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0" lang="en-US" sz="1425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  <m:r>
                            <a:rPr kumimoji="0" lang="en-US" sz="1425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425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sz="1425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1425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sz="1425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25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sz="1425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425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r>
                        <a:rPr kumimoji="0" lang="en-US" sz="1425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)))</m:t>
                      </m:r>
                    </m:oMath>
                  </m:oMathPara>
                </a14:m>
                <a:endParaRPr kumimoji="0" lang="en-US" sz="1425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2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=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sz="1425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425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25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0" lang="en-US" sz="1425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1425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25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25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0" lang="en-US" sz="1425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1425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25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25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kumimoji="0" lang="en-US" sz="1425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sz="1425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25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kumimoji="0" lang="en-US" sz="1425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kumimoji="0" lang="en-US" sz="1425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0" lang="pl-PL" sz="1425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425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Footer Placeholder 4">
                <a:extLst>
                  <a:ext uri="{FF2B5EF4-FFF2-40B4-BE49-F238E27FC236}">
                    <a16:creationId xmlns:a16="http://schemas.microsoft.com/office/drawing/2014/main" id="{64E92D8E-FFDB-9A71-0451-F26BB0EEA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70" y="3165676"/>
                <a:ext cx="1697861" cy="1436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62846C0-8D57-657F-1C9A-4FECCD77B8F1}"/>
                  </a:ext>
                </a:extLst>
              </p14:cNvPr>
              <p14:cNvContentPartPr/>
              <p14:nvPr/>
            </p14:nvContentPartPr>
            <p14:xfrm>
              <a:off x="1365708" y="2807540"/>
              <a:ext cx="822600" cy="9889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62846C0-8D57-657F-1C9A-4FECCD77B8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56708" y="2798900"/>
                <a:ext cx="840240" cy="10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D1C7CE-BDA2-D428-949C-20D37E649B88}"/>
                  </a:ext>
                </a:extLst>
              </p:cNvPr>
              <p:cNvSpPr txBox="1"/>
              <p:nvPr/>
            </p:nvSpPr>
            <p:spPr>
              <a:xfrm>
                <a:off x="560236" y="2261262"/>
                <a:ext cx="587415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Tx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61243"/>
                    </a:solidFill>
                    <a:effectLst/>
                    <a:uLnTx/>
                    <a:uFillTx/>
                    <a:latin typeface="Quicksand"/>
                  </a:rPr>
                  <a:t>(From property </a:t>
                </a:r>
              </a:p>
              <a:p>
                <a:pPr>
                  <a:buClrTx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F6124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61243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i="1">
                        <a:solidFill>
                          <a:srgbClr val="F61243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solidFill>
                          <a:srgbClr val="F6124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61243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F6124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F61243"/>
                        </a:solidFill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i="1">
                        <a:solidFill>
                          <a:srgbClr val="F6124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61243"/>
                    </a:solidFill>
                    <a:effectLst/>
                    <a:uLnTx/>
                    <a:uFillTx/>
                    <a:latin typeface="Quicksand"/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D1C7CE-BDA2-D428-949C-20D37E649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36" y="2261262"/>
                <a:ext cx="5874152" cy="523220"/>
              </a:xfrm>
              <a:prstGeom prst="rect">
                <a:avLst/>
              </a:prstGeom>
              <a:blipFill>
                <a:blip r:embed="rId7"/>
                <a:stretch>
                  <a:fillRect l="-311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52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4F5183-3917-9A98-6D7E-5B167DAAD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88F6E8-534E-9CAF-E733-CA5964A9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Row-Equivalent and Elementary Matrices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86AC2-999C-A4E1-0881-7421C9ADB55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598D2-1780-F494-961F-1DAADC3791EA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/>
              <a:t>Hamid R. Rabiee &amp; Maryam Ramezani</a:t>
            </a:r>
            <a:endParaRPr lang="pl-PL" dirty="0"/>
          </a:p>
        </p:txBody>
      </p:sp>
      <p:sp>
        <p:nvSpPr>
          <p:cNvPr id="9" name="Google Shape;532;p58">
            <a:extLst>
              <a:ext uri="{FF2B5EF4-FFF2-40B4-BE49-F238E27FC236}">
                <a16:creationId xmlns:a16="http://schemas.microsoft.com/office/drawing/2014/main" id="{9D0AF24B-CB00-1E74-59AE-62A9FB13F082}"/>
              </a:ext>
            </a:extLst>
          </p:cNvPr>
          <p:cNvSpPr/>
          <p:nvPr/>
        </p:nvSpPr>
        <p:spPr>
          <a:xfrm>
            <a:off x="720000" y="1098300"/>
            <a:ext cx="7783686" cy="3984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0000"/>
                </a:solidFill>
                <a:latin typeface="Quicksand"/>
                <a:ea typeface="MS PGothic" panose="020B0600070205080204" pitchFamily="34" charset="-128"/>
                <a:cs typeface="Palatino Linotype"/>
                <a:sym typeface="Palatino Linotype"/>
              </a:rPr>
              <a:t>Theorem</a:t>
            </a:r>
            <a:endParaRPr sz="1800" dirty="0">
              <a:solidFill>
                <a:srgbClr val="000000"/>
              </a:solidFill>
              <a:latin typeface="Quicksand"/>
              <a:ea typeface="MS PGothic" panose="020B0600070205080204" pitchFamily="34" charset="-128"/>
              <a:cs typeface="Palatino Linotype"/>
              <a:sym typeface="Palatino Linotyp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533;p58">
                <a:extLst>
                  <a:ext uri="{FF2B5EF4-FFF2-40B4-BE49-F238E27FC236}">
                    <a16:creationId xmlns:a16="http://schemas.microsoft.com/office/drawing/2014/main" id="{DF437815-CFFE-39B4-E206-BD4AAD830DFC}"/>
                  </a:ext>
                </a:extLst>
              </p:cNvPr>
              <p:cNvSpPr/>
              <p:nvPr/>
            </p:nvSpPr>
            <p:spPr>
              <a:xfrm flipH="1">
                <a:off x="720200" y="1496649"/>
                <a:ext cx="7783686" cy="804809"/>
              </a:xfrm>
              <a:prstGeom prst="round2SameRect">
                <a:avLst>
                  <a:gd name="adj1" fmla="val 0"/>
                  <a:gd name="adj2" fmla="val 7161"/>
                </a:avLst>
              </a:prstGeom>
              <a:solidFill>
                <a:srgbClr val="E1EF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r>
                  <a:rPr lang="en-US" sz="1800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Let A and B be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alatino Linotype"/>
                        <a:sym typeface="Palatino Linotype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alatino Linotype"/>
                        <a:sym typeface="Palatino Linotype"/>
                      </a:rPr>
                      <m:t>𝑛</m:t>
                    </m:r>
                  </m:oMath>
                </a14:m>
                <a:r>
                  <a:rPr lang="en-US" sz="1800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matrices over the field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.</m:t>
                    </m:r>
                  </m:oMath>
                </a14:m>
                <a:r>
                  <a:rPr lang="en-US" sz="1800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𝐵</m:t>
                    </m:r>
                  </m:oMath>
                </a14:m>
                <a:r>
                  <a:rPr lang="en-US" sz="1800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is row-equivalent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𝐴</m:t>
                    </m:r>
                  </m:oMath>
                </a14:m>
                <a:r>
                  <a:rPr lang="en-US" sz="1800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𝐵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𝑃𝐴</m:t>
                    </m:r>
                  </m:oMath>
                </a14:m>
                <a:r>
                  <a:rPr lang="en-US" sz="1800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𝑃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 </m:t>
                    </m:r>
                  </m:oMath>
                </a14:m>
                <a:r>
                  <a:rPr lang="en-US" sz="1800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is a product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alatino Linotype"/>
                        <a:sym typeface="Palatino Linotype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alatino Linotype"/>
                        <a:sym typeface="Palatino Linotype"/>
                      </a:rPr>
                      <m:t>𝑚</m:t>
                    </m:r>
                  </m:oMath>
                </a14:m>
                <a:r>
                  <a:rPr lang="en-US" sz="1800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elementary matrices.                                              </a:t>
                </a:r>
                <a:endParaRPr sz="1800" dirty="0">
                  <a:solidFill>
                    <a:srgbClr val="000000"/>
                  </a:solidFill>
                  <a:latin typeface="Quicksand"/>
                  <a:ea typeface="MS PGothic" panose="020B0600070205080204" pitchFamily="34" charset="-128"/>
                  <a:cs typeface="Palatino Linotype"/>
                  <a:sym typeface="Palatino Linotype"/>
                </a:endParaRPr>
              </a:p>
            </p:txBody>
          </p:sp>
        </mc:Choice>
        <mc:Fallback xmlns="">
          <p:sp>
            <p:nvSpPr>
              <p:cNvPr id="10" name="Google Shape;533;p58">
                <a:extLst>
                  <a:ext uri="{FF2B5EF4-FFF2-40B4-BE49-F238E27FC236}">
                    <a16:creationId xmlns:a16="http://schemas.microsoft.com/office/drawing/2014/main" id="{DF437815-CFFE-39B4-E206-BD4AAD830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0200" y="1496649"/>
                <a:ext cx="7783686" cy="804809"/>
              </a:xfrm>
              <a:prstGeom prst="round2SameRect">
                <a:avLst>
                  <a:gd name="adj1" fmla="val 0"/>
                  <a:gd name="adj2" fmla="val 7161"/>
                </a:avLst>
              </a:prstGeom>
              <a:blipFill>
                <a:blip r:embed="rId2"/>
                <a:stretch>
                  <a:fillRect l="-470" r="-21457" b="-7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535;p58">
            <a:extLst>
              <a:ext uri="{FF2B5EF4-FFF2-40B4-BE49-F238E27FC236}">
                <a16:creationId xmlns:a16="http://schemas.microsoft.com/office/drawing/2014/main" id="{7712F798-4757-24C6-9F46-0AD6CC84BD9B}"/>
              </a:ext>
            </a:extLst>
          </p:cNvPr>
          <p:cNvSpPr txBox="1"/>
          <p:nvPr/>
        </p:nvSpPr>
        <p:spPr>
          <a:xfrm>
            <a:off x="829186" y="2296408"/>
            <a:ext cx="15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66"/>
                </a:solidFill>
                <a:latin typeface="Quicksand"/>
                <a:ea typeface="MS PGothic" panose="020B0600070205080204" pitchFamily="34" charset="-128"/>
                <a:cs typeface="Palatino Linotype"/>
                <a:sym typeface="Palatino Linotype"/>
              </a:rPr>
              <a:t>Proof:</a:t>
            </a:r>
            <a:endParaRPr b="1" dirty="0">
              <a:solidFill>
                <a:srgbClr val="FF0066"/>
              </a:solidFill>
              <a:latin typeface="Quicksand"/>
              <a:ea typeface="MS PGothic" panose="020B0600070205080204" pitchFamily="34" charset="-128"/>
              <a:cs typeface="Palatino Linotype"/>
              <a:sym typeface="Palatino Linotype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D588E6-DC05-708C-A6F3-E50FCFCC8C7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77794" y="2880044"/>
            <a:ext cx="4057366" cy="160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3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>
            <a:spLocks noGrp="1"/>
          </p:cNvSpPr>
          <p:nvPr>
            <p:ph type="title" idx="2"/>
          </p:nvPr>
        </p:nvSpPr>
        <p:spPr>
          <a:xfrm>
            <a:off x="366971" y="1716577"/>
            <a:ext cx="9315251" cy="20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Linear Equations</a:t>
            </a:r>
            <a:endParaRPr lang="en-US" dirty="0"/>
          </a:p>
        </p:txBody>
      </p:sp>
      <p:sp>
        <p:nvSpPr>
          <p:cNvPr id="383" name="Google Shape;383;p40"/>
          <p:cNvSpPr txBox="1">
            <a:spLocks noGrp="1"/>
          </p:cNvSpPr>
          <p:nvPr>
            <p:ph type="title"/>
          </p:nvPr>
        </p:nvSpPr>
        <p:spPr>
          <a:xfrm>
            <a:off x="720000" y="578050"/>
            <a:ext cx="1599900" cy="10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85" name="Google Shape;385;p40"/>
          <p:cNvSpPr/>
          <p:nvPr/>
        </p:nvSpPr>
        <p:spPr>
          <a:xfrm>
            <a:off x="7731347" y="4173443"/>
            <a:ext cx="780157" cy="780157"/>
          </a:xfrm>
          <a:custGeom>
            <a:avLst/>
            <a:gdLst/>
            <a:ahLst/>
            <a:cxnLst/>
            <a:rect l="l" t="t" r="r" b="b"/>
            <a:pathLst>
              <a:path w="26446" h="26446" extrusionOk="0">
                <a:moveTo>
                  <a:pt x="25218" y="0"/>
                </a:moveTo>
                <a:cubicBezTo>
                  <a:pt x="23883" y="1334"/>
                  <a:pt x="23998" y="2818"/>
                  <a:pt x="24092" y="4013"/>
                </a:cubicBezTo>
                <a:cubicBezTo>
                  <a:pt x="24186" y="5213"/>
                  <a:pt x="24202" y="5929"/>
                  <a:pt x="23471" y="6660"/>
                </a:cubicBezTo>
                <a:cubicBezTo>
                  <a:pt x="22942" y="7189"/>
                  <a:pt x="22420" y="7327"/>
                  <a:pt x="21717" y="7327"/>
                </a:cubicBezTo>
                <a:cubicBezTo>
                  <a:pt x="21449" y="7327"/>
                  <a:pt x="21154" y="7307"/>
                  <a:pt x="20823" y="7281"/>
                </a:cubicBezTo>
                <a:cubicBezTo>
                  <a:pt x="20504" y="7256"/>
                  <a:pt x="20165" y="7230"/>
                  <a:pt x="19814" y="7230"/>
                </a:cubicBezTo>
                <a:cubicBezTo>
                  <a:pt x="18848" y="7230"/>
                  <a:pt x="17789" y="7429"/>
                  <a:pt x="16812" y="8407"/>
                </a:cubicBezTo>
                <a:cubicBezTo>
                  <a:pt x="15477" y="9742"/>
                  <a:pt x="15595" y="11226"/>
                  <a:pt x="15686" y="12418"/>
                </a:cubicBezTo>
                <a:cubicBezTo>
                  <a:pt x="15780" y="13618"/>
                  <a:pt x="15797" y="14334"/>
                  <a:pt x="15065" y="15066"/>
                </a:cubicBezTo>
                <a:cubicBezTo>
                  <a:pt x="14535" y="15596"/>
                  <a:pt x="14014" y="15733"/>
                  <a:pt x="13311" y="15733"/>
                </a:cubicBezTo>
                <a:cubicBezTo>
                  <a:pt x="13043" y="15733"/>
                  <a:pt x="12749" y="15713"/>
                  <a:pt x="12418" y="15687"/>
                </a:cubicBezTo>
                <a:cubicBezTo>
                  <a:pt x="12099" y="15663"/>
                  <a:pt x="11760" y="15636"/>
                  <a:pt x="11408" y="15636"/>
                </a:cubicBezTo>
                <a:cubicBezTo>
                  <a:pt x="10442" y="15636"/>
                  <a:pt x="9383" y="15835"/>
                  <a:pt x="8407" y="16811"/>
                </a:cubicBezTo>
                <a:cubicBezTo>
                  <a:pt x="7072" y="18145"/>
                  <a:pt x="7187" y="19629"/>
                  <a:pt x="7281" y="20822"/>
                </a:cubicBezTo>
                <a:cubicBezTo>
                  <a:pt x="7375" y="22025"/>
                  <a:pt x="7391" y="22740"/>
                  <a:pt x="6660" y="23471"/>
                </a:cubicBezTo>
                <a:cubicBezTo>
                  <a:pt x="6130" y="24000"/>
                  <a:pt x="5609" y="24138"/>
                  <a:pt x="4905" y="24138"/>
                </a:cubicBezTo>
                <a:cubicBezTo>
                  <a:pt x="4637" y="24138"/>
                  <a:pt x="4343" y="24118"/>
                  <a:pt x="4011" y="24092"/>
                </a:cubicBezTo>
                <a:cubicBezTo>
                  <a:pt x="3693" y="24068"/>
                  <a:pt x="3354" y="24041"/>
                  <a:pt x="3003" y="24041"/>
                </a:cubicBezTo>
                <a:cubicBezTo>
                  <a:pt x="2037" y="24041"/>
                  <a:pt x="978" y="24240"/>
                  <a:pt x="0" y="25218"/>
                </a:cubicBezTo>
                <a:lnTo>
                  <a:pt x="1229" y="26446"/>
                </a:lnTo>
                <a:cubicBezTo>
                  <a:pt x="1757" y="25916"/>
                  <a:pt x="2277" y="25778"/>
                  <a:pt x="2978" y="25778"/>
                </a:cubicBezTo>
                <a:cubicBezTo>
                  <a:pt x="3247" y="25778"/>
                  <a:pt x="3543" y="25799"/>
                  <a:pt x="3877" y="25825"/>
                </a:cubicBezTo>
                <a:cubicBezTo>
                  <a:pt x="4194" y="25849"/>
                  <a:pt x="4532" y="25875"/>
                  <a:pt x="4882" y="25875"/>
                </a:cubicBezTo>
                <a:cubicBezTo>
                  <a:pt x="5848" y="25875"/>
                  <a:pt x="6908" y="25677"/>
                  <a:pt x="7888" y="24699"/>
                </a:cubicBezTo>
                <a:cubicBezTo>
                  <a:pt x="9223" y="23367"/>
                  <a:pt x="9108" y="21882"/>
                  <a:pt x="9014" y="20688"/>
                </a:cubicBezTo>
                <a:cubicBezTo>
                  <a:pt x="8920" y="19486"/>
                  <a:pt x="8902" y="18772"/>
                  <a:pt x="9635" y="18040"/>
                </a:cubicBezTo>
                <a:cubicBezTo>
                  <a:pt x="10164" y="17510"/>
                  <a:pt x="10686" y="17372"/>
                  <a:pt x="11389" y="17372"/>
                </a:cubicBezTo>
                <a:cubicBezTo>
                  <a:pt x="11657" y="17372"/>
                  <a:pt x="11951" y="17392"/>
                  <a:pt x="12282" y="17418"/>
                </a:cubicBezTo>
                <a:cubicBezTo>
                  <a:pt x="12600" y="17443"/>
                  <a:pt x="12940" y="17469"/>
                  <a:pt x="13291" y="17469"/>
                </a:cubicBezTo>
                <a:cubicBezTo>
                  <a:pt x="14257" y="17469"/>
                  <a:pt x="15316" y="17271"/>
                  <a:pt x="16293" y="16293"/>
                </a:cubicBezTo>
                <a:cubicBezTo>
                  <a:pt x="17627" y="14961"/>
                  <a:pt x="17511" y="13475"/>
                  <a:pt x="17418" y="12282"/>
                </a:cubicBezTo>
                <a:cubicBezTo>
                  <a:pt x="17325" y="11081"/>
                  <a:pt x="17309" y="10366"/>
                  <a:pt x="18040" y="9635"/>
                </a:cubicBezTo>
                <a:cubicBezTo>
                  <a:pt x="18569" y="9105"/>
                  <a:pt x="19089" y="8967"/>
                  <a:pt x="19792" y="8967"/>
                </a:cubicBezTo>
                <a:cubicBezTo>
                  <a:pt x="20060" y="8967"/>
                  <a:pt x="20356" y="8987"/>
                  <a:pt x="20688" y="9013"/>
                </a:cubicBezTo>
                <a:cubicBezTo>
                  <a:pt x="21006" y="9038"/>
                  <a:pt x="21344" y="9064"/>
                  <a:pt x="21695" y="9064"/>
                </a:cubicBezTo>
                <a:cubicBezTo>
                  <a:pt x="22661" y="9064"/>
                  <a:pt x="23721" y="8865"/>
                  <a:pt x="24699" y="7888"/>
                </a:cubicBezTo>
                <a:cubicBezTo>
                  <a:pt x="26031" y="6554"/>
                  <a:pt x="25916" y="5069"/>
                  <a:pt x="25825" y="3877"/>
                </a:cubicBezTo>
                <a:cubicBezTo>
                  <a:pt x="25731" y="2675"/>
                  <a:pt x="25713" y="1961"/>
                  <a:pt x="26446" y="1228"/>
                </a:cubicBezTo>
                <a:lnTo>
                  <a:pt x="252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0"/>
          <p:cNvSpPr/>
          <p:nvPr/>
        </p:nvSpPr>
        <p:spPr>
          <a:xfrm>
            <a:off x="5938821" y="-90169"/>
            <a:ext cx="780128" cy="780187"/>
          </a:xfrm>
          <a:custGeom>
            <a:avLst/>
            <a:gdLst/>
            <a:ahLst/>
            <a:cxnLst/>
            <a:rect l="l" t="t" r="r" b="b"/>
            <a:pathLst>
              <a:path w="26445" h="26447" extrusionOk="0">
                <a:moveTo>
                  <a:pt x="1229" y="1"/>
                </a:moveTo>
                <a:lnTo>
                  <a:pt x="1" y="1229"/>
                </a:lnTo>
                <a:cubicBezTo>
                  <a:pt x="733" y="1961"/>
                  <a:pt x="716" y="2677"/>
                  <a:pt x="622" y="3877"/>
                </a:cubicBezTo>
                <a:cubicBezTo>
                  <a:pt x="530" y="5071"/>
                  <a:pt x="414" y="6556"/>
                  <a:pt x="1748" y="7888"/>
                </a:cubicBezTo>
                <a:cubicBezTo>
                  <a:pt x="2723" y="8866"/>
                  <a:pt x="3781" y="9066"/>
                  <a:pt x="4746" y="9066"/>
                </a:cubicBezTo>
                <a:cubicBezTo>
                  <a:pt x="5099" y="9066"/>
                  <a:pt x="5439" y="9039"/>
                  <a:pt x="5759" y="9014"/>
                </a:cubicBezTo>
                <a:cubicBezTo>
                  <a:pt x="6090" y="8988"/>
                  <a:pt x="6384" y="8968"/>
                  <a:pt x="6652" y="8968"/>
                </a:cubicBezTo>
                <a:cubicBezTo>
                  <a:pt x="7355" y="8968"/>
                  <a:pt x="7876" y="9106"/>
                  <a:pt x="8406" y="9635"/>
                </a:cubicBezTo>
                <a:cubicBezTo>
                  <a:pt x="9138" y="10366"/>
                  <a:pt x="9121" y="11081"/>
                  <a:pt x="9027" y="12282"/>
                </a:cubicBezTo>
                <a:cubicBezTo>
                  <a:pt x="8936" y="13477"/>
                  <a:pt x="8820" y="14961"/>
                  <a:pt x="10152" y="16294"/>
                </a:cubicBezTo>
                <a:cubicBezTo>
                  <a:pt x="11130" y="17271"/>
                  <a:pt x="12188" y="17470"/>
                  <a:pt x="13154" y="17470"/>
                </a:cubicBezTo>
                <a:cubicBezTo>
                  <a:pt x="13506" y="17470"/>
                  <a:pt x="13845" y="17443"/>
                  <a:pt x="14163" y="17419"/>
                </a:cubicBezTo>
                <a:cubicBezTo>
                  <a:pt x="14495" y="17393"/>
                  <a:pt x="14789" y="17373"/>
                  <a:pt x="15057" y="17373"/>
                </a:cubicBezTo>
                <a:cubicBezTo>
                  <a:pt x="15761" y="17373"/>
                  <a:pt x="16282" y="17510"/>
                  <a:pt x="16812" y="18040"/>
                </a:cubicBezTo>
                <a:cubicBezTo>
                  <a:pt x="17543" y="18772"/>
                  <a:pt x="17527" y="19488"/>
                  <a:pt x="17433" y="20688"/>
                </a:cubicBezTo>
                <a:cubicBezTo>
                  <a:pt x="17341" y="21882"/>
                  <a:pt x="17225" y="23367"/>
                  <a:pt x="18559" y="24699"/>
                </a:cubicBezTo>
                <a:cubicBezTo>
                  <a:pt x="19536" y="25677"/>
                  <a:pt x="20596" y="25875"/>
                  <a:pt x="21562" y="25875"/>
                </a:cubicBezTo>
                <a:cubicBezTo>
                  <a:pt x="21913" y="25875"/>
                  <a:pt x="22252" y="25849"/>
                  <a:pt x="22570" y="25825"/>
                </a:cubicBezTo>
                <a:cubicBezTo>
                  <a:pt x="22901" y="25799"/>
                  <a:pt x="23195" y="25779"/>
                  <a:pt x="23463" y="25779"/>
                </a:cubicBezTo>
                <a:cubicBezTo>
                  <a:pt x="24166" y="25779"/>
                  <a:pt x="24687" y="25917"/>
                  <a:pt x="25217" y="26446"/>
                </a:cubicBezTo>
                <a:lnTo>
                  <a:pt x="26445" y="25218"/>
                </a:lnTo>
                <a:cubicBezTo>
                  <a:pt x="25469" y="24240"/>
                  <a:pt x="24412" y="24041"/>
                  <a:pt x="23447" y="24041"/>
                </a:cubicBezTo>
                <a:cubicBezTo>
                  <a:pt x="23094" y="24041"/>
                  <a:pt x="22753" y="24067"/>
                  <a:pt x="22434" y="24092"/>
                </a:cubicBezTo>
                <a:cubicBezTo>
                  <a:pt x="22103" y="24118"/>
                  <a:pt x="21809" y="24138"/>
                  <a:pt x="21541" y="24138"/>
                </a:cubicBezTo>
                <a:cubicBezTo>
                  <a:pt x="20837" y="24138"/>
                  <a:pt x="20316" y="24001"/>
                  <a:pt x="19787" y="23471"/>
                </a:cubicBezTo>
                <a:cubicBezTo>
                  <a:pt x="19054" y="22740"/>
                  <a:pt x="19070" y="22025"/>
                  <a:pt x="19166" y="20824"/>
                </a:cubicBezTo>
                <a:cubicBezTo>
                  <a:pt x="19257" y="19629"/>
                  <a:pt x="19372" y="18145"/>
                  <a:pt x="18040" y="16812"/>
                </a:cubicBezTo>
                <a:cubicBezTo>
                  <a:pt x="17062" y="15835"/>
                  <a:pt x="16004" y="15636"/>
                  <a:pt x="15040" y="15636"/>
                </a:cubicBezTo>
                <a:cubicBezTo>
                  <a:pt x="14688" y="15636"/>
                  <a:pt x="14348" y="15663"/>
                  <a:pt x="14029" y="15688"/>
                </a:cubicBezTo>
                <a:cubicBezTo>
                  <a:pt x="13697" y="15714"/>
                  <a:pt x="13403" y="15733"/>
                  <a:pt x="13135" y="15733"/>
                </a:cubicBezTo>
                <a:cubicBezTo>
                  <a:pt x="12431" y="15733"/>
                  <a:pt x="11910" y="15596"/>
                  <a:pt x="11381" y="15066"/>
                </a:cubicBezTo>
                <a:cubicBezTo>
                  <a:pt x="10649" y="14334"/>
                  <a:pt x="10665" y="13619"/>
                  <a:pt x="10759" y="12418"/>
                </a:cubicBezTo>
                <a:cubicBezTo>
                  <a:pt x="10852" y="11224"/>
                  <a:pt x="10967" y="9739"/>
                  <a:pt x="9634" y="8407"/>
                </a:cubicBezTo>
                <a:cubicBezTo>
                  <a:pt x="8658" y="7429"/>
                  <a:pt x="7601" y="7230"/>
                  <a:pt x="6635" y="7230"/>
                </a:cubicBezTo>
                <a:cubicBezTo>
                  <a:pt x="6283" y="7230"/>
                  <a:pt x="5942" y="7256"/>
                  <a:pt x="5623" y="7281"/>
                </a:cubicBezTo>
                <a:cubicBezTo>
                  <a:pt x="5292" y="7307"/>
                  <a:pt x="4997" y="7327"/>
                  <a:pt x="4730" y="7327"/>
                </a:cubicBezTo>
                <a:cubicBezTo>
                  <a:pt x="4026" y="7327"/>
                  <a:pt x="3505" y="7190"/>
                  <a:pt x="2976" y="6660"/>
                </a:cubicBezTo>
                <a:cubicBezTo>
                  <a:pt x="2243" y="5929"/>
                  <a:pt x="2261" y="5214"/>
                  <a:pt x="2354" y="4013"/>
                </a:cubicBezTo>
                <a:cubicBezTo>
                  <a:pt x="2445" y="2818"/>
                  <a:pt x="2561" y="1334"/>
                  <a:pt x="12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72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>
            <a:spLocks noGrp="1"/>
          </p:cNvSpPr>
          <p:nvPr>
            <p:ph type="title"/>
          </p:nvPr>
        </p:nvSpPr>
        <p:spPr>
          <a:xfrm>
            <a:off x="1246900" y="1171138"/>
            <a:ext cx="6650100" cy="21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Dot Product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3A952-39E9-694F-50F5-AC2D9AC7B30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B022E-05ED-D6A2-57AA-1DEF96C7AC96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/>
              <a:t>Hamid R. Rabiee &amp; Maryam Ramezani</a:t>
            </a:r>
            <a:endParaRPr lang="pl-PL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46586C1-1608-E12C-B03C-4BBA30A71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37">
            <a:off x="2519863" y="3279598"/>
            <a:ext cx="4360200" cy="458100"/>
          </a:xfrm>
        </p:spPr>
        <p:txBody>
          <a:bodyPr/>
          <a:lstStyle/>
          <a:p>
            <a:r>
              <a:rPr lang="en-US" dirty="0"/>
              <a:t>Review &amp; </a:t>
            </a:r>
            <a:r>
              <a:rPr lang="en-US" sz="1400" dirty="0">
                <a:latin typeface="MS PGothic" panose="020B0600070205080204" pitchFamily="34" charset="-128"/>
                <a:ea typeface="MS PGothic" panose="020B0600070205080204" pitchFamily="34" charset="-128"/>
              </a:rPr>
              <a:t>Geometric Interpretation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25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Systems of Linear Equations</a:t>
            </a:r>
            <a:endParaRPr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764205A-5AB4-0F4F-024F-4293BCA509D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Palatino Linotype"/>
              </a:rPr>
              <a:t>CE282: Linear Algebra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Palatino Linotype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55C44FE-61D7-0FF3-FF0E-5A24E44C1FF7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pl-PL" sz="1100" b="1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Palatino Linotype"/>
              </a:rPr>
              <a:t>Hamid R. Rabiee &amp; Maryam Ramezani</a:t>
            </a:r>
            <a:endParaRPr kumimoji="0" lang="pl-PL" sz="1100" b="1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Palatino Linotype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FD44223-67B5-8E0C-869B-4687655DA4E4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7086600" y="4773613"/>
            <a:ext cx="2057400" cy="2730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GB" sz="1100" b="1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Palatino Linotyp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40</a:t>
            </a:fld>
            <a:endParaRPr kumimoji="0" lang="en-GB" sz="1100" b="1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Palatino Linotype"/>
            </a:endParaRPr>
          </a:p>
        </p:txBody>
      </p:sp>
      <p:sp>
        <p:nvSpPr>
          <p:cNvPr id="3" name="Google Shape;470;p53"/>
          <p:cNvSpPr/>
          <p:nvPr/>
        </p:nvSpPr>
        <p:spPr>
          <a:xfrm>
            <a:off x="946512" y="1203686"/>
            <a:ext cx="7250975" cy="393539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7CA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Quicksand"/>
                <a:ea typeface="Palatino Linotype"/>
                <a:cs typeface="Palatino Linotype"/>
                <a:sym typeface="Palatino Linotype"/>
              </a:rPr>
              <a:t>Definition</a:t>
            </a:r>
            <a:endParaRPr sz="1800" dirty="0">
              <a:solidFill>
                <a:srgbClr val="000000"/>
              </a:solidFill>
              <a:latin typeface="Quicksand"/>
              <a:ea typeface="Palatino Linotype"/>
              <a:cs typeface="Palatino Linotype"/>
              <a:sym typeface="Palatino Linotyp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471;p53"/>
              <p:cNvSpPr/>
              <p:nvPr/>
            </p:nvSpPr>
            <p:spPr>
              <a:xfrm flipH="1">
                <a:off x="946511" y="1597225"/>
                <a:ext cx="7250975" cy="2812648"/>
              </a:xfrm>
              <a:prstGeom prst="round2SameRect">
                <a:avLst>
                  <a:gd name="adj1" fmla="val 0"/>
                  <a:gd name="adj2" fmla="val 7161"/>
                </a:avLst>
              </a:prstGeom>
              <a:solidFill>
                <a:srgbClr val="FBE4D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114300" lvl="0"/>
                <a:r>
                  <a:rPr lang="en-US" dirty="0">
                    <a:solidFill>
                      <a:srgbClr val="F22C98"/>
                    </a:solidFill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A system of m linear equations with n unknowns:</a:t>
                </a:r>
              </a:p>
              <a:p>
                <a:pPr marL="400050" lvl="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𝐹</m:t>
                    </m:r>
                  </m:oMath>
                </a14:m>
                <a:r>
                  <a:rPr lang="en-US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is a </a:t>
                </a:r>
                <a:r>
                  <a:rPr lang="en-US" dirty="0">
                    <a:highlight>
                      <a:srgbClr val="FFFF00"/>
                    </a:highlight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field</a:t>
                </a:r>
                <a:r>
                  <a:rPr lang="en-US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, we want to find </a:t>
                </a:r>
                <a:r>
                  <a:rPr lang="en-US" dirty="0">
                    <a:highlight>
                      <a:srgbClr val="FFFF00"/>
                    </a:highlight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n scalars (elements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𝐹</m:t>
                    </m:r>
                  </m:oMath>
                </a14:m>
                <a:r>
                  <a:rPr lang="en-US" dirty="0">
                    <a:highlight>
                      <a:srgbClr val="FFFF00"/>
                    </a:highlight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Palatino Linotype"/>
                            <a:sym typeface="Palatino Linotype"/>
                          </a:rPr>
                        </m:ctrlPr>
                      </m:sSubPr>
                      <m:e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Palatino Linotype"/>
                            <a:sym typeface="Palatino Linotype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Palatino Linotype"/>
                            <a:sym typeface="Palatino Linotype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Palatino Linotype"/>
                            <a:sym typeface="Palatino Linotype"/>
                          </a:rPr>
                        </m:ctrlPr>
                      </m:sSubPr>
                      <m:e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Palatino Linotype"/>
                            <a:sym typeface="Palatino Linotype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Palatino Linotype"/>
                            <a:sym typeface="Palatino Linotype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highlight>
                      <a:srgbClr val="FFFF00"/>
                    </a:highlight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</a:t>
                </a:r>
                <a:r>
                  <a:rPr lang="en-US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which satisfy the conditions: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Palatino Linotype"/>
                            <a:sym typeface="Palatino Linotype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Palatino Linotype"/>
                            <a:sym typeface="Palatino Linotype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Palatino Linotype"/>
                            <a:sym typeface="Palatino Linotype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Palatino Linotype"/>
                            <a:sym typeface="Palatino Linotype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Palatino Linotype"/>
                            <a:sym typeface="Palatino Linotype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Palatino Linotype"/>
                            <a:sym typeface="Palatino Linotype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are elements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𝐹</m:t>
                    </m:r>
                  </m:oMath>
                </a14:m>
                <a:r>
                  <a:rPr lang="en-US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)</a:t>
                </a:r>
              </a:p>
              <a:p>
                <a:pPr marL="114300" marR="0" lvl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Palatino Linotype"/>
                          <a:sym typeface="Palatino Linotype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Palatino Linotype"/>
                          <a:sym typeface="Palatino Linotype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Palatino Linotype"/>
                          <a:sym typeface="Palatino Linotype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Quicksand"/>
                  <a:ea typeface="MS PGothic" panose="020B0600070205080204" pitchFamily="34" charset="-128"/>
                  <a:cs typeface="Palatino Linotype"/>
                  <a:sym typeface="Palatino Linotype"/>
                </a:endParaRPr>
              </a:p>
              <a:p>
                <a:pPr marL="114300"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Palatino Linotype"/>
                          <a:sym typeface="Palatino Linotype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Palatino Linotype"/>
                          <a:sym typeface="Palatino Linotype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Palatino Linotype"/>
                          <a:sym typeface="Palatino Linotype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Quicksand"/>
                  <a:ea typeface="MS PGothic" panose="020B0600070205080204" pitchFamily="34" charset="-128"/>
                  <a:cs typeface="Palatino Linotype"/>
                  <a:sym typeface="Palatino Linotype"/>
                </a:endParaRPr>
              </a:p>
              <a:p>
                <a:pPr marL="114300"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Palatino Linotype"/>
                          <a:sym typeface="Palatino Linotype"/>
                        </a:rPr>
                        <m:t>...</m:t>
                      </m:r>
                    </m:oMath>
                  </m:oMathPara>
                </a14:m>
                <a:br>
                  <a:rPr lang="en-US" b="0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</a:br>
                <a:endParaRPr lang="en-US" b="0" dirty="0">
                  <a:latin typeface="Quicksand"/>
                  <a:ea typeface="MS PGothic" panose="020B0600070205080204" pitchFamily="34" charset="-128"/>
                  <a:cs typeface="Palatino Linotype"/>
                  <a:sym typeface="Palatino Linotype"/>
                </a:endParaRPr>
              </a:p>
              <a:p>
                <a:pPr marL="114300"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Palatino Linotype"/>
                          <a:sym typeface="Palatino Linotype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Palatino Linotype"/>
                          <a:sym typeface="Palatino Linotype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Palatino Linotype"/>
                          <a:sym typeface="Palatino Linotype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Quicksand"/>
                  <a:ea typeface="MS PGothic" panose="020B0600070205080204" pitchFamily="34" charset="-128"/>
                  <a:cs typeface="Palatino Linotype"/>
                  <a:sym typeface="Palatino Linotype"/>
                </a:endParaRPr>
              </a:p>
              <a:p>
                <a:pPr marL="114300" marR="0" lvl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latin typeface="Quicksand"/>
                  <a:ea typeface="MS PGothic" panose="020B0600070205080204" pitchFamily="34" charset="-128"/>
                  <a:cs typeface="Palatino Linotype"/>
                  <a:sym typeface="Palatino Linotype"/>
                </a:endParaRPr>
              </a:p>
              <a:p>
                <a:pPr marL="114300" marR="0" lvl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Palatino Linotype"/>
                            <a:sym typeface="Palatino Linotype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Palatino Linotype"/>
                            <a:sym typeface="Palatino Linotype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Palatino Linotype"/>
                            <a:sym typeface="Palatino Linotype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Palatino Linotype"/>
                            <a:sym typeface="Palatino Linotype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Palatino Linotype"/>
                            <a:sym typeface="Palatino Linotype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Palatino Linotype"/>
                            <a:sym typeface="Palatino Linotype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Palatino Linotype"/>
                            <a:sym typeface="Palatino Linotype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Palatino Linotype"/>
                            <a:sym typeface="Palatino Linotype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Palatino Linotype"/>
                            <a:sym typeface="Palatino Linotype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=0,</m:t>
                    </m:r>
                  </m:oMath>
                </a14:m>
                <a:r>
                  <a:rPr lang="en-US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we say that the system is </a:t>
                </a:r>
                <a:r>
                  <a:rPr lang="en-US" dirty="0">
                    <a:solidFill>
                      <a:srgbClr val="FF0000"/>
                    </a:solidFill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homogeneous</a:t>
                </a:r>
                <a:r>
                  <a:rPr lang="en-US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.</a:t>
                </a:r>
              </a:p>
              <a:p>
                <a:pPr marL="114300" marR="0" lvl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A </a:t>
                </a:r>
                <a:r>
                  <a:rPr lang="en-US" dirty="0">
                    <a:solidFill>
                      <a:srgbClr val="FF0000"/>
                    </a:solidFill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solution</a:t>
                </a:r>
                <a:r>
                  <a:rPr lang="en-US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of this </a:t>
                </a:r>
                <a:r>
                  <a:rPr lang="en-US" dirty="0">
                    <a:solidFill>
                      <a:srgbClr val="FF0000"/>
                    </a:solidFill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system of linear equations </a:t>
                </a:r>
                <a:r>
                  <a:rPr lang="en-US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is vector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ea typeface="MS PGothic" panose="020B0600070205080204" pitchFamily="34" charset="-128"/>
                            <a:sym typeface="Palatino Linotype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MS PGothic" panose="020B0600070205080204" pitchFamily="34" charset="-128"/>
                                <a:sym typeface="Palatino Linotype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  <a:sym typeface="Palatino Linotype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  <a:sym typeface="Palatino Linotype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  <a:sym typeface="Palatino Linotype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sym typeface="Palatino Linotype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  <a:sym typeface="Palatino Linotype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  <a:sym typeface="Palatino Linotype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  <a:sym typeface="Palatino Linotype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whose components satisfy </a:t>
                </a:r>
              </a:p>
              <a:p>
                <a:pPr marL="114300" marR="0" lvl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Palatino Linotype"/>
                          <a:sym typeface="Palatino Linotype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Palatino Linotype"/>
                          <a:sym typeface="Palatino Linotype"/>
                        </a:rPr>
                        <m:t>, 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Palatino Linotype"/>
                          <a:sym typeface="Palatino Linotype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Palatino Linotype"/>
                              <a:sym typeface="Palatino Linotype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dirty="0">
                  <a:latin typeface="Quicksand"/>
                  <a:ea typeface="MS PGothic" panose="020B0600070205080204" pitchFamily="34" charset="-128"/>
                  <a:cs typeface="Palatino Linotype"/>
                  <a:sym typeface="Palatino Linotype"/>
                </a:endParaRPr>
              </a:p>
            </p:txBody>
          </p:sp>
        </mc:Choice>
        <mc:Fallback xmlns="">
          <p:sp>
            <p:nvSpPr>
              <p:cNvPr id="4" name="Google Shape;471;p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6511" y="1597225"/>
                <a:ext cx="7250975" cy="2812648"/>
              </a:xfrm>
              <a:prstGeom prst="round2SameRect">
                <a:avLst>
                  <a:gd name="adj1" fmla="val 0"/>
                  <a:gd name="adj2" fmla="val 7161"/>
                </a:avLst>
              </a:prstGeom>
              <a:blipFill>
                <a:blip r:embed="rId3"/>
                <a:stretch>
                  <a:fillRect t="-1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28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03DD0D-FA93-22D4-6844-BF4A22B7ED9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Consider this simple system of equations,</a:t>
                </a:r>
              </a:p>
              <a:p>
                <a:pPr marL="139700" indent="0">
                  <a:buNone/>
                </a:pPr>
                <a:endParaRPr lang="en-US" dirty="0"/>
              </a:p>
              <a:p>
                <a:pPr marL="13970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Can be expressed as a matrix-vector multiplication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Matrix Equation: 𝐴𝑥=𝑏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13970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rgbClr val="FF0000"/>
                    </a:solidFill>
                  </a:rPr>
                  <a:t>𝐴</a:t>
                </a:r>
                <a:r>
                  <a:rPr lang="en-US" dirty="0"/>
                  <a:t> is often called </a:t>
                </a:r>
                <a:r>
                  <a:rPr lang="en-US" dirty="0">
                    <a:solidFill>
                      <a:srgbClr val="FF0000"/>
                    </a:solidFill>
                  </a:rPr>
                  <a:t>coefficient matrix: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𝐴𝑏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an </a:t>
                </a:r>
                <a:r>
                  <a:rPr lang="en-US" dirty="0">
                    <a:solidFill>
                      <a:schemeClr val="accent1"/>
                    </a:solidFill>
                  </a:rPr>
                  <a:t>Augmented matrix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9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9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03DD0D-FA93-22D4-6844-BF4A22B7ED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D6DF3DC-6DC9-D767-C5A4-67F692A5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Linear </a:t>
            </a:r>
            <a:r>
              <a:rPr lang="en-US" sz="2000" dirty="0"/>
              <a:t>Equation (Geometric Interpretation and Intuition)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3B6E2-7A2A-367C-D541-181EE7AA9B3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12D86-5521-9897-2196-20043B3788AD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 dirty="0"/>
              <a:t>Hamid R. Rabiee &amp; Maryam Ramezani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6D5ED9-EDD9-4CA5-FD90-04AC53EDAB83}"/>
                  </a:ext>
                </a:extLst>
              </p:cNvPr>
              <p:cNvSpPr txBox="1"/>
              <p:nvPr/>
            </p:nvSpPr>
            <p:spPr>
              <a:xfrm>
                <a:off x="2571160" y="1403600"/>
                <a:ext cx="29881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6D5ED9-EDD9-4CA5-FD90-04AC53EDA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160" y="1403600"/>
                <a:ext cx="2988128" cy="646331"/>
              </a:xfrm>
              <a:prstGeom prst="rect">
                <a:avLst/>
              </a:prstGeom>
              <a:blipFill>
                <a:blip r:embed="rId4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4F32BFD6-635D-2288-E86C-0E0ADE238F7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84" y="1592815"/>
            <a:ext cx="2904945" cy="17409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6B65FF-A3BC-AEEA-844A-76BE5FD7C021}"/>
                  </a:ext>
                </a:extLst>
              </p:cNvPr>
              <p:cNvSpPr txBox="1"/>
              <p:nvPr/>
            </p:nvSpPr>
            <p:spPr>
              <a:xfrm>
                <a:off x="2992317" y="2263246"/>
                <a:ext cx="2464190" cy="7210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limLow>
                        <m:limLow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lim>
                      </m:limLow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lim>
                      </m:limLow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6B65FF-A3BC-AEEA-844A-76BE5FD7C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317" y="2263246"/>
                <a:ext cx="2464190" cy="7210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313E94-3115-7C64-8272-B15D615B5247}"/>
                  </a:ext>
                </a:extLst>
              </p:cNvPr>
              <p:cNvSpPr txBox="1"/>
              <p:nvPr/>
            </p:nvSpPr>
            <p:spPr>
              <a:xfrm>
                <a:off x="3220272" y="3043163"/>
                <a:ext cx="2464190" cy="4929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313E94-3115-7C64-8272-B15D615B5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272" y="3043163"/>
                <a:ext cx="2464190" cy="4929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73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F8FA13-4570-BDE6-FB8B-172546431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Also, Can be expressed as linear combination of cols: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262264-D293-5472-A018-1D4083B0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Linear Equation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04BFB-26E8-F85A-2618-B95F3F2967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ADBD2-3374-3819-A07C-F0AD6C1A033F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 dirty="0"/>
              <a:t>Hamid R. Rabiee &amp; Maryam Ramezani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AB26B-3688-8BD5-1D52-02138C649D3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285011D-0F55-654B-8E92-6B5CAD1A7773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14CE89-07B3-8F88-B57A-AC6DA2EE4D3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760" y="1410341"/>
            <a:ext cx="5642144" cy="2690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2C67C0E4-4788-1A2B-3283-BA17E86F54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03586" y="977849"/>
                <a:ext cx="3283209" cy="355578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2C67C0E4-4788-1A2B-3283-BA17E86F5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586" y="977849"/>
                <a:ext cx="3283209" cy="355578"/>
              </a:xfrm>
              <a:prstGeom prst="rect">
                <a:avLst/>
              </a:prstGeom>
              <a:blipFill>
                <a:blip r:embed="rId3"/>
                <a:stretch>
                  <a:fillRect b="-69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">
                <a:extLst>
                  <a:ext uri="{FF2B5EF4-FFF2-40B4-BE49-F238E27FC236}">
                    <a16:creationId xmlns:a16="http://schemas.microsoft.com/office/drawing/2014/main" id="{026D4FC3-2C46-4EE1-89A8-7618AE0187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646" y="3419953"/>
                <a:ext cx="3638940" cy="1265459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  <m:r>
                        <a:rPr lang="en-US" sz="21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eqArr>
                        </m:e>
                      </m:d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Content Placeholder 1">
                <a:extLst>
                  <a:ext uri="{FF2B5EF4-FFF2-40B4-BE49-F238E27FC236}">
                    <a16:creationId xmlns:a16="http://schemas.microsoft.com/office/drawing/2014/main" id="{026D4FC3-2C46-4EE1-89A8-7618AE018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6" y="3419953"/>
                <a:ext cx="3638940" cy="12654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">
                <a:extLst>
                  <a:ext uri="{FF2B5EF4-FFF2-40B4-BE49-F238E27FC236}">
                    <a16:creationId xmlns:a16="http://schemas.microsoft.com/office/drawing/2014/main" id="{2CB23450-E152-A445-1A9B-1A3144F6E9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4215158"/>
                <a:ext cx="7886700" cy="355578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1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 Same for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1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 equation,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1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 variable</a:t>
                </a:r>
              </a:p>
            </p:txBody>
          </p:sp>
        </mc:Choice>
        <mc:Fallback xmlns="">
          <p:sp>
            <p:nvSpPr>
              <p:cNvPr id="13" name="Content Placeholder 1">
                <a:extLst>
                  <a:ext uri="{FF2B5EF4-FFF2-40B4-BE49-F238E27FC236}">
                    <a16:creationId xmlns:a16="http://schemas.microsoft.com/office/drawing/2014/main" id="{2CB23450-E152-A445-1A9B-1A3144F6E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215158"/>
                <a:ext cx="7886700" cy="355578"/>
              </a:xfrm>
              <a:prstGeom prst="rect">
                <a:avLst/>
              </a:prstGeom>
              <a:blipFill>
                <a:blip r:embed="rId5"/>
                <a:stretch>
                  <a:fillRect l="-1082" t="-35593" b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5FDFFD-21D1-830B-73C6-DAD9AECB9913}"/>
                  </a:ext>
                </a:extLst>
              </p:cNvPr>
              <p:cNvSpPr txBox="1"/>
              <p:nvPr/>
            </p:nvSpPr>
            <p:spPr>
              <a:xfrm>
                <a:off x="853932" y="1814181"/>
                <a:ext cx="3527408" cy="12019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limLow>
                        <m:limLow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lim>
                      </m:limLow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𝑏</m:t>
                          </m:r>
                        </m:lim>
                      </m:limLow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5FDFFD-21D1-830B-73C6-DAD9AECB9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32" y="1814181"/>
                <a:ext cx="3527408" cy="12019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829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459EED-76BB-F659-A2A5-53C0F1D9467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Subtract a multiple of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dirty="0"/>
                  <a:t> to eliminate a variable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459EED-76BB-F659-A2A5-53C0F1D946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2077B4C-05F8-5B89-6AF5-E598C51C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Of Elimination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8FCCE-111E-B7C3-96EE-8CC0C8DD0C1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0082E-84D7-947F-0751-5F664FB6B6E3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/>
              <a:t>Hamid R. Rabiee &amp; Maryam Ramezani</a:t>
            </a:r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DD87F-E55A-7FD3-C252-A18B3342E91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285011D-0F55-654B-8E92-6B5CAD1A7773}" type="slidenum">
              <a:rPr lang="en-US" smtClean="0"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4E39D7D9-B188-8BF6-E1E7-CA42D2045E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683" y="1754548"/>
                <a:ext cx="3283209" cy="355578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4E39D7D9-B188-8BF6-E1E7-CA42D2045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83" y="1754548"/>
                <a:ext cx="3283209" cy="355578"/>
              </a:xfrm>
              <a:prstGeom prst="rect">
                <a:avLst/>
              </a:prstGeom>
              <a:blipFill>
                <a:blip r:embed="rId3"/>
                <a:stretch>
                  <a:fillRect b="-1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56DCEC16-9377-8124-1D38-9D68F2082B6E}"/>
              </a:ext>
            </a:extLst>
          </p:cNvPr>
          <p:cNvSpPr/>
          <p:nvPr/>
        </p:nvSpPr>
        <p:spPr>
          <a:xfrm>
            <a:off x="3466245" y="1972227"/>
            <a:ext cx="1929182" cy="273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5BB078-8925-3FC3-2645-D3D82F6C481E}"/>
              </a:ext>
            </a:extLst>
          </p:cNvPr>
          <p:cNvSpPr txBox="1"/>
          <p:nvPr/>
        </p:nvSpPr>
        <p:spPr>
          <a:xfrm>
            <a:off x="3512292" y="1753571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multiply equation 1 by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769EB7-8451-7D7A-8531-58160B0AC435}"/>
                  </a:ext>
                </a:extLst>
              </p:cNvPr>
              <p:cNvSpPr txBox="1"/>
              <p:nvPr/>
            </p:nvSpPr>
            <p:spPr>
              <a:xfrm>
                <a:off x="3446962" y="2200847"/>
                <a:ext cx="17987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Subtract to eliminate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200" dirty="0"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769EB7-8451-7D7A-8531-58160B0A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962" y="2200847"/>
                <a:ext cx="1798762" cy="276999"/>
              </a:xfrm>
              <a:prstGeom prst="rect">
                <a:avLst/>
              </a:prstGeom>
              <a:blipFill>
                <a:blip r:embed="rId4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4D5229-B4F7-A24D-64B5-C78478D1B936}"/>
                  </a:ext>
                </a:extLst>
              </p:cNvPr>
              <p:cNvSpPr txBox="1"/>
              <p:nvPr/>
            </p:nvSpPr>
            <p:spPr>
              <a:xfrm>
                <a:off x="6115050" y="1747670"/>
                <a:ext cx="16079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4D5229-B4F7-A24D-64B5-C78478D1B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050" y="1747670"/>
                <a:ext cx="1607941" cy="369332"/>
              </a:xfrm>
              <a:prstGeom prst="rect">
                <a:avLst/>
              </a:prstGeom>
              <a:blipFill>
                <a:blip r:embed="rId5"/>
                <a:stretch>
                  <a:fillRect l="-1515" r="-3788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010FCD-E45A-6085-8928-8F35FB0769DF}"/>
                  </a:ext>
                </a:extLst>
              </p:cNvPr>
              <p:cNvSpPr txBox="1"/>
              <p:nvPr/>
            </p:nvSpPr>
            <p:spPr>
              <a:xfrm>
                <a:off x="6721610" y="2109148"/>
                <a:ext cx="10017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010FCD-E45A-6085-8928-8F35FB076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610" y="2109148"/>
                <a:ext cx="1001749" cy="369332"/>
              </a:xfrm>
              <a:prstGeom prst="rect">
                <a:avLst/>
              </a:prstGeom>
              <a:blipFill>
                <a:blip r:embed="rId6"/>
                <a:stretch>
                  <a:fillRect l="-6098" r="-6098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14DCA9-E3B7-109C-BB46-8592322B34F1}"/>
              </a:ext>
            </a:extLst>
          </p:cNvPr>
          <p:cNvCxnSpPr>
            <a:cxnSpLocks/>
          </p:cNvCxnSpPr>
          <p:nvPr/>
        </p:nvCxnSpPr>
        <p:spPr>
          <a:xfrm>
            <a:off x="5626359" y="1747670"/>
            <a:ext cx="2190362" cy="1258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172562-1141-1F8D-1284-CD2BF9C78E45}"/>
              </a:ext>
            </a:extLst>
          </p:cNvPr>
          <p:cNvCxnSpPr/>
          <p:nvPr/>
        </p:nvCxnSpPr>
        <p:spPr>
          <a:xfrm>
            <a:off x="5626360" y="1747670"/>
            <a:ext cx="21833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F3FB35-2216-CE60-2C1C-EDD527FD9E59}"/>
              </a:ext>
            </a:extLst>
          </p:cNvPr>
          <p:cNvCxnSpPr>
            <a:cxnSpLocks/>
          </p:cNvCxnSpPr>
          <p:nvPr/>
        </p:nvCxnSpPr>
        <p:spPr>
          <a:xfrm>
            <a:off x="7816721" y="1753571"/>
            <a:ext cx="0" cy="12555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408BF6E1-2D5F-2E5E-C540-DFB041006A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8302" y="4028959"/>
                <a:ext cx="4911401" cy="649039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𝐴</m:t>
                    </m:r>
                  </m:oMath>
                </a14:m>
                <a:r>
                  <a:rPr lang="en-US" sz="2100" dirty="0">
                    <a:latin typeface="Quicksand"/>
                    <a:ea typeface="MS PGothic" panose="020B0600070205080204" pitchFamily="34" charset="-128"/>
                  </a:rPr>
                  <a:t> has become a upper triangle matrix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100" dirty="0">
                  <a:latin typeface="Quicksand"/>
                  <a:ea typeface="MS PGothic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408BF6E1-2D5F-2E5E-C540-DFB041006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302" y="4028959"/>
                <a:ext cx="4911401" cy="649039"/>
              </a:xfrm>
              <a:prstGeom prst="rect">
                <a:avLst/>
              </a:prstGeom>
              <a:blipFill>
                <a:blip r:embed="rId7"/>
                <a:stretch>
                  <a:fillRect l="-621" t="-12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170665B-ADEF-6F99-0286-947FF0F494B1}"/>
                  </a:ext>
                </a:extLst>
              </p:cNvPr>
              <p:cNvSpPr txBox="1"/>
              <p:nvPr/>
            </p:nvSpPr>
            <p:spPr>
              <a:xfrm>
                <a:off x="3196126" y="2688739"/>
                <a:ext cx="2459776" cy="963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lim>
                      </m:limLow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lim>
                      </m:limLow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170665B-ADEF-6F99-0286-947FF0F49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126" y="2688739"/>
                <a:ext cx="2459776" cy="9635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781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233F2B-6A70-33B7-D820-AF181E230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884" y="1284765"/>
            <a:ext cx="7972116" cy="3199920"/>
          </a:xfrm>
        </p:spPr>
        <p:txBody>
          <a:bodyPr>
            <a:normAutofit/>
          </a:bodyPr>
          <a:lstStyle/>
          <a:p>
            <a:pPr>
              <a:buSzPct val="150000"/>
              <a:buFont typeface="Arial" panose="020B0604020202020204" pitchFamily="34" charset="0"/>
              <a:buChar char="•"/>
            </a:pPr>
            <a:endParaRPr lang="en-US" sz="1200" b="1" dirty="0">
              <a:latin typeface="Quicksand"/>
            </a:endParaRP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US" sz="1200" b="1" dirty="0">
                <a:latin typeface="Quicksand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Quicksand"/>
              </a:rPr>
              <a:t>pivots</a:t>
            </a:r>
            <a:r>
              <a:rPr lang="en-US" sz="1200" b="1" dirty="0">
                <a:latin typeface="Quicksand"/>
              </a:rPr>
              <a:t> are on the diagonal of the triangle after elimination</a:t>
            </a:r>
            <a:r>
              <a:rPr lang="en-US" sz="1200" b="1" dirty="0"/>
              <a:t>. </a:t>
            </a:r>
            <a:r>
              <a:rPr lang="en-US" sz="1600" b="1" dirty="0">
                <a:solidFill>
                  <a:schemeClr val="accent1"/>
                </a:solidFill>
              </a:rPr>
              <a:t>The first non zero element in each row</a:t>
            </a:r>
            <a:r>
              <a:rPr lang="en-US" sz="1600" b="1" dirty="0">
                <a:solidFill>
                  <a:schemeClr val="accent1"/>
                </a:solidFill>
                <a:latin typeface="Quicksand"/>
              </a:rPr>
              <a:t> </a:t>
            </a:r>
            <a:r>
              <a:rPr lang="en-US" sz="1200" dirty="0">
                <a:latin typeface="Quicksand"/>
              </a:rPr>
              <a:t>(boldface 2 below is the first pivot)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D21982-EFDF-9185-FC32-F1DF1C9D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Idea Of Elimination (Row Reduction Algorithm)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60213-58B2-5E88-E233-A3B2D2E408A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39531-D852-2ED0-4C0E-52BDC6E9D20E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/>
              <a:t>Hamid R. Rabiee &amp; Maryam Ramezani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0513B0-DD4D-B802-AE58-7E882D6B400F}"/>
                  </a:ext>
                </a:extLst>
              </p:cNvPr>
              <p:cNvSpPr txBox="1"/>
              <p:nvPr/>
            </p:nvSpPr>
            <p:spPr>
              <a:xfrm>
                <a:off x="1636798" y="2053619"/>
                <a:ext cx="1875770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+9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=8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0513B0-DD4D-B802-AE58-7E882D6B4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798" y="2053619"/>
                <a:ext cx="1875770" cy="646331"/>
              </a:xfrm>
              <a:prstGeom prst="rect">
                <a:avLst/>
              </a:prstGeom>
              <a:blipFill>
                <a:blip r:embed="rId3"/>
                <a:stretch>
                  <a:fillRect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E64305E7-9FC8-5B95-67E7-191B00AA1F13}"/>
              </a:ext>
            </a:extLst>
          </p:cNvPr>
          <p:cNvSpPr/>
          <p:nvPr/>
        </p:nvSpPr>
        <p:spPr>
          <a:xfrm>
            <a:off x="3745111" y="2164538"/>
            <a:ext cx="1602533" cy="460051"/>
          </a:xfrm>
          <a:prstGeom prst="righ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294B5D-ABEC-601F-288B-5A57A3E1BEE7}"/>
                  </a:ext>
                </a:extLst>
              </p:cNvPr>
              <p:cNvSpPr txBox="1"/>
              <p:nvPr/>
            </p:nvSpPr>
            <p:spPr>
              <a:xfrm>
                <a:off x="5612269" y="1795207"/>
                <a:ext cx="1983941" cy="277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br>
                  <a:rPr lang="en-US" sz="900" dirty="0"/>
                </a:br>
                <a:endParaRPr lang="en-US" sz="9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294B5D-ABEC-601F-288B-5A57A3E1B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269" y="1795207"/>
                <a:ext cx="1983941" cy="277064"/>
              </a:xfrm>
              <a:prstGeom prst="rect">
                <a:avLst/>
              </a:prstGeom>
              <a:blipFill>
                <a:blip r:embed="rId4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3125E2-F248-3E33-A1C2-C4406F3EA3AC}"/>
                  </a:ext>
                </a:extLst>
              </p:cNvPr>
              <p:cNvSpPr txBox="1"/>
              <p:nvPr/>
            </p:nvSpPr>
            <p:spPr>
              <a:xfrm>
                <a:off x="6322222" y="2164538"/>
                <a:ext cx="1275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3125E2-F248-3E33-A1C2-C4406F3EA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222" y="2164538"/>
                <a:ext cx="1275927" cy="276999"/>
              </a:xfrm>
              <a:prstGeom prst="rect">
                <a:avLst/>
              </a:prstGeom>
              <a:blipFill>
                <a:blip r:embed="rId5"/>
                <a:stretch>
                  <a:fillRect l="-5263" r="-382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1BE2C3-A53A-E635-9ED4-B3FF8AFFD990}"/>
                  </a:ext>
                </a:extLst>
              </p:cNvPr>
              <p:cNvSpPr txBox="1"/>
              <p:nvPr/>
            </p:nvSpPr>
            <p:spPr>
              <a:xfrm>
                <a:off x="7009826" y="2488194"/>
                <a:ext cx="7381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1BE2C3-A53A-E635-9ED4-B3FF8AFFD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826" y="2488194"/>
                <a:ext cx="738151" cy="276999"/>
              </a:xfrm>
              <a:prstGeom prst="rect">
                <a:avLst/>
              </a:prstGeom>
              <a:blipFill>
                <a:blip r:embed="rId6"/>
                <a:stretch>
                  <a:fillRect l="-6612" r="-578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E0DEB73-0FA4-C83F-682B-622E0E5637B4}"/>
              </a:ext>
            </a:extLst>
          </p:cNvPr>
          <p:cNvSpPr/>
          <p:nvPr/>
        </p:nvSpPr>
        <p:spPr>
          <a:xfrm>
            <a:off x="5580188" y="2058210"/>
            <a:ext cx="1333738" cy="640289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">
                <a:extLst>
                  <a:ext uri="{FF2B5EF4-FFF2-40B4-BE49-F238E27FC236}">
                    <a16:creationId xmlns:a16="http://schemas.microsoft.com/office/drawing/2014/main" id="{664553FB-4535-290B-1E80-E633040563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49" y="2711173"/>
                <a:ext cx="7886700" cy="854125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latin typeface="Quicksand"/>
                  </a:rPr>
                  <a:t>Step 1: subtract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1600" dirty="0">
                    <a:latin typeface="Quicksand"/>
                  </a:rPr>
                  <a:t> 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600" dirty="0">
                    <a:latin typeface="Quicksand"/>
                  </a:rPr>
                  <a:t> to eliminate x’s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1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1600" dirty="0">
                  <a:solidFill>
                    <a:srgbClr val="0070C0"/>
                  </a:solidFill>
                  <a:latin typeface="Quicksand"/>
                </a:endParaRPr>
              </a:p>
              <a:p>
                <a:pPr lvl="1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latin typeface="Quicksand"/>
                  </a:rPr>
                  <a:t>Step 2: add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1600" dirty="0">
                    <a:latin typeface="Quicksand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sz="1600" dirty="0">
                    <a:latin typeface="Quicksand"/>
                  </a:rPr>
                  <a:t> to totally eliminate x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endParaRPr lang="en-US" sz="1600" b="0" dirty="0">
                  <a:solidFill>
                    <a:srgbClr val="0070C0"/>
                  </a:solidFill>
                  <a:latin typeface="Quicksand"/>
                </a:endParaRPr>
              </a:p>
              <a:p>
                <a:pPr lvl="1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latin typeface="Quicksand"/>
                  </a:rPr>
                  <a:t>Step 3: subtract new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sz="1600" dirty="0">
                    <a:latin typeface="Quicksand"/>
                  </a:rPr>
                  <a:t> from new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sz="1600" dirty="0">
                  <a:latin typeface="Quicksand"/>
                </a:endParaRPr>
              </a:p>
            </p:txBody>
          </p:sp>
        </mc:Choice>
        <mc:Fallback xmlns="">
          <p:sp>
            <p:nvSpPr>
              <p:cNvPr id="13" name="Content Placeholder 1">
                <a:extLst>
                  <a:ext uri="{FF2B5EF4-FFF2-40B4-BE49-F238E27FC236}">
                    <a16:creationId xmlns:a16="http://schemas.microsoft.com/office/drawing/2014/main" id="{664553FB-4535-290B-1E80-E63304056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2711173"/>
                <a:ext cx="7886700" cy="854125"/>
              </a:xfrm>
              <a:prstGeom prst="rect">
                <a:avLst/>
              </a:prstGeom>
              <a:blipFill>
                <a:blip r:embed="rId7"/>
                <a:stretch>
                  <a:fillRect t="-6429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559512-FFC9-B1F5-F898-F5A1BB38A132}"/>
                  </a:ext>
                </a:extLst>
              </p:cNvPr>
              <p:cNvSpPr txBox="1"/>
              <p:nvPr/>
            </p:nvSpPr>
            <p:spPr>
              <a:xfrm>
                <a:off x="5411755" y="4247619"/>
                <a:ext cx="4475195" cy="5952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5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5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05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105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105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105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105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105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05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559512-FFC9-B1F5-F898-F5A1BB38A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755" y="4247619"/>
                <a:ext cx="4475195" cy="5952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9E246640-D031-457B-27ED-36AE6813CA05}"/>
              </a:ext>
            </a:extLst>
          </p:cNvPr>
          <p:cNvSpPr/>
          <p:nvPr/>
        </p:nvSpPr>
        <p:spPr>
          <a:xfrm>
            <a:off x="783982" y="3573653"/>
            <a:ext cx="7751612" cy="380684"/>
          </a:xfrm>
          <a:prstGeom prst="round2SameRect">
            <a:avLst/>
          </a:prstGeom>
          <a:solidFill>
            <a:srgbClr val="ED7D31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70A87F91-BBCE-934E-DC0C-D63BC25F60C5}"/>
              </a:ext>
            </a:extLst>
          </p:cNvPr>
          <p:cNvSpPr/>
          <p:nvPr/>
        </p:nvSpPr>
        <p:spPr>
          <a:xfrm rot="10800000" flipV="1">
            <a:off x="783982" y="3944383"/>
            <a:ext cx="7766089" cy="1044901"/>
          </a:xfrm>
          <a:prstGeom prst="round2SameRect">
            <a:avLst>
              <a:gd name="adj1" fmla="val 0"/>
              <a:gd name="adj2" fmla="val 7161"/>
            </a:avLst>
          </a:prstGeom>
          <a:solidFill>
            <a:srgbClr val="ED7D31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The variables corresponding to pivot columns in the matrix are called   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basic variables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The other variables are called a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free variable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latin typeface="Quicksand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7A59F1-2914-6C00-76CB-929ED51F8047}"/>
                  </a:ext>
                </a:extLst>
              </p:cNvPr>
              <p:cNvSpPr txBox="1"/>
              <p:nvPr/>
            </p:nvSpPr>
            <p:spPr>
              <a:xfrm>
                <a:off x="3983528" y="4293691"/>
                <a:ext cx="4475195" cy="5952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7A59F1-2914-6C00-76CB-929ED51F8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528" y="4293691"/>
                <a:ext cx="4475195" cy="5952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559512-FFC9-B1F5-F898-F5A1BB38A132}"/>
                  </a:ext>
                </a:extLst>
              </p:cNvPr>
              <p:cNvSpPr txBox="1"/>
              <p:nvPr/>
            </p:nvSpPr>
            <p:spPr>
              <a:xfrm>
                <a:off x="5071793" y="4313508"/>
                <a:ext cx="4475195" cy="5952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5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5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05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105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105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105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105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105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05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559512-FFC9-B1F5-F898-F5A1BB38A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793" y="4313508"/>
                <a:ext cx="4475195" cy="5952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: Top Corners Rounded 29">
            <a:extLst>
              <a:ext uri="{FF2B5EF4-FFF2-40B4-BE49-F238E27FC236}">
                <a16:creationId xmlns:a16="http://schemas.microsoft.com/office/drawing/2014/main" id="{3643C0B0-08EF-A4F7-F0CD-F5EA040959E7}"/>
              </a:ext>
            </a:extLst>
          </p:cNvPr>
          <p:cNvSpPr/>
          <p:nvPr/>
        </p:nvSpPr>
        <p:spPr>
          <a:xfrm>
            <a:off x="798460" y="937645"/>
            <a:ext cx="7659464" cy="301048"/>
          </a:xfrm>
          <a:prstGeom prst="round2SameRect">
            <a:avLst/>
          </a:prstGeom>
          <a:solidFill>
            <a:srgbClr val="ED7D31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Definition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5E9D802E-7F35-BFC4-8F85-B654B9CA5CFB}"/>
              </a:ext>
            </a:extLst>
          </p:cNvPr>
          <p:cNvSpPr/>
          <p:nvPr/>
        </p:nvSpPr>
        <p:spPr>
          <a:xfrm rot="10800000" flipV="1">
            <a:off x="783983" y="1240463"/>
            <a:ext cx="7659466" cy="372576"/>
          </a:xfrm>
          <a:prstGeom prst="round2SameRect">
            <a:avLst>
              <a:gd name="adj1" fmla="val 0"/>
              <a:gd name="adj2" fmla="val 7161"/>
            </a:avLst>
          </a:prstGeom>
          <a:solidFill>
            <a:srgbClr val="ED7D31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A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leading entry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of a row refers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to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the left most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nonzero entry in a nonzero row.</a:t>
            </a:r>
          </a:p>
        </p:txBody>
      </p:sp>
    </p:spTree>
    <p:extLst>
      <p:ext uri="{BB962C8B-B14F-4D97-AF65-F5344CB8AC3E}">
        <p14:creationId xmlns:p14="http://schemas.microsoft.com/office/powerpoint/2010/main" val="32518935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B7BCF4-6C62-70C6-5818-6401AE0361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F97B9B-6171-3446-B63C-32E3A5EB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Homogenous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358FE-2B2A-CA0C-54F7-3648DA9407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B6E16-7875-F941-746E-91724E869675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/>
              <a:t>Hamid R. Rabiee &amp; Maryam Ramezani</a:t>
            </a:r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10E8D-FB34-BD4B-3246-27A0893CD7F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708660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GB" smtClean="0"/>
              <a:pPr/>
              <a:t>45</a:t>
            </a:fld>
            <a:endParaRPr lang="en-GB" dirty="0"/>
          </a:p>
        </p:txBody>
      </p:sp>
      <p:sp>
        <p:nvSpPr>
          <p:cNvPr id="7" name="Google Shape;532;p58">
            <a:extLst>
              <a:ext uri="{FF2B5EF4-FFF2-40B4-BE49-F238E27FC236}">
                <a16:creationId xmlns:a16="http://schemas.microsoft.com/office/drawing/2014/main" id="{4F3B5808-5CF9-8592-9937-9CDD98BFF7D6}"/>
              </a:ext>
            </a:extLst>
          </p:cNvPr>
          <p:cNvSpPr/>
          <p:nvPr/>
        </p:nvSpPr>
        <p:spPr>
          <a:xfrm>
            <a:off x="832530" y="1098300"/>
            <a:ext cx="7783686" cy="3984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0000"/>
                </a:solidFill>
                <a:latin typeface="Quicksand"/>
                <a:ea typeface="MS PGothic" panose="020B0600070205080204" pitchFamily="34" charset="-128"/>
                <a:cs typeface="Palatino Linotype"/>
                <a:sym typeface="Palatino Linotype"/>
              </a:rPr>
              <a:t>Theorem</a:t>
            </a:r>
            <a:endParaRPr sz="1800" dirty="0">
              <a:solidFill>
                <a:srgbClr val="000000"/>
              </a:solidFill>
              <a:latin typeface="Quicksand"/>
              <a:ea typeface="MS PGothic" panose="020B0600070205080204" pitchFamily="34" charset="-128"/>
              <a:cs typeface="Palatino Linotype"/>
              <a:sym typeface="Palatino Linotyp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533;p58">
                <a:extLst>
                  <a:ext uri="{FF2B5EF4-FFF2-40B4-BE49-F238E27FC236}">
                    <a16:creationId xmlns:a16="http://schemas.microsoft.com/office/drawing/2014/main" id="{B27DA09D-E76B-3313-F0A6-2338E5AA2F66}"/>
                  </a:ext>
                </a:extLst>
              </p:cNvPr>
              <p:cNvSpPr/>
              <p:nvPr/>
            </p:nvSpPr>
            <p:spPr>
              <a:xfrm flipH="1">
                <a:off x="832730" y="1496649"/>
                <a:ext cx="7783686" cy="536245"/>
              </a:xfrm>
              <a:prstGeom prst="round2SameRect">
                <a:avLst>
                  <a:gd name="adj1" fmla="val 0"/>
                  <a:gd name="adj2" fmla="val 7161"/>
                </a:avLst>
              </a:prstGeom>
              <a:solidFill>
                <a:srgbClr val="E1EF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r>
                  <a:rPr lang="en-US" sz="1800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𝐵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are row-equivalent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𝑚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Palatino Linotype"/>
                        <a:sym typeface="Palatino Linotype"/>
                      </a:rPr>
                      <m:t>×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Palatino Linotype"/>
                        <a:sym typeface="Palatino Linotype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matrices, the homogenous systems of linear equations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𝐴𝑥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=0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and B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=0</m:t>
                    </m:r>
                  </m:oMath>
                </a14:m>
                <a:r>
                  <a:rPr lang="en-US" sz="1800" dirty="0"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have exactly the same solutions.</a:t>
                </a:r>
                <a:endParaRPr sz="1800" dirty="0">
                  <a:solidFill>
                    <a:srgbClr val="000000"/>
                  </a:solidFill>
                  <a:latin typeface="Quicksand"/>
                  <a:ea typeface="MS PGothic" panose="020B0600070205080204" pitchFamily="34" charset="-128"/>
                  <a:cs typeface="Palatino Linotype"/>
                  <a:sym typeface="Palatino Linotype"/>
                </a:endParaRPr>
              </a:p>
            </p:txBody>
          </p:sp>
        </mc:Choice>
        <mc:Fallback xmlns="">
          <p:sp>
            <p:nvSpPr>
              <p:cNvPr id="8" name="Google Shape;533;p58">
                <a:extLst>
                  <a:ext uri="{FF2B5EF4-FFF2-40B4-BE49-F238E27FC236}">
                    <a16:creationId xmlns:a16="http://schemas.microsoft.com/office/drawing/2014/main" id="{B27DA09D-E76B-3313-F0A6-2338E5AA2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2730" y="1496649"/>
                <a:ext cx="7783686" cy="536245"/>
              </a:xfrm>
              <a:prstGeom prst="round2SameRect">
                <a:avLst>
                  <a:gd name="adj1" fmla="val 0"/>
                  <a:gd name="adj2" fmla="val 7161"/>
                </a:avLst>
              </a:prstGeom>
              <a:blipFill>
                <a:blip r:embed="rId2"/>
                <a:stretch>
                  <a:fillRect l="-549" t="-17241" r="-1176" b="-275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Google Shape;535;p58">
            <a:extLst>
              <a:ext uri="{FF2B5EF4-FFF2-40B4-BE49-F238E27FC236}">
                <a16:creationId xmlns:a16="http://schemas.microsoft.com/office/drawing/2014/main" id="{6726FACE-06BC-A6E4-4998-A2CA54F464A1}"/>
              </a:ext>
            </a:extLst>
          </p:cNvPr>
          <p:cNvSpPr txBox="1"/>
          <p:nvPr/>
        </p:nvSpPr>
        <p:spPr>
          <a:xfrm>
            <a:off x="786232" y="2070877"/>
            <a:ext cx="15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66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Palatino Linotype"/>
                <a:sym typeface="Palatino Linotype"/>
              </a:rPr>
              <a:t>Proof:</a:t>
            </a:r>
            <a:endParaRPr b="1" dirty="0">
              <a:solidFill>
                <a:srgbClr val="FF0066"/>
              </a:solidFill>
              <a:latin typeface="MS PGothic" panose="020B0600070205080204" pitchFamily="34" charset="-128"/>
              <a:ea typeface="MS PGothic" panose="020B0600070205080204" pitchFamily="34" charset="-128"/>
              <a:cs typeface="Palatino Linotype"/>
              <a:sym typeface="Palatino Linotyp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576882-DC8B-C5B5-52F3-7994899F013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70059" y="2253723"/>
            <a:ext cx="4424125" cy="26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5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606383-18C3-EAE9-DAFA-44B7CDEEB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F97B9B-6171-3446-B63C-32E3A5EB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Homogenous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358FE-2B2A-CA0C-54F7-3648DA9407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B6E16-7875-F941-746E-91724E869675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/>
              <a:t>Hamid R. Rabiee &amp; Maryam Ramezani</a:t>
            </a:r>
            <a:endParaRPr lang="pl-PL" dirty="0"/>
          </a:p>
        </p:txBody>
      </p:sp>
      <p:sp>
        <p:nvSpPr>
          <p:cNvPr id="11" name="Google Shape;532;p58">
            <a:extLst>
              <a:ext uri="{FF2B5EF4-FFF2-40B4-BE49-F238E27FC236}">
                <a16:creationId xmlns:a16="http://schemas.microsoft.com/office/drawing/2014/main" id="{4161141D-FA32-AD65-4AA1-FE0E72126075}"/>
              </a:ext>
            </a:extLst>
          </p:cNvPr>
          <p:cNvSpPr/>
          <p:nvPr/>
        </p:nvSpPr>
        <p:spPr>
          <a:xfrm>
            <a:off x="784908" y="1140715"/>
            <a:ext cx="7783686" cy="3984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4472C4">
              <a:lumMod val="40000"/>
              <a:lumOff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Quicksand"/>
                <a:ea typeface="MS PGothic" panose="020B0600070205080204" pitchFamily="34" charset="-128"/>
                <a:cs typeface="Palatino Linotype"/>
                <a:sym typeface="Palatino Linotype"/>
              </a:rPr>
              <a:t>Example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Quicksand"/>
              <a:ea typeface="MS PGothic" panose="020B0600070205080204" pitchFamily="34" charset="-128"/>
              <a:cs typeface="Palatino Linotype"/>
              <a:sym typeface="Palatino Linotyp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533;p58">
                <a:extLst>
                  <a:ext uri="{FF2B5EF4-FFF2-40B4-BE49-F238E27FC236}">
                    <a16:creationId xmlns:a16="http://schemas.microsoft.com/office/drawing/2014/main" id="{AD9349B7-789D-713F-0BC8-41C9290D69ED}"/>
                  </a:ext>
                </a:extLst>
              </p:cNvPr>
              <p:cNvSpPr/>
              <p:nvPr/>
            </p:nvSpPr>
            <p:spPr>
              <a:xfrm flipH="1">
                <a:off x="785108" y="1539064"/>
                <a:ext cx="7783686" cy="1712149"/>
              </a:xfrm>
              <a:prstGeom prst="round2SameRect">
                <a:avLst>
                  <a:gd name="adj1" fmla="val 0"/>
                  <a:gd name="adj2" fmla="val 7161"/>
                </a:avLst>
              </a:prstGeom>
              <a:solidFill>
                <a:srgbClr val="4472C4">
                  <a:lumMod val="20000"/>
                  <a:lumOff val="8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Find the solution for this system.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Suppose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S PGothic" panose="020B0600070205080204" pitchFamily="34" charset="-128"/>
                        <a:cs typeface="Palatino Linotype"/>
                        <a:sym typeface="Palatino Linotype"/>
                      </a:rPr>
                      <m:t>𝐹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Quicksand"/>
                    <a:ea typeface="MS PGothic" panose="020B0600070205080204" pitchFamily="34" charset="-128"/>
                    <a:cs typeface="Palatino Linotype"/>
                    <a:sym typeface="Palatino Linotype"/>
                  </a:rPr>
                  <a:t> is the field of complex number and the coefficient matrix is: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Quicksand"/>
                  <a:ea typeface="MS PGothic" panose="020B0600070205080204" pitchFamily="34" charset="-128"/>
                  <a:cs typeface="Palatino Linotype"/>
                  <a:sym typeface="Palatino Linotype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S PGothic" panose="020B0600070205080204" pitchFamily="34" charset="-128"/>
                          <a:sym typeface="Palatino Linotype"/>
                        </a:rPr>
                        <m:t>𝐴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S PGothic" panose="020B0600070205080204" pitchFamily="34" charset="-128"/>
                          <a:sym typeface="Palatino Linotype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sym typeface="Palatino Linotype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sym typeface="Palatino Linotype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MS PGothic" panose="020B0600070205080204" pitchFamily="34" charset="-128"/>
                                    <a:sym typeface="Palatino Linotype"/>
                                  </a:rPr>
                                  <m:t>−</m:t>
                                </m:r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MS PGothic" panose="020B0600070205080204" pitchFamily="34" charset="-128"/>
                                    <a:sym typeface="Palatino Linotype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MS PGothic" panose="020B0600070205080204" pitchFamily="34" charset="-128"/>
                                    <a:sym typeface="Palatino Linotype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MS PGothic" panose="020B0600070205080204" pitchFamily="34" charset="-128"/>
                                    <a:sym typeface="Palatino Linotype"/>
                                  </a:rPr>
                                  <m:t>−</m:t>
                                </m:r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MS PGothic" panose="020B0600070205080204" pitchFamily="34" charset="-128"/>
                                    <a:sym typeface="Palatino Linotype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MS PGothic" panose="020B0600070205080204" pitchFamily="34" charset="-128"/>
                                    <a:sym typeface="Palatino Linotype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MS PGothic" panose="020B0600070205080204" pitchFamily="34" charset="-128"/>
                                    <a:sym typeface="Palatino Linotype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MS PGothic" panose="020B0600070205080204" pitchFamily="34" charset="-128"/>
                                    <a:sym typeface="Palatino Linotype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Quicksand"/>
                  <a:ea typeface="MS PGothic" panose="020B0600070205080204" pitchFamily="34" charset="-128"/>
                  <a:cs typeface="Palatino Linotype"/>
                  <a:sym typeface="Palatino Linotype"/>
                </a:endParaRPr>
              </a:p>
            </p:txBody>
          </p:sp>
        </mc:Choice>
        <mc:Fallback xmlns="">
          <p:sp>
            <p:nvSpPr>
              <p:cNvPr id="12" name="Google Shape;533;p58">
                <a:extLst>
                  <a:ext uri="{FF2B5EF4-FFF2-40B4-BE49-F238E27FC236}">
                    <a16:creationId xmlns:a16="http://schemas.microsoft.com/office/drawing/2014/main" id="{AD9349B7-789D-713F-0BC8-41C9290D69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5108" y="1539064"/>
                <a:ext cx="7783686" cy="1712149"/>
              </a:xfrm>
              <a:prstGeom prst="round2SameRect">
                <a:avLst>
                  <a:gd name="adj1" fmla="val 0"/>
                  <a:gd name="adj2" fmla="val 7161"/>
                </a:avLst>
              </a:prstGeom>
              <a:blipFill>
                <a:blip r:embed="rId2"/>
                <a:stretch>
                  <a:fillRect l="-235" t="-7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7B9A159-CFD1-A9AA-90DA-AAD08836D1A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7722" y="3319805"/>
            <a:ext cx="3015205" cy="132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3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E552B27-943D-00FE-E048-5146E5266B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65FBF5-2BD3-DE91-A11B-A776F407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of system of linear equations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8A107-0E6E-ECB8-E8D8-9FAA8A159CE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43470-E6CD-5EC0-2E5F-2577DA92B9B8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/>
              <a:t>Hamid R. Rabiee &amp; Maryam Ramezani</a:t>
            </a:r>
            <a:endParaRPr lang="pl-PL" dirty="0"/>
          </a:p>
        </p:txBody>
      </p:sp>
      <p:sp>
        <p:nvSpPr>
          <p:cNvPr id="9" name="Google Shape;532;p58">
            <a:extLst>
              <a:ext uri="{FF2B5EF4-FFF2-40B4-BE49-F238E27FC236}">
                <a16:creationId xmlns:a16="http://schemas.microsoft.com/office/drawing/2014/main" id="{4A3E6AC5-AC20-2C48-E1EA-CBB7C2CE3E62}"/>
              </a:ext>
            </a:extLst>
          </p:cNvPr>
          <p:cNvSpPr/>
          <p:nvPr/>
        </p:nvSpPr>
        <p:spPr>
          <a:xfrm>
            <a:off x="720000" y="2196220"/>
            <a:ext cx="7783686" cy="3984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0000"/>
                </a:solidFill>
                <a:latin typeface="Quicksand"/>
                <a:ea typeface="MS PGothic" panose="020B0600070205080204" pitchFamily="34" charset="-128"/>
                <a:cs typeface="Palatino Linotype"/>
                <a:sym typeface="Palatino Linotype"/>
              </a:rPr>
              <a:t>Theorem</a:t>
            </a:r>
            <a:endParaRPr sz="1800" dirty="0">
              <a:solidFill>
                <a:srgbClr val="000000"/>
              </a:solidFill>
              <a:latin typeface="Quicksand"/>
              <a:ea typeface="MS PGothic" panose="020B0600070205080204" pitchFamily="34" charset="-128"/>
              <a:cs typeface="Palatino Linotype"/>
              <a:sym typeface="Palatino Linotype"/>
            </a:endParaRPr>
          </a:p>
        </p:txBody>
      </p:sp>
      <p:sp>
        <p:nvSpPr>
          <p:cNvPr id="10" name="Google Shape;533;p58">
            <a:extLst>
              <a:ext uri="{FF2B5EF4-FFF2-40B4-BE49-F238E27FC236}">
                <a16:creationId xmlns:a16="http://schemas.microsoft.com/office/drawing/2014/main" id="{B95AF0A6-BEC5-1088-C1AF-4C7935B10162}"/>
              </a:ext>
            </a:extLst>
          </p:cNvPr>
          <p:cNvSpPr/>
          <p:nvPr/>
        </p:nvSpPr>
        <p:spPr>
          <a:xfrm flipH="1">
            <a:off x="720200" y="2594569"/>
            <a:ext cx="7783686" cy="536245"/>
          </a:xfrm>
          <a:prstGeom prst="round2SameRect">
            <a:avLst>
              <a:gd name="adj1" fmla="val 0"/>
              <a:gd name="adj2" fmla="val 7161"/>
            </a:avLst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Quicksand"/>
                <a:ea typeface="MS PGothic" panose="020B0600070205080204" pitchFamily="34" charset="-128"/>
                <a:cs typeface="Palatino Linotype"/>
                <a:sym typeface="Palatino Linotype"/>
              </a:rPr>
              <a:t>Equivalent systems of linear equations have exactly the same solutions.</a:t>
            </a:r>
            <a:endParaRPr sz="1800" dirty="0">
              <a:solidFill>
                <a:srgbClr val="000000"/>
              </a:solidFill>
              <a:latin typeface="Quicksand"/>
              <a:ea typeface="MS PGothic" panose="020B0600070205080204" pitchFamily="34" charset="-128"/>
              <a:cs typeface="Palatino Linotype"/>
              <a:sym typeface="Palatino Linotype"/>
            </a:endParaRPr>
          </a:p>
        </p:txBody>
      </p:sp>
      <p:sp>
        <p:nvSpPr>
          <p:cNvPr id="11" name="Google Shape;535;p58">
            <a:extLst>
              <a:ext uri="{FF2B5EF4-FFF2-40B4-BE49-F238E27FC236}">
                <a16:creationId xmlns:a16="http://schemas.microsoft.com/office/drawing/2014/main" id="{02963190-582C-E497-1459-0947A307EC60}"/>
              </a:ext>
            </a:extLst>
          </p:cNvPr>
          <p:cNvSpPr txBox="1"/>
          <p:nvPr/>
        </p:nvSpPr>
        <p:spPr>
          <a:xfrm>
            <a:off x="720000" y="3047085"/>
            <a:ext cx="15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66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Palatino Linotype"/>
                <a:sym typeface="Palatino Linotype"/>
              </a:rPr>
              <a:t>Proof:</a:t>
            </a:r>
            <a:endParaRPr b="1" dirty="0">
              <a:solidFill>
                <a:srgbClr val="FF0066"/>
              </a:solidFill>
              <a:latin typeface="MS PGothic" panose="020B0600070205080204" pitchFamily="34" charset="-128"/>
              <a:ea typeface="MS PGothic" panose="020B0600070205080204" pitchFamily="34" charset="-128"/>
              <a:cs typeface="Palatino Linotype"/>
              <a:sym typeface="Palatino Linotype"/>
            </a:endParaRP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E5C9410C-6534-1302-9640-CEACF0C433D5}"/>
              </a:ext>
            </a:extLst>
          </p:cNvPr>
          <p:cNvSpPr/>
          <p:nvPr/>
        </p:nvSpPr>
        <p:spPr>
          <a:xfrm>
            <a:off x="697064" y="3637361"/>
            <a:ext cx="7886700" cy="409728"/>
          </a:xfrm>
          <a:prstGeom prst="round2SameRect">
            <a:avLst/>
          </a:prstGeom>
          <a:solidFill>
            <a:srgbClr val="F7A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Quicksand"/>
              </a:rPr>
              <a:t>Note</a:t>
            </a:r>
            <a:endParaRPr lang="en-US" sz="1050" dirty="0">
              <a:solidFill>
                <a:schemeClr val="tx1"/>
              </a:solidFill>
              <a:latin typeface="Quicksand"/>
            </a:endParaRP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7514974E-AC31-B1B8-2391-EF341CEFB001}"/>
              </a:ext>
            </a:extLst>
          </p:cNvPr>
          <p:cNvSpPr/>
          <p:nvPr/>
        </p:nvSpPr>
        <p:spPr>
          <a:xfrm rot="10800000" flipV="1">
            <a:off x="697064" y="4014776"/>
            <a:ext cx="7886700" cy="902716"/>
          </a:xfrm>
          <a:prstGeom prst="round2SameRect">
            <a:avLst>
              <a:gd name="adj1" fmla="val 0"/>
              <a:gd name="adj2" fmla="val 7161"/>
            </a:avLst>
          </a:prstGeom>
          <a:solidFill>
            <a:srgbClr val="F0D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chemeClr val="tx1"/>
                </a:solidFill>
                <a:latin typeface="Quicksand"/>
              </a:rPr>
              <a:t>It is important to note that row operations are reversible. If two rows are interchanged, they can be returned to their original positions by another interchange.</a:t>
            </a:r>
          </a:p>
          <a:p>
            <a:pPr marL="214313" indent="-214313"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chemeClr val="tx1"/>
                </a:solidFill>
                <a:latin typeface="Quicksand"/>
              </a:rPr>
              <a:t>If the augmented matrices of two linear systems are row equivalent, then the two systems have the same solution set.</a:t>
            </a:r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B90615F2-457F-7BB5-32D7-3714BA9B1BA0}"/>
              </a:ext>
            </a:extLst>
          </p:cNvPr>
          <p:cNvSpPr/>
          <p:nvPr/>
        </p:nvSpPr>
        <p:spPr>
          <a:xfrm>
            <a:off x="720000" y="1024409"/>
            <a:ext cx="7886700" cy="409728"/>
          </a:xfrm>
          <a:prstGeom prst="round2SameRect">
            <a:avLst/>
          </a:prstGeom>
          <a:solidFill>
            <a:srgbClr val="ED7D31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Definition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CAB6A2B0-20B4-208A-CB89-388196F69534}"/>
              </a:ext>
            </a:extLst>
          </p:cNvPr>
          <p:cNvSpPr/>
          <p:nvPr/>
        </p:nvSpPr>
        <p:spPr>
          <a:xfrm rot="10800000" flipV="1">
            <a:off x="720000" y="1434137"/>
            <a:ext cx="7886700" cy="686835"/>
          </a:xfrm>
          <a:prstGeom prst="round2SameRect">
            <a:avLst>
              <a:gd name="adj1" fmla="val 0"/>
              <a:gd name="adj2" fmla="val 7161"/>
            </a:avLst>
          </a:prstGeom>
          <a:solidFill>
            <a:srgbClr val="ED7D31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The two systems of linear equations are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equivalent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 if each equation in each system is a linear combination of the equations in other system.</a:t>
            </a:r>
          </a:p>
        </p:txBody>
      </p:sp>
    </p:spTree>
    <p:extLst>
      <p:ext uri="{BB962C8B-B14F-4D97-AF65-F5344CB8AC3E}">
        <p14:creationId xmlns:p14="http://schemas.microsoft.com/office/powerpoint/2010/main" val="28993954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E67CE2-C193-68F1-AC88-2E5A2105B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 system of linear equations has: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1600" dirty="0"/>
              <a:t>No solution</a:t>
            </a:r>
          </a:p>
          <a:p>
            <a:pPr lvl="1"/>
            <a:r>
              <a:rPr lang="en-US" sz="1600" dirty="0"/>
              <a:t>Exactly one solution</a:t>
            </a:r>
          </a:p>
          <a:p>
            <a:pPr lvl="1"/>
            <a:r>
              <a:rPr lang="en-US" sz="1600" dirty="0"/>
              <a:t>Infinitely many solutions</a:t>
            </a:r>
          </a:p>
          <a:p>
            <a:pPr lvl="1"/>
            <a:endParaRPr lang="en-US" sz="1600" dirty="0"/>
          </a:p>
          <a:p>
            <a:pPr marL="596900" lvl="1" indent="0">
              <a:buNone/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E716AD-5D03-4234-5F03-8858A28E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and Uniqueness 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6E42C-731E-5C4F-F55E-1C40A7A24C3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CA7D-89B3-5B25-E6F3-9241AA5CBC33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/>
              <a:t>Hamid R. Rabiee &amp; Maryam Ramezani</a:t>
            </a:r>
            <a:endParaRPr lang="pl-PL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AC68B91D-E419-ECFB-27FD-0CF86B3BCAC5}"/>
              </a:ext>
            </a:extLst>
          </p:cNvPr>
          <p:cNvSpPr/>
          <p:nvPr/>
        </p:nvSpPr>
        <p:spPr>
          <a:xfrm>
            <a:off x="3804296" y="2244763"/>
            <a:ext cx="187890" cy="5699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BBA11C-7BE7-E420-C26E-CCDE21BCAA18}"/>
              </a:ext>
            </a:extLst>
          </p:cNvPr>
          <p:cNvSpPr txBox="1"/>
          <p:nvPr/>
        </p:nvSpPr>
        <p:spPr>
          <a:xfrm>
            <a:off x="4657874" y="1885888"/>
            <a:ext cx="1258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inconsistent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4DBF88-F66B-3454-EF0C-9AACAA14F074}"/>
              </a:ext>
            </a:extLst>
          </p:cNvPr>
          <p:cNvSpPr txBox="1"/>
          <p:nvPr/>
        </p:nvSpPr>
        <p:spPr>
          <a:xfrm>
            <a:off x="4657874" y="2375841"/>
            <a:ext cx="1258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consistent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0CFCC9-3535-FD22-3491-8DF56EDC2941}"/>
              </a:ext>
            </a:extLst>
          </p:cNvPr>
          <p:cNvCxnSpPr>
            <a:cxnSpLocks/>
          </p:cNvCxnSpPr>
          <p:nvPr/>
        </p:nvCxnSpPr>
        <p:spPr>
          <a:xfrm>
            <a:off x="3995617" y="2061919"/>
            <a:ext cx="620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3E0642-53F5-5222-748B-17E5652777B4}"/>
              </a:ext>
            </a:extLst>
          </p:cNvPr>
          <p:cNvCxnSpPr/>
          <p:nvPr/>
        </p:nvCxnSpPr>
        <p:spPr>
          <a:xfrm>
            <a:off x="4037836" y="2529730"/>
            <a:ext cx="620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1327A52C-2219-95C1-02DC-86BD19D720A1}"/>
              </a:ext>
            </a:extLst>
          </p:cNvPr>
          <p:cNvSpPr/>
          <p:nvPr/>
        </p:nvSpPr>
        <p:spPr>
          <a:xfrm rot="10800000" flipV="1">
            <a:off x="863433" y="3787393"/>
            <a:ext cx="7198334" cy="550983"/>
          </a:xfrm>
          <a:prstGeom prst="round2SameRect">
            <a:avLst>
              <a:gd name="adj1" fmla="val 0"/>
              <a:gd name="adj2" fmla="val 7161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indent="-257175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Quicksand"/>
              </a:rPr>
              <a:t>Is the system consistent? That is, does at least one solution exist?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Quicksand"/>
              </a:rPr>
              <a:t>If a solution exists, is it the only one? That is, is the solution unique?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45B94-2D86-0663-7B10-78903F7EC301}"/>
              </a:ext>
            </a:extLst>
          </p:cNvPr>
          <p:cNvSpPr txBox="1"/>
          <p:nvPr/>
        </p:nvSpPr>
        <p:spPr>
          <a:xfrm>
            <a:off x="827882" y="3324241"/>
            <a:ext cx="36757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Quicksand"/>
              </a:rPr>
              <a:t>Next session:</a:t>
            </a:r>
          </a:p>
          <a:p>
            <a:endParaRPr lang="en-US" dirty="0">
              <a:latin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423045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86574E-157E-0B36-BB32-4BB161C0E5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Different view of matrix multiplication</a:t>
            </a:r>
          </a:p>
          <a:p>
            <a:r>
              <a:rPr lang="en-US" sz="1800" dirty="0"/>
              <a:t>Linear combination and matrix multiplication</a:t>
            </a:r>
          </a:p>
          <a:p>
            <a:r>
              <a:rPr lang="en-US" sz="1800" dirty="0"/>
              <a:t>Associativity of three matrices multiplication</a:t>
            </a:r>
          </a:p>
          <a:p>
            <a:r>
              <a:rPr lang="en-US" sz="1800" dirty="0"/>
              <a:t>Gaussian Elimination</a:t>
            </a:r>
          </a:p>
          <a:p>
            <a:r>
              <a:rPr lang="en-US" sz="1800" dirty="0"/>
              <a:t>Row-equivalent of two matrices</a:t>
            </a:r>
          </a:p>
          <a:p>
            <a:r>
              <a:rPr lang="en-US" sz="1800" dirty="0"/>
              <a:t>Elementary matrices</a:t>
            </a:r>
          </a:p>
          <a:p>
            <a:r>
              <a:rPr lang="en-US" sz="1800" dirty="0"/>
              <a:t>System of linear equations</a:t>
            </a:r>
          </a:p>
          <a:p>
            <a:r>
              <a:rPr lang="en-US" sz="1800" dirty="0"/>
              <a:t>Equivalent systems of linear equations have exactly the same solutions.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13EEA7-C5C7-FA91-1195-89CED506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477A9-8360-D0AF-F8C8-0FF833E59E9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111FC-1E83-5399-1EA4-727725B1E002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/>
              <a:t>Hamid R. Rabiee &amp; Maryam Ramezani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808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783777-3D47-2A28-1514-6C6C32859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you work with categorical data in machine learning.</a:t>
            </a:r>
          </a:p>
          <a:p>
            <a:r>
              <a:rPr lang="en-US" dirty="0"/>
              <a:t>It is common to encode categorical variables to make them easier to work with and learn by some techniques. A popular encoding for categorical variables is the one hot encoding.</a:t>
            </a:r>
          </a:p>
          <a:p>
            <a:r>
              <a:rPr lang="en-US" dirty="0"/>
              <a:t>A one hot encoding is: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322C3F-E447-6788-1BA1-A74A793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(Non-numerical) Data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567D4-552A-1293-B2E5-B43C40DFC14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AD79E-B644-12F3-D192-8F07C0698CF9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/>
              <a:t>Hamid R. Rabiee &amp; Maryam Ramezani</a:t>
            </a:r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B4513D-F897-116F-F6B4-F94743D7A4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7350" y="3848740"/>
            <a:ext cx="2258830" cy="107833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0214C12-1DD3-92D7-9B14-A692B9D8828D}"/>
              </a:ext>
            </a:extLst>
          </p:cNvPr>
          <p:cNvGrpSpPr/>
          <p:nvPr/>
        </p:nvGrpSpPr>
        <p:grpSpPr>
          <a:xfrm>
            <a:off x="1323330" y="2440075"/>
            <a:ext cx="6791970" cy="1179672"/>
            <a:chOff x="543669" y="1687869"/>
            <a:chExt cx="8356820" cy="2447957"/>
          </a:xfrm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A7DA98B9-BD2E-5B31-046F-0BFC86A76648}"/>
                </a:ext>
              </a:extLst>
            </p:cNvPr>
            <p:cNvSpPr/>
            <p:nvPr/>
          </p:nvSpPr>
          <p:spPr>
            <a:xfrm>
              <a:off x="543669" y="1687869"/>
              <a:ext cx="8356820" cy="729032"/>
            </a:xfrm>
            <a:prstGeom prst="round2SameRect">
              <a:avLst/>
            </a:prstGeom>
            <a:solidFill>
              <a:srgbClr val="4472C4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cs typeface="+mn-cs"/>
                </a:rPr>
                <a:t>Example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: Top Corners Rounded 12">
                  <a:extLst>
                    <a:ext uri="{FF2B5EF4-FFF2-40B4-BE49-F238E27FC236}">
                      <a16:creationId xmlns:a16="http://schemas.microsoft.com/office/drawing/2014/main" id="{97DA64BC-8503-346B-9EEE-6A95680ADCC4}"/>
                    </a:ext>
                  </a:extLst>
                </p:cNvPr>
                <p:cNvSpPr/>
                <p:nvPr/>
              </p:nvSpPr>
              <p:spPr>
                <a:xfrm rot="10800000" flipV="1">
                  <a:off x="543669" y="2416901"/>
                  <a:ext cx="8356820" cy="1718926"/>
                </a:xfrm>
                <a:prstGeom prst="round2SameRect">
                  <a:avLst>
                    <a:gd name="adj1" fmla="val 0"/>
                    <a:gd name="adj2" fmla="val 7161"/>
                  </a:avLst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S PGothic" panose="020B0600070205080204" pitchFamily="34" charset="-128"/>
                      <a:ea typeface="MS PGothic" panose="020B0600070205080204" pitchFamily="34" charset="-128"/>
                      <a:cs typeface="+mn-cs"/>
                    </a:rPr>
                    <a:t>           red=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MS PGothic" panose="020B0600070205080204" pitchFamily="34" charset="-128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MS PGothic" panose="020B0600070205080204" pitchFamily="34" charset="-128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MS PGothic" panose="020B0600070205080204" pitchFamily="34" charset="-128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S PGothic" panose="020B0600070205080204" pitchFamily="34" charset="-128"/>
                      <a:ea typeface="MS PGothic" panose="020B0600070205080204" pitchFamily="34" charset="-128"/>
                      <a:cs typeface="+mn-cs"/>
                    </a:rPr>
                    <a:t>            green=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MS PGothic" panose="020B0600070205080204" pitchFamily="34" charset="-128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MS PGothic" panose="020B0600070205080204" pitchFamily="34" charset="-128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MS PGothic" panose="020B0600070205080204" pitchFamily="34" charset="-128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S PGothic" panose="020B0600070205080204" pitchFamily="34" charset="-128"/>
                      <a:ea typeface="MS PGothic" panose="020B0600070205080204" pitchFamily="34" charset="-128"/>
                      <a:cs typeface="+mn-cs"/>
                    </a:rPr>
                    <a:t>                 blue=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MS PGothic" panose="020B0600070205080204" pitchFamily="34" charset="-128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MS PGothic" panose="020B0600070205080204" pitchFamily="34" charset="-128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MS PGothic" panose="020B0600070205080204" pitchFamily="34" charset="-128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Rectangle: Top Corners Rounded 12">
                  <a:extLst>
                    <a:ext uri="{FF2B5EF4-FFF2-40B4-BE49-F238E27FC236}">
                      <a16:creationId xmlns:a16="http://schemas.microsoft.com/office/drawing/2014/main" id="{97DA64BC-8503-346B-9EEE-6A95680AD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V="1">
                  <a:off x="543669" y="2416901"/>
                  <a:ext cx="8356820" cy="1718926"/>
                </a:xfrm>
                <a:prstGeom prst="round2SameRect">
                  <a:avLst>
                    <a:gd name="adj1" fmla="val 0"/>
                    <a:gd name="adj2" fmla="val 7161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25400" cap="flat" cmpd="sng" algn="ctr">
                  <a:noFill/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8E21B13-DF0E-9471-BE57-03190736B60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79481" y="3709712"/>
            <a:ext cx="2731645" cy="133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01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A93146-7814-EF15-6A26-A1A0D3495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98300"/>
            <a:ext cx="8076759" cy="3505200"/>
          </a:xfrm>
        </p:spPr>
        <p:txBody>
          <a:bodyPr>
            <a:normAutofit/>
          </a:bodyPr>
          <a:lstStyle/>
          <a:p>
            <a:pPr marL="342900" indent="-342900" fontAlgn="base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chemeClr val="accent1"/>
                </a:solidFill>
                <a:ea typeface="MS PGothic" panose="020B0600070205080204" pitchFamily="34" charset="-128"/>
              </a:rPr>
              <a:t>Chapter 1: </a:t>
            </a:r>
            <a:r>
              <a:rPr lang="en-US" sz="1800" dirty="0">
                <a:solidFill>
                  <a:schemeClr val="accent1"/>
                </a:solidFill>
                <a:ea typeface="MS PGothic" panose="020B0600070205080204" pitchFamily="34" charset="-128"/>
              </a:rPr>
              <a:t>Kenneth Hoffman and Ray A. Kunze. Linear Algebra. PHI Learning, 2004.</a:t>
            </a:r>
            <a:endParaRPr lang="en-GB" sz="1800" dirty="0">
              <a:solidFill>
                <a:schemeClr val="accent1"/>
              </a:solidFill>
              <a:ea typeface="MS PGothic" panose="020B0600070205080204" pitchFamily="34" charset="-128"/>
            </a:endParaRPr>
          </a:p>
          <a:p>
            <a:pPr marL="342900" indent="-342900" fontAlgn="base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chemeClr val="tx1"/>
                </a:solidFill>
                <a:ea typeface="MS PGothic" panose="020B0600070205080204" pitchFamily="34" charset="-128"/>
              </a:rPr>
              <a:t>Chapter 1: </a:t>
            </a:r>
            <a:r>
              <a:rPr lang="en-US" sz="1800" dirty="0">
                <a:effectLst/>
              </a:rPr>
              <a:t>David C. Lay, Steven R. Lay, and Judi J. McDonald. Linear Algebra and Its Applications. Pearson, 2016.</a:t>
            </a:r>
          </a:p>
          <a:p>
            <a:pPr marL="342900" indent="-342900" fontAlgn="base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chemeClr val="tx1"/>
                </a:solidFill>
                <a:ea typeface="MS PGothic" panose="020B0600070205080204" pitchFamily="34" charset="-128"/>
              </a:rPr>
              <a:t>Chapter 2: </a:t>
            </a:r>
            <a:r>
              <a:rPr lang="en-US" sz="1800" dirty="0">
                <a:solidFill>
                  <a:schemeClr val="tx1"/>
                </a:solidFill>
                <a:ea typeface="MS PGothic" panose="020B0600070205080204" pitchFamily="34" charset="-128"/>
              </a:rPr>
              <a:t>David Poole, Linear Algebra: A Modern Introduction. Cengage Learning, 2014.</a:t>
            </a:r>
          </a:p>
          <a:p>
            <a:pPr marL="342900" indent="-342900" fontAlgn="base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Chaper1: </a:t>
            </a:r>
            <a:r>
              <a:rPr lang="en-US" sz="1800" dirty="0">
                <a:effectLst/>
              </a:rPr>
              <a:t>Gilbert Strang. </a:t>
            </a:r>
            <a:r>
              <a:rPr lang="en-US" sz="1800" dirty="0"/>
              <a:t>I</a:t>
            </a:r>
            <a:r>
              <a:rPr lang="en-US" sz="1800" dirty="0">
                <a:effectLst/>
              </a:rPr>
              <a:t>ntroduction to Linear Algebra. Wellesley-Cambridge Press, 2016.</a:t>
            </a:r>
            <a:endParaRPr lang="en-US" sz="1800" dirty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F729A7B-595F-4EEF-5F99-F753866E7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Resources</a:t>
            </a:r>
            <a:br>
              <a:rPr lang="en-US" dirty="0"/>
            </a:b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97BD623-BD0A-EAA7-1F57-F970D813431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Palatino Linotype"/>
              </a:rPr>
              <a:t>CE282: Linear Algebra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Palatino Linotype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CAAE59F-B327-9AD4-9DF2-B6BFE54CDB6F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pl-PL" sz="1100" b="1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Palatino Linotype"/>
              </a:rPr>
              <a:t>Hamid R. Rabiee &amp; Maryam Ramezani</a:t>
            </a:r>
            <a:endParaRPr kumimoji="0" lang="pl-PL" sz="1100" b="1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Palatino Linotype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544A29A-D909-7AB0-5A60-13E07F0BA1A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7086600" y="4767263"/>
            <a:ext cx="2057400" cy="27463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GB" sz="1100" b="1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Palatino Linotyp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50</a:t>
            </a:fld>
            <a:endParaRPr kumimoji="0" lang="en-GB" sz="1100" b="1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31013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783777-3D47-2A28-1514-6C6C32859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One-Hot Encodings (standard basis vector)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Assign to each word a vector with one 1 and 0s elsewhere.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Suppose our language only has four words: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322C3F-E447-6788-1BA1-A74A793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(Non-numerical) Data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567D4-552A-1293-B2E5-B43C40DFC14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AD79E-B644-12F3-D192-8F07C0698CF9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/>
              <a:t>Hamid R. Rabiee &amp; Maryam Ramezani</a:t>
            </a:r>
            <a:endParaRPr lang="pl-P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05369-49AA-440E-5F1F-B9D0558B8BC1}"/>
              </a:ext>
            </a:extLst>
          </p:cNvPr>
          <p:cNvSpPr txBox="1"/>
          <p:nvPr/>
        </p:nvSpPr>
        <p:spPr>
          <a:xfrm>
            <a:off x="370115" y="3712230"/>
            <a:ext cx="4283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Drawbacks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A82A6-2AAE-426C-EBC8-B04F36069FF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269" y="3603702"/>
            <a:ext cx="1096356" cy="10963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D246FA-30FA-7EEA-1252-6FDCCD1A5F8B}"/>
              </a:ext>
            </a:extLst>
          </p:cNvPr>
          <p:cNvSpPr txBox="1"/>
          <p:nvPr/>
        </p:nvSpPr>
        <p:spPr>
          <a:xfrm>
            <a:off x="4272644" y="3818599"/>
            <a:ext cx="2950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Very sparse vectors.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Are never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similar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0DFF5B-A6BE-8DAC-84FC-9AB7886D7455}"/>
                  </a:ext>
                </a:extLst>
              </p:cNvPr>
              <p:cNvSpPr txBox="1"/>
              <p:nvPr/>
            </p:nvSpPr>
            <p:spPr>
              <a:xfrm>
                <a:off x="876678" y="2454507"/>
                <a:ext cx="1244508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apple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0DFF5B-A6BE-8DAC-84FC-9AB7886D7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78" y="2454507"/>
                <a:ext cx="1244508" cy="1020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5B99C09-0693-220C-3801-D48EEF8BF683}"/>
                  </a:ext>
                </a:extLst>
              </p:cNvPr>
              <p:cNvSpPr txBox="1"/>
              <p:nvPr/>
            </p:nvSpPr>
            <p:spPr>
              <a:xfrm>
                <a:off x="2596512" y="2454507"/>
                <a:ext cx="992836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cat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5B99C09-0693-220C-3801-D48EEF8BF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512" y="2454507"/>
                <a:ext cx="992836" cy="1020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592933-F9C9-6181-AB09-6F739B8C40CA}"/>
                  </a:ext>
                </a:extLst>
              </p:cNvPr>
              <p:cNvSpPr txBox="1"/>
              <p:nvPr/>
            </p:nvSpPr>
            <p:spPr>
              <a:xfrm>
                <a:off x="4099342" y="2454507"/>
                <a:ext cx="1289391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house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592933-F9C9-6181-AB09-6F739B8C4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342" y="2454507"/>
                <a:ext cx="1289391" cy="10204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F8BC52-69E5-C5A0-4D32-4E47C91EA16F}"/>
                  </a:ext>
                </a:extLst>
              </p:cNvPr>
              <p:cNvSpPr txBox="1"/>
              <p:nvPr/>
            </p:nvSpPr>
            <p:spPr>
              <a:xfrm>
                <a:off x="6043038" y="2454507"/>
                <a:ext cx="1165960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tiger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F8BC52-69E5-C5A0-4D32-4E47C91EA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038" y="2454507"/>
                <a:ext cx="1165960" cy="10204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B95D4556-3E60-3CAD-956C-A3B9829769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6144" y="3648305"/>
            <a:ext cx="1878130" cy="105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5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371FB3-5EF0-85FD-2429-A86D6D8FE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F61243"/>
                </a:solidFill>
              </a:rPr>
              <a:t>Dot Product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product of numbers is another number.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dot product of vectors is not another vector! It is a number!!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34EEE8-84A1-169A-5333-503E25BE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the similarity?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451CF-B147-B972-A597-A6990BD029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9DE60-8650-2EE2-8E22-18DFB326C574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/>
              <a:t>Hamid R. Rabiee &amp; Maryam Ramezani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76B35C-CA40-5438-1F98-80FF8FCEF295}"/>
                  </a:ext>
                </a:extLst>
              </p:cNvPr>
              <p:cNvSpPr txBox="1"/>
              <p:nvPr/>
            </p:nvSpPr>
            <p:spPr>
              <a:xfrm>
                <a:off x="1127760" y="2414704"/>
                <a:ext cx="11974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2 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5=10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76B35C-CA40-5438-1F98-80FF8FCEF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60" y="2414704"/>
                <a:ext cx="1197444" cy="276999"/>
              </a:xfrm>
              <a:prstGeom prst="rect">
                <a:avLst/>
              </a:prstGeom>
              <a:blipFill>
                <a:blip r:embed="rId2"/>
                <a:stretch>
                  <a:fillRect l="-3571" r="-408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6B5676-54DA-B656-F7BD-FDD13C9E8573}"/>
              </a:ext>
            </a:extLst>
          </p:cNvPr>
          <p:cNvSpPr/>
          <p:nvPr/>
        </p:nvSpPr>
        <p:spPr>
          <a:xfrm>
            <a:off x="1127760" y="3019264"/>
            <a:ext cx="1197444" cy="3352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03992A-9377-6FD5-AF2C-508358CFB5D2}"/>
              </a:ext>
            </a:extLst>
          </p:cNvPr>
          <p:cNvCxnSpPr/>
          <p:nvPr/>
        </p:nvCxnSpPr>
        <p:spPr>
          <a:xfrm flipV="1">
            <a:off x="1219200" y="2691703"/>
            <a:ext cx="0" cy="327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114BE5-60D4-0819-9253-68A9156F0B9D}"/>
              </a:ext>
            </a:extLst>
          </p:cNvPr>
          <p:cNvCxnSpPr/>
          <p:nvPr/>
        </p:nvCxnSpPr>
        <p:spPr>
          <a:xfrm flipV="1">
            <a:off x="1657350" y="2691702"/>
            <a:ext cx="0" cy="327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BC550D-194F-57A3-6776-9A1BB0953A17}"/>
              </a:ext>
            </a:extLst>
          </p:cNvPr>
          <p:cNvCxnSpPr/>
          <p:nvPr/>
        </p:nvCxnSpPr>
        <p:spPr>
          <a:xfrm flipV="1">
            <a:off x="2156460" y="2691702"/>
            <a:ext cx="0" cy="327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449509-2634-DCF8-E544-3A9B544932E1}"/>
                  </a:ext>
                </a:extLst>
              </p:cNvPr>
              <p:cNvSpPr txBox="1"/>
              <p:nvPr/>
            </p:nvSpPr>
            <p:spPr>
              <a:xfrm>
                <a:off x="4823460" y="2322210"/>
                <a:ext cx="2164080" cy="4619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449509-2634-DCF8-E544-3A9B54493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460" y="2322210"/>
                <a:ext cx="2164080" cy="461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A9C6F9B-AF16-7B14-CA50-476F7FE495E2}"/>
              </a:ext>
            </a:extLst>
          </p:cNvPr>
          <p:cNvSpPr/>
          <p:nvPr/>
        </p:nvSpPr>
        <p:spPr>
          <a:xfrm>
            <a:off x="6319687" y="3019263"/>
            <a:ext cx="1197444" cy="3352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number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38C83C8-A3E1-3BB3-0EEE-D62E836B0625}"/>
              </a:ext>
            </a:extLst>
          </p:cNvPr>
          <p:cNvSpPr/>
          <p:nvPr/>
        </p:nvSpPr>
        <p:spPr>
          <a:xfrm>
            <a:off x="4964680" y="3019263"/>
            <a:ext cx="1197444" cy="3352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4A0BD2-DFA5-4544-B69B-4AD0A6758A33}"/>
              </a:ext>
            </a:extLst>
          </p:cNvPr>
          <p:cNvCxnSpPr>
            <a:cxnSpLocks/>
          </p:cNvCxnSpPr>
          <p:nvPr/>
        </p:nvCxnSpPr>
        <p:spPr>
          <a:xfrm flipV="1">
            <a:off x="5433060" y="2784196"/>
            <a:ext cx="0" cy="235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8827C4-C0D7-9157-6F9D-363FC0FC0905}"/>
              </a:ext>
            </a:extLst>
          </p:cNvPr>
          <p:cNvCxnSpPr>
            <a:cxnSpLocks/>
          </p:cNvCxnSpPr>
          <p:nvPr/>
        </p:nvCxnSpPr>
        <p:spPr>
          <a:xfrm flipV="1">
            <a:off x="5974080" y="2784196"/>
            <a:ext cx="0" cy="235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2A9033-B966-F8E4-395F-32AFAC068059}"/>
              </a:ext>
            </a:extLst>
          </p:cNvPr>
          <p:cNvCxnSpPr>
            <a:cxnSpLocks/>
          </p:cNvCxnSpPr>
          <p:nvPr/>
        </p:nvCxnSpPr>
        <p:spPr>
          <a:xfrm flipV="1">
            <a:off x="6457950" y="2691702"/>
            <a:ext cx="0" cy="327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0E92133-9814-882F-8F70-EBCDAEB7D00D}"/>
              </a:ext>
            </a:extLst>
          </p:cNvPr>
          <p:cNvSpPr txBox="1"/>
          <p:nvPr/>
        </p:nvSpPr>
        <p:spPr>
          <a:xfrm>
            <a:off x="3572351" y="243568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VS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3450A0-4C39-B53F-85F2-375F5D2B43C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5476" y="3526509"/>
            <a:ext cx="4179321" cy="116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9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5" grpId="0"/>
      <p:bldP spid="17" grpId="0" animBg="1"/>
      <p:bldP spid="18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D25FC8-8881-51AB-3933-C3DDF30F5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 product between a vector and itself: magnitude-squared, the </a:t>
            </a:r>
            <a:r>
              <a:rPr lang="en-US" b="1" dirty="0">
                <a:solidFill>
                  <a:srgbClr val="F22C98"/>
                </a:solidFill>
              </a:rPr>
              <a:t>length</a:t>
            </a:r>
            <a:r>
              <a:rPr lang="en-US" dirty="0"/>
              <a:t> squared, or the squared-norm, of the vector.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93D293-AB31-FF37-E53F-5922A933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vector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02C16-D089-4DDB-5551-185AB799C99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F4E28-E485-0E35-C080-5768C1466750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/>
              <a:t>Hamid R. Rabiee &amp; Maryam Ramezani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50DC08-1969-AF56-0CA0-19B6734CA715}"/>
                  </a:ext>
                </a:extLst>
              </p:cNvPr>
              <p:cNvSpPr txBox="1"/>
              <p:nvPr/>
            </p:nvSpPr>
            <p:spPr>
              <a:xfrm>
                <a:off x="5664156" y="2110037"/>
                <a:ext cx="4097241" cy="1163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=16+9=25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Length(v)=5</a:t>
                </a:r>
              </a:p>
              <a:p>
                <a:endParaRPr lang="en-US" sz="2000" dirty="0">
                  <a:solidFill>
                    <a:schemeClr val="accent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50DC08-1969-AF56-0CA0-19B6734CA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156" y="2110037"/>
                <a:ext cx="4097241" cy="1163332"/>
              </a:xfrm>
              <a:prstGeom prst="rect">
                <a:avLst/>
              </a:prstGeom>
              <a:blipFill>
                <a:blip r:embed="rId2"/>
                <a:stretch>
                  <a:fillRect l="-3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EBDF0E-977E-776D-C747-C5F80DAB3788}"/>
                  </a:ext>
                </a:extLst>
              </p:cNvPr>
              <p:cNvSpPr txBox="1"/>
              <p:nvPr/>
            </p:nvSpPr>
            <p:spPr>
              <a:xfrm>
                <a:off x="2693424" y="3559609"/>
                <a:ext cx="3329951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EBDF0E-977E-776D-C747-C5F80DAB3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424" y="3559609"/>
                <a:ext cx="3329951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5A8F966-12F3-B37F-DD58-743322C5876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438" y="1730694"/>
            <a:ext cx="5483469" cy="14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9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D25FC8-8881-51AB-3933-C3DDF30F5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Represents the length of the “shadow” of one vector along another.</a:t>
            </a:r>
          </a:p>
          <a:p>
            <a:r>
              <a:rPr lang="en-US" dirty="0"/>
              <a:t>This indicates how similar the two vectors are.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93D293-AB31-FF37-E53F-5922A933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 (</a:t>
            </a:r>
            <a:r>
              <a:rPr 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Geometric Interpretation and Intuition)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02C16-D089-4DDB-5551-185AB799C99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CE282: Linear Algebra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F4E28-E485-0E35-C080-5768C1466750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pl-PL"/>
              <a:t>Hamid R. Rabiee &amp; Maryam Ramezani</a:t>
            </a:r>
            <a:endParaRPr lang="pl-P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35EB41-A6A8-87E7-630E-392D10912A0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4223" y="1749805"/>
            <a:ext cx="3073558" cy="2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39869"/>
      </p:ext>
    </p:extLst>
  </p:cSld>
  <p:clrMapOvr>
    <a:masterClrMapping/>
  </p:clrMapOvr>
</p:sld>
</file>

<file path=ppt/theme/theme1.xml><?xml version="1.0" encoding="utf-8"?>
<a:theme xmlns:a="http://schemas.openxmlformats.org/drawingml/2006/main" name="Pre-Calculus - Mathematics - 10th grade by Slidesgo">
  <a:themeElements>
    <a:clrScheme name="Simple Light">
      <a:dk1>
        <a:srgbClr val="3A3B3C"/>
      </a:dk1>
      <a:lt1>
        <a:srgbClr val="F6F5F4"/>
      </a:lt1>
      <a:dk2>
        <a:srgbClr val="EBE8E5"/>
      </a:dk2>
      <a:lt2>
        <a:srgbClr val="E9CEC2"/>
      </a:lt2>
      <a:accent1>
        <a:srgbClr val="DC7128"/>
      </a:accent1>
      <a:accent2>
        <a:srgbClr val="C0CEC8"/>
      </a:accent2>
      <a:accent3>
        <a:srgbClr val="94A89F"/>
      </a:accent3>
      <a:accent4>
        <a:srgbClr val="FFFFFF"/>
      </a:accent4>
      <a:accent5>
        <a:srgbClr val="FFFFFF"/>
      </a:accent5>
      <a:accent6>
        <a:srgbClr val="FFFFFF"/>
      </a:accent6>
      <a:hlink>
        <a:srgbClr val="3A3B3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3243</Words>
  <Application>Microsoft Office PowerPoint</Application>
  <PresentationFormat>On-screen Show (16:9)</PresentationFormat>
  <Paragraphs>509</Paragraphs>
  <Slides>50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MS PGothic</vt:lpstr>
      <vt:lpstr>Arial</vt:lpstr>
      <vt:lpstr>Calibri Light</vt:lpstr>
      <vt:lpstr>Cambria Math</vt:lpstr>
      <vt:lpstr>Capriola</vt:lpstr>
      <vt:lpstr>Courier New</vt:lpstr>
      <vt:lpstr>LMRoman10-Regular</vt:lpstr>
      <vt:lpstr>Palatino Linotype</vt:lpstr>
      <vt:lpstr>Poller One</vt:lpstr>
      <vt:lpstr>Quicksand</vt:lpstr>
      <vt:lpstr>Wingdings</vt:lpstr>
      <vt:lpstr>Pre-Calculus - Mathematics - 10th grade by Slidesgo</vt:lpstr>
      <vt:lpstr>Elementary Row Operations</vt:lpstr>
      <vt:lpstr>02</vt:lpstr>
      <vt:lpstr>Vector Operation</vt:lpstr>
      <vt:lpstr>Dot Product</vt:lpstr>
      <vt:lpstr>Categorical (Non-numerical) Data </vt:lpstr>
      <vt:lpstr>Categorical (Non-numerical) Data </vt:lpstr>
      <vt:lpstr>How to measure the similarity?</vt:lpstr>
      <vt:lpstr>Length of vector</vt:lpstr>
      <vt:lpstr>Dot Product (Geometric Interpretation and Intuition)</vt:lpstr>
      <vt:lpstr>One-Hot Encodings Drawbacks</vt:lpstr>
      <vt:lpstr>Vector Operations</vt:lpstr>
      <vt:lpstr>Dot Product Properties</vt:lpstr>
      <vt:lpstr>Dot Product Properties</vt:lpstr>
      <vt:lpstr>Dot Product Properties</vt:lpstr>
      <vt:lpstr>Dot Product Properties</vt:lpstr>
      <vt:lpstr>Cross product</vt:lpstr>
      <vt:lpstr>Vector Operations</vt:lpstr>
      <vt:lpstr>Outer Product Properties</vt:lpstr>
      <vt:lpstr>Vector Operations</vt:lpstr>
      <vt:lpstr>Hadamard Product Properties</vt:lpstr>
      <vt:lpstr>Matrix Multiplication</vt:lpstr>
      <vt:lpstr>Basic Notation</vt:lpstr>
      <vt:lpstr>Matrix-Vector Multiplication</vt:lpstr>
      <vt:lpstr>Matrix-Vector Multiplication</vt:lpstr>
      <vt:lpstr>Matrix-Vector Multiplication</vt:lpstr>
      <vt:lpstr>Matrix-Matrix Multiplication</vt:lpstr>
      <vt:lpstr>Matrix-Matrix Multiplication (different views)</vt:lpstr>
      <vt:lpstr>Matrix-Matrix Multiplication (different views)</vt:lpstr>
      <vt:lpstr>Matrix-Matrix Multiplication</vt:lpstr>
      <vt:lpstr>Elementary Row  Operations</vt:lpstr>
      <vt:lpstr>Gaussian Elimination: Elementary Row Operations</vt:lpstr>
      <vt:lpstr>Inverse of Elementary Row Operation </vt:lpstr>
      <vt:lpstr>Row-Equivalent</vt:lpstr>
      <vt:lpstr>Elementary Matrices</vt:lpstr>
      <vt:lpstr>Elementary Matrices</vt:lpstr>
      <vt:lpstr>Elementary Matrices and Elementary Row Operation</vt:lpstr>
      <vt:lpstr>Elementary Matrices</vt:lpstr>
      <vt:lpstr>Row-Equivalent and Elementary Matrices</vt:lpstr>
      <vt:lpstr>Linear Equations</vt:lpstr>
      <vt:lpstr>Systems of Linear Equations</vt:lpstr>
      <vt:lpstr>Linear Equation (Geometric Interpretation and Intuition)</vt:lpstr>
      <vt:lpstr>Vectors &amp; Linear Equation</vt:lpstr>
      <vt:lpstr>Idea Of Elimination</vt:lpstr>
      <vt:lpstr>Idea Of Elimination (Row Reduction Algorithm)</vt:lpstr>
      <vt:lpstr>Homogenous system</vt:lpstr>
      <vt:lpstr>Homogenous system</vt:lpstr>
      <vt:lpstr>Solution of system of linear equations</vt:lpstr>
      <vt:lpstr>Existence and Uniqueness Questions</vt:lpstr>
      <vt:lpstr>Conclusion</vt:lpstr>
      <vt:lpstr>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Maryam Ramezani</cp:lastModifiedBy>
  <cp:revision>119</cp:revision>
  <dcterms:modified xsi:type="dcterms:W3CDTF">2024-09-28T22:37:31Z</dcterms:modified>
</cp:coreProperties>
</file>