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5" r:id="rId2"/>
  </p:sldIdLst>
  <p:sldSz cx="122396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6"/>
    <p:restoredTop sz="94682"/>
  </p:normalViewPr>
  <p:slideViewPr>
    <p:cSldViewPr snapToGrid="0">
      <p:cViewPr>
        <p:scale>
          <a:sx n="65" d="100"/>
          <a:sy n="65" d="100"/>
        </p:scale>
        <p:origin x="1448" y="2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55BC4-9B31-BB49-84D7-7BFF9652093C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4863" y="1143000"/>
            <a:ext cx="5248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E93FC-F6E9-6F47-8E21-41652867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3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78222"/>
            <a:ext cx="9179719" cy="2506427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781306"/>
            <a:ext cx="9179719" cy="173816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83" indent="0" algn="ctr">
              <a:buNone/>
              <a:defRPr sz="2008"/>
            </a:lvl2pPr>
            <a:lvl3pPr marL="917966" indent="0" algn="ctr">
              <a:buNone/>
              <a:defRPr sz="1807"/>
            </a:lvl3pPr>
            <a:lvl4pPr marL="1376949" indent="0" algn="ctr">
              <a:buNone/>
              <a:defRPr sz="1606"/>
            </a:lvl4pPr>
            <a:lvl5pPr marL="1835932" indent="0" algn="ctr">
              <a:buNone/>
              <a:defRPr sz="1606"/>
            </a:lvl5pPr>
            <a:lvl6pPr marL="2294915" indent="0" algn="ctr">
              <a:buNone/>
              <a:defRPr sz="1606"/>
            </a:lvl6pPr>
            <a:lvl7pPr marL="2753898" indent="0" algn="ctr">
              <a:buNone/>
              <a:defRPr sz="1606"/>
            </a:lvl7pPr>
            <a:lvl8pPr marL="3212882" indent="0" algn="ctr">
              <a:buNone/>
              <a:defRPr sz="1606"/>
            </a:lvl8pPr>
            <a:lvl9pPr marL="3671865" indent="0" algn="ctr">
              <a:buNone/>
              <a:defRPr sz="1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83297"/>
            <a:ext cx="263916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83297"/>
            <a:ext cx="776451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9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79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94830"/>
            <a:ext cx="10556677" cy="2994714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817875"/>
            <a:ext cx="10556677" cy="157484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983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9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9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93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91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89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88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86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6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76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83297"/>
            <a:ext cx="1055667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764832"/>
            <a:ext cx="51779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629749"/>
            <a:ext cx="51779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764832"/>
            <a:ext cx="52034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629749"/>
            <a:ext cx="52034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2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1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33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036569"/>
            <a:ext cx="6196310" cy="5116178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036569"/>
            <a:ext cx="6196310" cy="5116178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83" indent="0">
              <a:buNone/>
              <a:defRPr sz="2811"/>
            </a:lvl2pPr>
            <a:lvl3pPr marL="917966" indent="0">
              <a:buNone/>
              <a:defRPr sz="2409"/>
            </a:lvl3pPr>
            <a:lvl4pPr marL="1376949" indent="0">
              <a:buNone/>
              <a:defRPr sz="2008"/>
            </a:lvl4pPr>
            <a:lvl5pPr marL="1835932" indent="0">
              <a:buNone/>
              <a:defRPr sz="2008"/>
            </a:lvl5pPr>
            <a:lvl6pPr marL="2294915" indent="0">
              <a:buNone/>
              <a:defRPr sz="2008"/>
            </a:lvl6pPr>
            <a:lvl7pPr marL="2753898" indent="0">
              <a:buNone/>
              <a:defRPr sz="2008"/>
            </a:lvl7pPr>
            <a:lvl8pPr marL="3212882" indent="0">
              <a:buNone/>
              <a:defRPr sz="2008"/>
            </a:lvl8pPr>
            <a:lvl9pPr marL="3671865" indent="0">
              <a:buNone/>
              <a:defRPr sz="2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0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83297"/>
            <a:ext cx="105566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916484"/>
            <a:ext cx="105566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672697"/>
            <a:ext cx="413087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13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966" rtl="0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92" indent="-229492" algn="l" defTabSz="917966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75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458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441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4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A5C4E62-D10F-BBF3-ACE1-5474648405E5}"/>
              </a:ext>
            </a:extLst>
          </p:cNvPr>
          <p:cNvGrpSpPr>
            <a:grpSpLocks noChangeAspect="1"/>
          </p:cNvGrpSpPr>
          <p:nvPr/>
        </p:nvGrpSpPr>
        <p:grpSpPr>
          <a:xfrm>
            <a:off x="-188" y="511267"/>
            <a:ext cx="12240000" cy="6176779"/>
            <a:chOff x="1828800" y="1694517"/>
            <a:chExt cx="7847197" cy="3960000"/>
          </a:xfrm>
        </p:grpSpPr>
        <p:pic>
          <p:nvPicPr>
            <p:cNvPr id="5" name="图片 5" descr="704">
              <a:extLst>
                <a:ext uri="{FF2B5EF4-FFF2-40B4-BE49-F238E27FC236}">
                  <a16:creationId xmlns:a16="http://schemas.microsoft.com/office/drawing/2014/main" id="{0674D329-4CE2-2F45-3A4E-697BED4613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852" t="12085" r="74325" b="81380"/>
            <a:stretch/>
          </p:blipFill>
          <p:spPr>
            <a:xfrm>
              <a:off x="1828800" y="1694517"/>
              <a:ext cx="3896943" cy="3960000"/>
            </a:xfrm>
            <a:prstGeom prst="rect">
              <a:avLst/>
            </a:prstGeom>
          </p:spPr>
        </p:pic>
        <p:pic>
          <p:nvPicPr>
            <p:cNvPr id="2" name="图片 21" descr="704">
              <a:extLst>
                <a:ext uri="{FF2B5EF4-FFF2-40B4-BE49-F238E27FC236}">
                  <a16:creationId xmlns:a16="http://schemas.microsoft.com/office/drawing/2014/main" id="{07191E8F-B944-A345-BF3B-619F978A94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6801" t="29687" r="18330" b="63819"/>
            <a:stretch/>
          </p:blipFill>
          <p:spPr>
            <a:xfrm>
              <a:off x="5715996" y="1694517"/>
              <a:ext cx="3960001" cy="39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230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68</cp:revision>
  <dcterms:created xsi:type="dcterms:W3CDTF">2017-08-04T08:27:17Z</dcterms:created>
  <dcterms:modified xsi:type="dcterms:W3CDTF">2022-11-22T09:43:13Z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298231-ee28-4c9e-9ffa-238d0040efda_Enabled">
    <vt:lpwstr>true</vt:lpwstr>
  </property>
  <property fmtid="{D5CDD505-2E9C-101B-9397-08002B2CF9AE}" pid="3" name="MSIP_Label_be298231-ee28-4c9e-9ffa-238d0040efda_SetDate">
    <vt:lpwstr>2022-02-15T08:08:40Z</vt:lpwstr>
  </property>
  <property fmtid="{D5CDD505-2E9C-101B-9397-08002B2CF9AE}" pid="4" name="MSIP_Label_be298231-ee28-4c9e-9ffa-238d0040efda_Method">
    <vt:lpwstr>Privileged</vt:lpwstr>
  </property>
  <property fmtid="{D5CDD505-2E9C-101B-9397-08002B2CF9AE}" pid="5" name="MSIP_Label_be298231-ee28-4c9e-9ffa-238d0040efda_Name">
    <vt:lpwstr>Public</vt:lpwstr>
  </property>
  <property fmtid="{D5CDD505-2E9C-101B-9397-08002B2CF9AE}" pid="6" name="MSIP_Label_be298231-ee28-4c9e-9ffa-238d0040efda_SiteId">
    <vt:lpwstr>3476b776-e990-4f72-b950-62489831623d</vt:lpwstr>
  </property>
  <property fmtid="{D5CDD505-2E9C-101B-9397-08002B2CF9AE}" pid="7" name="MSIP_Label_be298231-ee28-4c9e-9ffa-238d0040efda_ActionId">
    <vt:lpwstr>4f866d07-7430-430b-8b0d-9a3c5211308e</vt:lpwstr>
  </property>
  <property fmtid="{D5CDD505-2E9C-101B-9397-08002B2CF9AE}" pid="8" name="MSIP_Label_be298231-ee28-4c9e-9ffa-238d0040efda_ContentBits">
    <vt:lpwstr>0</vt:lpwstr>
  </property>
</Properties>
</file>