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4"/>
  </p:notesMasterIdLst>
  <p:sldIdLst>
    <p:sldId id="265" r:id="rId2"/>
    <p:sldId id="264" r:id="rId3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06"/>
    <p:restoredTop sz="94694"/>
  </p:normalViewPr>
  <p:slideViewPr>
    <p:cSldViewPr snapToGrid="0">
      <p:cViewPr>
        <p:scale>
          <a:sx n="48" d="100"/>
          <a:sy n="48" d="100"/>
        </p:scale>
        <p:origin x="2320" y="1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12/23/23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2023/12/23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C2435C-21E9-E589-A16C-28DF762D0F3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028705" y="-344"/>
            <a:ext cx="10182214" cy="72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6021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385809B-27B6-87BB-FB84-F466B15AB41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30585" y="116784"/>
            <a:ext cx="9778455" cy="696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69410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257</TotalTime>
  <Words>0</Words>
  <Application>Microsoft Macintosh PowerPoint</Application>
  <PresentationFormat>Custom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主题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61</cp:revision>
  <dcterms:created xsi:type="dcterms:W3CDTF">2017-08-04T08:27:17Z</dcterms:created>
  <dcterms:modified xsi:type="dcterms:W3CDTF">2023-12-23T00:03:12Z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2022-04-26T23:24:14Z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3bde9778-518b-4c10-9768-959abfc32648</vt:lpwstr>
  </property>
  <property fmtid="{D5CDD505-2E9C-101B-9397-08002B2CF9AE}" pid="8" name="MSIP_Label_be298231-ee28-4c9e-9ffa-238d0040efda_ContentBits">
    <vt:lpwstr>0</vt:lpwstr>
  </property>
</Properties>
</file>