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94"/>
  </p:normalViewPr>
  <p:slideViewPr>
    <p:cSldViewPr snapToGrid="0">
      <p:cViewPr varScale="1">
        <p:scale>
          <a:sx n="111" d="100"/>
          <a:sy n="111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5DC607-4B65-9D4B-946A-EBEDBCCC8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68" r="8465"/>
          <a:stretch/>
        </p:blipFill>
        <p:spPr>
          <a:xfrm>
            <a:off x="278283" y="376775"/>
            <a:ext cx="5535827" cy="6569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922CC0-836A-9747-BDEB-C555BAEB10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2" t="687" r="8100"/>
          <a:stretch/>
        </p:blipFill>
        <p:spPr>
          <a:xfrm>
            <a:off x="5851181" y="99592"/>
            <a:ext cx="6067167" cy="70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60</cp:revision>
  <dcterms:created xsi:type="dcterms:W3CDTF">2017-08-04T08:27:17Z</dcterms:created>
  <dcterms:modified xsi:type="dcterms:W3CDTF">2022-02-15T08:12:09Z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