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2" d="100"/>
          <a:sy n="112" d="100"/>
        </p:scale>
        <p:origin x="-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B98D-39DA-1344-B469-F98C44240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A95A2-7139-3448-9B40-35F925AE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CB41-046D-0E42-BEEF-B16CE1D4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948E4-BFD2-204C-BA0D-5DD2BED9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AA3FC-4543-9E47-BDD0-EAF4214F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AE1D-40C8-6B4D-B800-FA3127FB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42CA-567C-0F4D-A2FE-92A7EC91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7E8B-B207-1641-B3D6-300FE624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99B8-DE46-3546-9AED-C1206BAE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A7BE-D07C-4B49-B7BD-BE409648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1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60C5D-34F2-2446-9DAD-90518809D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638F6-5A7F-E149-9F1D-3591E7E4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9031-CDE7-C94B-ACD0-7BC8F46C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7978-E96D-7840-B0B7-3536462B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858F-C6F7-1449-B632-1C3D7663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1121-6427-6344-81AB-2762292F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2405-2B4D-0648-8BF9-4D87AD345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C6554-312A-F749-8A16-EE04045F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B158-DE0F-4D42-B9F0-B8D9C795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5800-453A-A54F-9FDF-BA58DBD3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3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FFA8-F2BE-C64C-AB7C-BAC61B34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1F8A-921F-AE4C-A5A4-6F7700BB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79DF-6A97-0547-965F-7ACE4F9F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733F-3AA1-314F-897B-5959A5F5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D52D-75EC-6E43-BBF9-5260D4F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15DF-B54F-3445-BBFA-9154FC4B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53289-C281-C540-9364-0AD5BE0B8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B12E-9164-F548-A817-264AFE10D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7A172-ACCA-C342-8364-5F502B1B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823E5-1CB8-BD4F-A7A6-5821FD9E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1098-3DD6-3E4D-ACB6-1A66C364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3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089C-54FF-2F45-B96A-5B7317B2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E197-565D-2242-85DD-5FE2F24F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99BD0-0B28-E142-B990-C07036331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FA3B0-8AB6-E04C-A577-9C302259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88D3-54E3-1A42-9B8A-82DEE5955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357A0-CFB7-264B-ACC4-A89F912B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FFD69-AADA-5C4B-96C8-78E852C0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80A0F-32D4-0A4B-AB0C-994A3D25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9287-FF2A-FC4F-8A63-3F304FB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38C99-2E75-484D-A333-B695A5B2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CA288-C1A8-8540-99E4-D57F88C2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5C1CF-61C5-D141-ABA2-80F098B0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0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F29BB-00C3-994E-A127-AF23C8CA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035BD-DA94-C641-AC9F-C436B5A7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40F9-8141-B94B-ACD9-DBA05DC7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B7C0-B2B7-D047-8FD3-BAE9007F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ED0B-4900-D444-A28C-972E7111E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64F86-BC5F-6440-A09C-59B33DD88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5708-84BF-3643-B035-47E70156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23B4-7E53-8A44-9A5A-07AE5975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A995B-8C7B-1A42-A0A7-2F090F42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BBCA-AE5F-7548-B916-67C9D5EA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2F303-14A1-E145-BFDC-12C2654BC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1B93-B98D-2B4B-A537-24EF4F608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E66DD-1A8C-EA49-A8F2-2156F171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44E9D-1950-B14B-84E4-2FB5492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0A6C0-D419-F74A-9EAF-A14A36E6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4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7DEC-6928-0345-B3D4-AF609606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176A4-A2DF-CC45-8197-921B44BBB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5919-E981-584C-A4D7-2F2915779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9D88-6FAD-564C-99C5-7D09475009AC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1319-87F6-9E4E-B3C5-3A9024864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7914-F66C-AD49-B56F-0F06B932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A4BC-7C7E-4045-80FC-D9B9A5754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7B4EE2-12D9-584A-BBC1-D929434E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173" y="882131"/>
            <a:ext cx="2550200" cy="5191916"/>
          </a:xfrm>
          <a:prstGeom prst="rect">
            <a:avLst/>
          </a:prstGeom>
        </p:spPr>
      </p:pic>
      <p:pic>
        <p:nvPicPr>
          <p:cNvPr id="4098" name="Picture 2" descr="Desktop vs Mobile UI | Turbo 360">
            <a:extLst>
              <a:ext uri="{FF2B5EF4-FFF2-40B4-BE49-F238E27FC236}">
                <a16:creationId xmlns:a16="http://schemas.microsoft.com/office/drawing/2014/main" id="{B898A320-C936-E642-BEFC-DC975D3C0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80" t="43025" r="5411" b="20242"/>
          <a:stretch/>
        </p:blipFill>
        <p:spPr bwMode="auto">
          <a:xfrm>
            <a:off x="3772800" y="1528174"/>
            <a:ext cx="2208958" cy="392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C10CFB3-A273-0745-B99A-4D08B2F38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4233" y="3329360"/>
            <a:ext cx="3103533" cy="27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E32937FF-7E1D-C041-AB64-3EE50C31F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2" t="74729" r="85188" b="3194"/>
          <a:stretch/>
        </p:blipFill>
        <p:spPr>
          <a:xfrm>
            <a:off x="4337931" y="1516911"/>
            <a:ext cx="2830883" cy="3824178"/>
          </a:xfrm>
          <a:prstGeom prst="rect">
            <a:avLst/>
          </a:prstGeom>
        </p:spPr>
      </p:pic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C10CFB3-A273-0745-B99A-4D08B2F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704" y="2944612"/>
            <a:ext cx="2709797" cy="23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C5AC70-AF80-C14E-984A-257053B7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84" y="1237907"/>
            <a:ext cx="2339810" cy="4382186"/>
          </a:xfrm>
          <a:prstGeom prst="rect">
            <a:avLst/>
          </a:prstGeom>
        </p:spPr>
      </p:pic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C10CFB3-A273-0745-B99A-4D08B2F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55" y="3516682"/>
            <a:ext cx="2709797" cy="23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BC5AC70-AF80-C14E-984A-257053B7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184" y="1237907"/>
            <a:ext cx="2339810" cy="4382186"/>
          </a:xfrm>
          <a:prstGeom prst="rect">
            <a:avLst/>
          </a:prstGeom>
        </p:spPr>
      </p:pic>
      <p:pic>
        <p:nvPicPr>
          <p:cNvPr id="7" name="Picture 6" descr="A picture containing hanger&#10;&#10;Description automatically generated">
            <a:extLst>
              <a:ext uri="{FF2B5EF4-FFF2-40B4-BE49-F238E27FC236}">
                <a16:creationId xmlns:a16="http://schemas.microsoft.com/office/drawing/2014/main" id="{A1E1D074-2552-734E-AE4C-789F3D3C9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520" y="799073"/>
            <a:ext cx="4528422" cy="428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 Peng</dc:creator>
  <cp:lastModifiedBy>Song Peng</cp:lastModifiedBy>
  <cp:revision>8</cp:revision>
  <dcterms:created xsi:type="dcterms:W3CDTF">2021-04-05T13:15:23Z</dcterms:created>
  <dcterms:modified xsi:type="dcterms:W3CDTF">2021-04-05T15:17:22Z</dcterms:modified>
</cp:coreProperties>
</file>