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62" r:id="rId3"/>
    <p:sldId id="261" r:id="rId4"/>
    <p:sldId id="260" r:id="rId5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74" d="100"/>
          <a:sy n="74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2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3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4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E9D88-6FAD-564C-99C5-7D09475009A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5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1F08563-E18C-0F44-BA24-D7552D3ABBD4}"/>
              </a:ext>
            </a:extLst>
          </p:cNvPr>
          <p:cNvGrpSpPr/>
          <p:nvPr/>
        </p:nvGrpSpPr>
        <p:grpSpPr>
          <a:xfrm>
            <a:off x="808938" y="1134464"/>
            <a:ext cx="9181887" cy="8530834"/>
            <a:chOff x="899880" y="1225407"/>
            <a:chExt cx="9181887" cy="85308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A3234D-9985-C647-BF0F-4BECD9818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2048" y="1225407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C7095A9-0F7F-E945-A50E-C8AFFAC01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7590" y="2550547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942488E-60A1-204E-8601-DF0243C8CC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1767" y="4344591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9B4CA71-70BB-DF4E-AB18-3C59A65683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3893" y="6948343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F87237-C969-384D-80A2-8588A7CAE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4202" y="8676241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A36729-A952-3D46-85E6-1BCAE6081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880" y="4758653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577ADF-918D-424B-B15F-212AC80180E5}"/>
                </a:ext>
              </a:extLst>
            </p:cNvPr>
            <p:cNvCxnSpPr>
              <a:cxnSpLocks/>
              <a:stCxn id="10" idx="0"/>
              <a:endCxn id="4" idx="3"/>
            </p:cNvCxnSpPr>
            <p:nvPr/>
          </p:nvCxnSpPr>
          <p:spPr>
            <a:xfrm flipV="1">
              <a:off x="1439880" y="2147245"/>
              <a:ext cx="1590330" cy="2611408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76256F-B957-3B40-A1E8-338C43716FFF}"/>
                </a:ext>
              </a:extLst>
            </p:cNvPr>
            <p:cNvCxnSpPr>
              <a:cxnSpLocks/>
              <a:stCxn id="9" idx="1"/>
              <a:endCxn id="10" idx="4"/>
            </p:cNvCxnSpPr>
            <p:nvPr/>
          </p:nvCxnSpPr>
          <p:spPr>
            <a:xfrm flipH="1" flipV="1">
              <a:off x="1439880" y="5838653"/>
              <a:ext cx="1822484" cy="299575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4FFEEFD-2132-7B40-8664-A51C6281B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047" y="6072996"/>
              <a:ext cx="960987" cy="2623388"/>
            </a:xfrm>
            <a:prstGeom prst="line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7EAE4B-0CED-B448-8D0C-EF4024107976}"/>
                </a:ext>
              </a:extLst>
            </p:cNvPr>
            <p:cNvCxnSpPr>
              <a:cxnSpLocks/>
              <a:stCxn id="9" idx="6"/>
              <a:endCxn id="8" idx="3"/>
            </p:cNvCxnSpPr>
            <p:nvPr/>
          </p:nvCxnSpPr>
          <p:spPr>
            <a:xfrm flipV="1">
              <a:off x="4184202" y="7870181"/>
              <a:ext cx="4037853" cy="1346060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58BE04-A455-7740-B0F6-21505CE9E325}"/>
                </a:ext>
              </a:extLst>
            </p:cNvPr>
            <p:cNvCxnSpPr>
              <a:cxnSpLocks/>
              <a:stCxn id="8" idx="7"/>
              <a:endCxn id="6" idx="4"/>
            </p:cNvCxnSpPr>
            <p:nvPr/>
          </p:nvCxnSpPr>
          <p:spPr>
            <a:xfrm flipV="1">
              <a:off x="8985731" y="5424591"/>
              <a:ext cx="556036" cy="1681914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40D68F-BB43-9447-A908-27A4F397729C}"/>
                </a:ext>
              </a:extLst>
            </p:cNvPr>
            <p:cNvCxnSpPr>
              <a:cxnSpLocks/>
              <a:stCxn id="6" idx="0"/>
              <a:endCxn id="5" idx="6"/>
            </p:cNvCxnSpPr>
            <p:nvPr/>
          </p:nvCxnSpPr>
          <p:spPr>
            <a:xfrm flipH="1" flipV="1">
              <a:off x="7197590" y="3090547"/>
              <a:ext cx="2344177" cy="1254044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F48D59C-BEF7-0440-9656-E79BAE206885}"/>
                </a:ext>
              </a:extLst>
            </p:cNvPr>
            <p:cNvCxnSpPr>
              <a:cxnSpLocks/>
              <a:stCxn id="5" idx="1"/>
              <a:endCxn id="4" idx="6"/>
            </p:cNvCxnSpPr>
            <p:nvPr/>
          </p:nvCxnSpPr>
          <p:spPr>
            <a:xfrm flipH="1" flipV="1">
              <a:off x="3952048" y="1765407"/>
              <a:ext cx="2323704" cy="943302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10FAA7-9813-FC42-9EA8-8016369FD7F3}"/>
                </a:ext>
              </a:extLst>
            </p:cNvPr>
            <p:cNvCxnSpPr>
              <a:cxnSpLocks/>
              <a:endCxn id="7" idx="7"/>
            </p:cNvCxnSpPr>
            <p:nvPr/>
          </p:nvCxnSpPr>
          <p:spPr>
            <a:xfrm flipH="1">
              <a:off x="5337961" y="3571336"/>
              <a:ext cx="1028333" cy="1622685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8EC17EE-CF75-524F-A40A-693B9F36C0EF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5434642" y="5779698"/>
              <a:ext cx="2787413" cy="1326807"/>
            </a:xfrm>
            <a:prstGeom prst="line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4DE62D-2BB9-4848-9D9D-48D5B7245D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6123" y="5035859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259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1F08563-E18C-0F44-BA24-D7552D3ABBD4}"/>
              </a:ext>
            </a:extLst>
          </p:cNvPr>
          <p:cNvGrpSpPr/>
          <p:nvPr/>
        </p:nvGrpSpPr>
        <p:grpSpPr>
          <a:xfrm>
            <a:off x="808938" y="1134464"/>
            <a:ext cx="9181887" cy="8530834"/>
            <a:chOff x="899880" y="1225407"/>
            <a:chExt cx="9181887" cy="85308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A3234D-9985-C647-BF0F-4BECD9818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2048" y="1225407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C7095A9-0F7F-E945-A50E-C8AFFAC01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7590" y="2550547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942488E-60A1-204E-8601-DF0243C8CC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1767" y="4344591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9B4CA71-70BB-DF4E-AB18-3C59A65683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3893" y="6948343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F87237-C969-384D-80A2-8588A7CAE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4202" y="8676241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A36729-A952-3D46-85E6-1BCAE6081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880" y="4758653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577ADF-918D-424B-B15F-212AC80180E5}"/>
                </a:ext>
              </a:extLst>
            </p:cNvPr>
            <p:cNvCxnSpPr>
              <a:cxnSpLocks/>
              <a:stCxn id="10" idx="0"/>
              <a:endCxn id="4" idx="3"/>
            </p:cNvCxnSpPr>
            <p:nvPr/>
          </p:nvCxnSpPr>
          <p:spPr>
            <a:xfrm flipV="1">
              <a:off x="1439880" y="2147245"/>
              <a:ext cx="1590330" cy="2611408"/>
            </a:xfrm>
            <a:prstGeom prst="line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76256F-B957-3B40-A1E8-338C43716FFF}"/>
                </a:ext>
              </a:extLst>
            </p:cNvPr>
            <p:cNvCxnSpPr>
              <a:cxnSpLocks/>
              <a:stCxn id="9" idx="1"/>
              <a:endCxn id="10" idx="4"/>
            </p:cNvCxnSpPr>
            <p:nvPr/>
          </p:nvCxnSpPr>
          <p:spPr>
            <a:xfrm flipH="1" flipV="1">
              <a:off x="1439880" y="5838653"/>
              <a:ext cx="1822484" cy="2995750"/>
            </a:xfrm>
            <a:prstGeom prst="line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4FFEEFD-2132-7B40-8664-A51C6281B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047" y="6072996"/>
              <a:ext cx="960987" cy="2623388"/>
            </a:xfrm>
            <a:prstGeom prst="line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7EAE4B-0CED-B448-8D0C-EF4024107976}"/>
                </a:ext>
              </a:extLst>
            </p:cNvPr>
            <p:cNvCxnSpPr>
              <a:cxnSpLocks/>
              <a:stCxn id="9" idx="6"/>
              <a:endCxn id="8" idx="3"/>
            </p:cNvCxnSpPr>
            <p:nvPr/>
          </p:nvCxnSpPr>
          <p:spPr>
            <a:xfrm flipV="1">
              <a:off x="4184202" y="7870181"/>
              <a:ext cx="4037853" cy="1346060"/>
            </a:xfrm>
            <a:prstGeom prst="line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58BE04-A455-7740-B0F6-21505CE9E325}"/>
                </a:ext>
              </a:extLst>
            </p:cNvPr>
            <p:cNvCxnSpPr>
              <a:cxnSpLocks/>
              <a:stCxn id="8" idx="7"/>
              <a:endCxn id="6" idx="4"/>
            </p:cNvCxnSpPr>
            <p:nvPr/>
          </p:nvCxnSpPr>
          <p:spPr>
            <a:xfrm flipV="1">
              <a:off x="8985731" y="5424591"/>
              <a:ext cx="556036" cy="1681914"/>
            </a:xfrm>
            <a:prstGeom prst="line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40D68F-BB43-9447-A908-27A4F397729C}"/>
                </a:ext>
              </a:extLst>
            </p:cNvPr>
            <p:cNvCxnSpPr>
              <a:cxnSpLocks/>
              <a:stCxn id="6" idx="0"/>
              <a:endCxn id="5" idx="6"/>
            </p:cNvCxnSpPr>
            <p:nvPr/>
          </p:nvCxnSpPr>
          <p:spPr>
            <a:xfrm flipH="1" flipV="1">
              <a:off x="7197590" y="3090547"/>
              <a:ext cx="2344177" cy="1254044"/>
            </a:xfrm>
            <a:prstGeom prst="line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F48D59C-BEF7-0440-9656-E79BAE206885}"/>
                </a:ext>
              </a:extLst>
            </p:cNvPr>
            <p:cNvCxnSpPr>
              <a:cxnSpLocks/>
              <a:stCxn id="5" idx="1"/>
              <a:endCxn id="4" idx="6"/>
            </p:cNvCxnSpPr>
            <p:nvPr/>
          </p:nvCxnSpPr>
          <p:spPr>
            <a:xfrm flipH="1" flipV="1">
              <a:off x="3952048" y="1765407"/>
              <a:ext cx="2323704" cy="943302"/>
            </a:xfrm>
            <a:prstGeom prst="line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10FAA7-9813-FC42-9EA8-8016369FD7F3}"/>
                </a:ext>
              </a:extLst>
            </p:cNvPr>
            <p:cNvCxnSpPr>
              <a:cxnSpLocks/>
              <a:endCxn id="7" idx="7"/>
            </p:cNvCxnSpPr>
            <p:nvPr/>
          </p:nvCxnSpPr>
          <p:spPr>
            <a:xfrm flipH="1">
              <a:off x="5337961" y="3571336"/>
              <a:ext cx="1028333" cy="1622685"/>
            </a:xfrm>
            <a:prstGeom prst="line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8EC17EE-CF75-524F-A40A-693B9F36C0EF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5434642" y="5779698"/>
              <a:ext cx="2787413" cy="1326807"/>
            </a:xfrm>
            <a:prstGeom prst="line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4DE62D-2BB9-4848-9D9D-48D5B7245D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6123" y="5035859"/>
              <a:ext cx="1080000" cy="10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771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8AE0B81-99B6-4949-8940-4416256FE623}"/>
              </a:ext>
            </a:extLst>
          </p:cNvPr>
          <p:cNvGrpSpPr/>
          <p:nvPr/>
        </p:nvGrpSpPr>
        <p:grpSpPr>
          <a:xfrm>
            <a:off x="1431562" y="1718627"/>
            <a:ext cx="7936639" cy="7362509"/>
            <a:chOff x="1467562" y="1643638"/>
            <a:chExt cx="7936639" cy="736250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A3234D-9985-C647-BF0F-4BECD9818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6716" y="1643638"/>
              <a:ext cx="792000" cy="79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C7095A9-0F7F-E945-A50E-C8AFFAC01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8793" y="2812211"/>
              <a:ext cx="792000" cy="79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942488E-60A1-204E-8601-DF0243C8CC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201" y="4394287"/>
              <a:ext cx="792000" cy="79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4DE62D-2BB9-4848-9D9D-48D5B7245D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8357" y="5003881"/>
              <a:ext cx="792000" cy="79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9B4CA71-70BB-DF4E-AB18-3C59A65683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5138" y="6690402"/>
              <a:ext cx="792000" cy="79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F87237-C969-384D-80A2-8588A7CAE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1441" y="8214147"/>
              <a:ext cx="792000" cy="79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A36729-A952-3D46-85E6-1BCAE6081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7562" y="4759427"/>
              <a:ext cx="792000" cy="792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577ADF-918D-424B-B15F-212AC80180E5}"/>
                </a:ext>
              </a:extLst>
            </p:cNvPr>
            <p:cNvCxnSpPr>
              <a:cxnSpLocks/>
              <a:stCxn id="10" idx="0"/>
              <a:endCxn id="4" idx="3"/>
            </p:cNvCxnSpPr>
            <p:nvPr/>
          </p:nvCxnSpPr>
          <p:spPr>
            <a:xfrm flipV="1">
              <a:off x="1863562" y="2319652"/>
              <a:ext cx="1459140" cy="24397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76256F-B957-3B40-A1E8-338C43716FFF}"/>
                </a:ext>
              </a:extLst>
            </p:cNvPr>
            <p:cNvCxnSpPr>
              <a:cxnSpLocks/>
              <a:stCxn id="9" idx="1"/>
              <a:endCxn id="10" idx="5"/>
            </p:cNvCxnSpPr>
            <p:nvPr/>
          </p:nvCxnSpPr>
          <p:spPr>
            <a:xfrm flipH="1" flipV="1">
              <a:off x="2143576" y="5435441"/>
              <a:ext cx="1383851" cy="28946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4FFEEFD-2132-7B40-8664-A51C6281B7FC}"/>
                </a:ext>
              </a:extLst>
            </p:cNvPr>
            <p:cNvCxnSpPr>
              <a:cxnSpLocks/>
              <a:stCxn id="9" idx="7"/>
              <a:endCxn id="7" idx="3"/>
            </p:cNvCxnSpPr>
            <p:nvPr/>
          </p:nvCxnSpPr>
          <p:spPr>
            <a:xfrm flipV="1">
              <a:off x="4087455" y="5679895"/>
              <a:ext cx="596888" cy="26502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7EAE4B-0CED-B448-8D0C-EF4024107976}"/>
                </a:ext>
              </a:extLst>
            </p:cNvPr>
            <p:cNvCxnSpPr>
              <a:cxnSpLocks/>
              <a:stCxn id="9" idx="6"/>
              <a:endCxn id="8" idx="3"/>
            </p:cNvCxnSpPr>
            <p:nvPr/>
          </p:nvCxnSpPr>
          <p:spPr>
            <a:xfrm flipV="1">
              <a:off x="4203441" y="7366416"/>
              <a:ext cx="3697683" cy="12437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58BE04-A455-7740-B0F6-21505CE9E325}"/>
                </a:ext>
              </a:extLst>
            </p:cNvPr>
            <p:cNvCxnSpPr>
              <a:cxnSpLocks/>
              <a:stCxn id="8" idx="7"/>
              <a:endCxn id="6" idx="4"/>
            </p:cNvCxnSpPr>
            <p:nvPr/>
          </p:nvCxnSpPr>
          <p:spPr>
            <a:xfrm flipV="1">
              <a:off x="8461152" y="5186287"/>
              <a:ext cx="547049" cy="16201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40D68F-BB43-9447-A908-27A4F397729C}"/>
                </a:ext>
              </a:extLst>
            </p:cNvPr>
            <p:cNvCxnSpPr>
              <a:cxnSpLocks/>
              <a:stCxn id="6" idx="0"/>
              <a:endCxn id="5" idx="6"/>
            </p:cNvCxnSpPr>
            <p:nvPr/>
          </p:nvCxnSpPr>
          <p:spPr>
            <a:xfrm flipH="1" flipV="1">
              <a:off x="6860793" y="3208211"/>
              <a:ext cx="2147408" cy="11860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F48D59C-BEF7-0440-9656-E79BAE206885}"/>
                </a:ext>
              </a:extLst>
            </p:cNvPr>
            <p:cNvCxnSpPr>
              <a:cxnSpLocks/>
              <a:stCxn id="5" idx="1"/>
              <a:endCxn id="4" idx="6"/>
            </p:cNvCxnSpPr>
            <p:nvPr/>
          </p:nvCxnSpPr>
          <p:spPr>
            <a:xfrm flipH="1" flipV="1">
              <a:off x="3998716" y="2039638"/>
              <a:ext cx="2186063" cy="8885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10FAA7-9813-FC42-9EA8-8016369FD7F3}"/>
                </a:ext>
              </a:extLst>
            </p:cNvPr>
            <p:cNvCxnSpPr>
              <a:cxnSpLocks/>
              <a:stCxn id="5" idx="4"/>
              <a:endCxn id="7" idx="7"/>
            </p:cNvCxnSpPr>
            <p:nvPr/>
          </p:nvCxnSpPr>
          <p:spPr>
            <a:xfrm flipH="1">
              <a:off x="5244371" y="3604211"/>
              <a:ext cx="1220422" cy="15156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8EC17EE-CF75-524F-A40A-693B9F36C0EF}"/>
                </a:ext>
              </a:extLst>
            </p:cNvPr>
            <p:cNvCxnSpPr>
              <a:cxnSpLocks/>
              <a:stCxn id="8" idx="1"/>
              <a:endCxn id="7" idx="6"/>
            </p:cNvCxnSpPr>
            <p:nvPr/>
          </p:nvCxnSpPr>
          <p:spPr>
            <a:xfrm flipH="1" flipV="1">
              <a:off x="5360357" y="5399881"/>
              <a:ext cx="2540767" cy="14065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51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tructures 101: Graphs — A Visual Introduction for Beginners">
            <a:extLst>
              <a:ext uri="{FF2B5EF4-FFF2-40B4-BE49-F238E27FC236}">
                <a16:creationId xmlns:a16="http://schemas.microsoft.com/office/drawing/2014/main" id="{DFA60DB4-D070-9D43-AFC5-0304BA505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2789238"/>
            <a:ext cx="83058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65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 Peng</dc:creator>
  <cp:lastModifiedBy>Song Peng</cp:lastModifiedBy>
  <cp:revision>19</cp:revision>
  <dcterms:created xsi:type="dcterms:W3CDTF">2021-04-05T13:15:23Z</dcterms:created>
  <dcterms:modified xsi:type="dcterms:W3CDTF">2021-08-30T23:08:21Z</dcterms:modified>
</cp:coreProperties>
</file>