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62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/>
    <p:restoredTop sz="94674"/>
  </p:normalViewPr>
  <p:slideViewPr>
    <p:cSldViewPr snapToGrid="0">
      <p:cViewPr>
        <p:scale>
          <a:sx n="59" d="100"/>
          <a:sy n="59" d="100"/>
        </p:scale>
        <p:origin x="1888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E93FC-F6E9-6F47-8E21-4165286772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4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2025/8/10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0AB7F6B-A27E-3AEB-4B2F-E678ECAB6E47}"/>
              </a:ext>
            </a:extLst>
          </p:cNvPr>
          <p:cNvGrpSpPr>
            <a:grpSpLocks noChangeAspect="1"/>
          </p:cNvGrpSpPr>
          <p:nvPr/>
        </p:nvGrpSpPr>
        <p:grpSpPr>
          <a:xfrm>
            <a:off x="-188" y="731466"/>
            <a:ext cx="12240000" cy="5736381"/>
            <a:chOff x="-145610" y="936170"/>
            <a:chExt cx="12290285" cy="5760001"/>
          </a:xfrm>
        </p:grpSpPr>
        <p:pic>
          <p:nvPicPr>
            <p:cNvPr id="2" name="图片 5">
              <a:extLst>
                <a:ext uri="{FF2B5EF4-FFF2-40B4-BE49-F238E27FC236}">
                  <a16:creationId xmlns:a16="http://schemas.microsoft.com/office/drawing/2014/main" id="{A17595C8-EBF4-2917-75CF-E0151A50D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852" t="3264" r="455" b="2662"/>
            <a:stretch/>
          </p:blipFill>
          <p:spPr>
            <a:xfrm rot="5400000">
              <a:off x="-410321" y="1200882"/>
              <a:ext cx="5760000" cy="5230577"/>
            </a:xfrm>
            <a:prstGeom prst="rect">
              <a:avLst/>
            </a:prstGeom>
          </p:spPr>
        </p:pic>
        <p:pic>
          <p:nvPicPr>
            <p:cNvPr id="3" name="图片 7">
              <a:extLst>
                <a:ext uri="{FF2B5EF4-FFF2-40B4-BE49-F238E27FC236}">
                  <a16:creationId xmlns:a16="http://schemas.microsoft.com/office/drawing/2014/main" id="{C0291C5F-3E11-3207-B7C6-22E8B26474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0809" r="25292" b="7316"/>
            <a:stretch/>
          </p:blipFill>
          <p:spPr>
            <a:xfrm>
              <a:off x="5084968" y="936170"/>
              <a:ext cx="7059707" cy="57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81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60</cp:revision>
  <dcterms:created xsi:type="dcterms:W3CDTF">2017-08-04T08:27:17Z</dcterms:created>
  <dcterms:modified xsi:type="dcterms:W3CDTF">2025-08-10T04:36:51Z</dcterms:modified>
</cp:coreProperties>
</file>