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2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9"/>
    <p:restoredTop sz="94674"/>
  </p:normalViewPr>
  <p:slideViewPr>
    <p:cSldViewPr snapToGrid="0">
      <p:cViewPr>
        <p:scale>
          <a:sx n="40" d="100"/>
          <a:sy n="40" d="100"/>
        </p:scale>
        <p:origin x="2816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E93FC-F6E9-6F47-8E21-4165286772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abbit made out of colorful squares&#10;&#10;Description automatically generated">
            <a:extLst>
              <a:ext uri="{FF2B5EF4-FFF2-40B4-BE49-F238E27FC236}">
                <a16:creationId xmlns:a16="http://schemas.microsoft.com/office/drawing/2014/main" id="{69227387-B86C-28FF-7163-44A23B75E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95" y="111707"/>
            <a:ext cx="7223992" cy="69758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A2BB048-9269-CE94-A8DC-FFAE6B5DB175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186173" y="2920586"/>
            <a:ext cx="6790705" cy="1358140"/>
            <a:chOff x="2084150" y="16993184"/>
            <a:chExt cx="10800000" cy="216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9A6F2C-C283-A171-6321-BD431F0A9A08}"/>
                </a:ext>
              </a:extLst>
            </p:cNvPr>
            <p:cNvSpPr/>
            <p:nvPr/>
          </p:nvSpPr>
          <p:spPr>
            <a:xfrm rot="16200000">
              <a:off x="6404150" y="12673184"/>
              <a:ext cx="2160000" cy="10800000"/>
            </a:xfrm>
            <a:prstGeom prst="roundRect">
              <a:avLst>
                <a:gd name="adj" fmla="val 437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green square with black border&#10;&#10;Description automatically generated">
              <a:extLst>
                <a:ext uri="{FF2B5EF4-FFF2-40B4-BE49-F238E27FC236}">
                  <a16:creationId xmlns:a16="http://schemas.microsoft.com/office/drawing/2014/main" id="{EAF799B8-C38A-599A-822F-4778554A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92" y="17585541"/>
              <a:ext cx="1438301" cy="975286"/>
            </a:xfrm>
            <a:prstGeom prst="rect">
              <a:avLst/>
            </a:prstGeom>
          </p:spPr>
        </p:pic>
        <p:pic>
          <p:nvPicPr>
            <p:cNvPr id="6" name="Picture 5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C4F71141-ABF1-3C45-E408-8DD8441D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992" y="17585541"/>
              <a:ext cx="975286" cy="975286"/>
            </a:xfrm>
            <a:prstGeom prst="rect">
              <a:avLst/>
            </a:prstGeom>
          </p:spPr>
        </p:pic>
        <p:pic>
          <p:nvPicPr>
            <p:cNvPr id="7" name="Picture 6" descr="A purple square with black border&#10;&#10;Description automatically generated">
              <a:extLst>
                <a:ext uri="{FF2B5EF4-FFF2-40B4-BE49-F238E27FC236}">
                  <a16:creationId xmlns:a16="http://schemas.microsoft.com/office/drawing/2014/main" id="{EA525AC1-DCF8-4909-8DBC-ED0DF5FA8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913452" y="17354034"/>
              <a:ext cx="1428582" cy="1438301"/>
            </a:xfrm>
            <a:prstGeom prst="rect">
              <a:avLst/>
            </a:prstGeom>
          </p:spPr>
        </p:pic>
        <p:pic>
          <p:nvPicPr>
            <p:cNvPr id="8" name="Picture 7" descr="A drawing of a square object&#10;&#10;Description automatically generated with medium confidence">
              <a:extLst>
                <a:ext uri="{FF2B5EF4-FFF2-40B4-BE49-F238E27FC236}">
                  <a16:creationId xmlns:a16="http://schemas.microsoft.com/office/drawing/2014/main" id="{D295852D-9D45-7212-4FF5-A44EDFEFC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192" y="17593191"/>
              <a:ext cx="1412465" cy="959987"/>
            </a:xfrm>
            <a:prstGeom prst="rect">
              <a:avLst/>
            </a:prstGeom>
          </p:spPr>
        </p:pic>
        <p:pic>
          <p:nvPicPr>
            <p:cNvPr id="9" name="Picture 8" descr="A blue rectangular object with black border&#10;&#10;Description automatically generated">
              <a:extLst>
                <a:ext uri="{FF2B5EF4-FFF2-40B4-BE49-F238E27FC236}">
                  <a16:creationId xmlns:a16="http://schemas.microsoft.com/office/drawing/2014/main" id="{EB48743C-73DC-BECC-DAF7-8E439F32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8223" y="17370916"/>
              <a:ext cx="954598" cy="1404536"/>
            </a:xfrm>
            <a:prstGeom prst="rect">
              <a:avLst/>
            </a:prstGeom>
          </p:spPr>
        </p:pic>
        <p:pic>
          <p:nvPicPr>
            <p:cNvPr id="10" name="Picture 9" descr="A blue square with black border&#10;&#10;Description automatically generated">
              <a:extLst>
                <a:ext uri="{FF2B5EF4-FFF2-40B4-BE49-F238E27FC236}">
                  <a16:creationId xmlns:a16="http://schemas.microsoft.com/office/drawing/2014/main" id="{30BCE4E2-9F33-7AA3-18C0-57EF8577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849" y="17370916"/>
              <a:ext cx="954598" cy="1404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81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58</cp:revision>
  <dcterms:created xsi:type="dcterms:W3CDTF">2017-08-04T08:27:17Z</dcterms:created>
  <dcterms:modified xsi:type="dcterms:W3CDTF">2025-08-10T04:02:20Z</dcterms:modified>
</cp:coreProperties>
</file>