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</p:sldIdLst>
  <p:sldSz cx="14400213" cy="7199313"/>
  <p:notesSz cx="6858000" cy="9144000"/>
  <p:defaultTextStyle>
    <a:defPPr>
      <a:defRPr lang="en-US"/>
    </a:defPPr>
    <a:lvl1pPr marL="0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1pPr>
    <a:lvl2pPr marL="617117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2pPr>
    <a:lvl3pPr marL="1234234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3pPr>
    <a:lvl4pPr marL="1851351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4pPr>
    <a:lvl5pPr marL="2468469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5pPr>
    <a:lvl6pPr marL="3085586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6pPr>
    <a:lvl7pPr marL="3702703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7pPr>
    <a:lvl8pPr marL="4319820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8pPr>
    <a:lvl9pPr marL="4936937" algn="l" defTabSz="1234234" rtl="0" eaLnBrk="1" latinLnBrk="0" hangingPunct="1">
      <a:defRPr sz="24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69" d="100"/>
          <a:sy n="69" d="100"/>
        </p:scale>
        <p:origin x="992" y="1144"/>
      </p:cViewPr>
      <p:guideLst>
        <p:guide orient="horz" pos="226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2236454"/>
            <a:ext cx="12240181" cy="1543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4079611"/>
            <a:ext cx="10080149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4" y="288307"/>
            <a:ext cx="3240048" cy="6142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0" y="288307"/>
            <a:ext cx="9480141" cy="61427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8" y="4626226"/>
            <a:ext cx="12240181" cy="1429864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8" y="3051377"/>
            <a:ext cx="12240181" cy="1574849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1679840"/>
            <a:ext cx="6360094" cy="475121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8" y="1679840"/>
            <a:ext cx="6360094" cy="475121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611513"/>
            <a:ext cx="6362595" cy="671602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1" y="2283116"/>
            <a:ext cx="6362595" cy="414793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09" y="1611513"/>
            <a:ext cx="6365094" cy="671602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09" y="2283116"/>
            <a:ext cx="6365094" cy="4147938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286639"/>
            <a:ext cx="4737571" cy="121988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4" y="286640"/>
            <a:ext cx="8050119" cy="6144414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1" y="1506524"/>
            <a:ext cx="4737571" cy="492453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5039519"/>
            <a:ext cx="8640128" cy="59494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643272"/>
            <a:ext cx="8640128" cy="4319588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5634463"/>
            <a:ext cx="8640128" cy="844919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88306"/>
            <a:ext cx="12960192" cy="1199886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679840"/>
            <a:ext cx="12960192" cy="4751214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6672697"/>
            <a:ext cx="3360050" cy="383297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6672697"/>
            <a:ext cx="4560067" cy="383297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6672697"/>
            <a:ext cx="3360050" cy="383297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A30CFD5-3E3C-A341-AE23-B3F747D6D0F0}"/>
              </a:ext>
            </a:extLst>
          </p:cNvPr>
          <p:cNvGrpSpPr/>
          <p:nvPr/>
        </p:nvGrpSpPr>
        <p:grpSpPr>
          <a:xfrm>
            <a:off x="1897143" y="-344"/>
            <a:ext cx="10605926" cy="7200000"/>
            <a:chOff x="1928180" y="-344"/>
            <a:chExt cx="10605926" cy="7200000"/>
          </a:xfrm>
        </p:grpSpPr>
        <p:pic>
          <p:nvPicPr>
            <p:cNvPr id="4" name="Picture 20">
              <a:extLst>
                <a:ext uri="{FF2B5EF4-FFF2-40B4-BE49-F238E27FC236}">
                  <a16:creationId xmlns:a16="http://schemas.microsoft.com/office/drawing/2014/main" id="{D53DC75A-8284-654B-8697-7D20F398F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" b="1939"/>
            <a:stretch/>
          </p:blipFill>
          <p:spPr bwMode="auto">
            <a:xfrm>
              <a:off x="1928180" y="-344"/>
              <a:ext cx="3556631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5962A6-8EA4-164E-B56A-484D373461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0869" y="8967"/>
              <a:ext cx="6213237" cy="7172089"/>
              <a:chOff x="6399315" y="47693"/>
              <a:chExt cx="6075243" cy="7012800"/>
            </a:xfrm>
          </p:grpSpPr>
          <p:pic>
            <p:nvPicPr>
              <p:cNvPr id="5" name="Picture 24">
                <a:extLst>
                  <a:ext uri="{FF2B5EF4-FFF2-40B4-BE49-F238E27FC236}">
                    <a16:creationId xmlns:a16="http://schemas.microsoft.com/office/drawing/2014/main" id="{3B2A4E0B-6FA1-4945-8063-292CE8DF8E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930"/>
              <a:stretch/>
            </p:blipFill>
            <p:spPr bwMode="auto">
              <a:xfrm>
                <a:off x="9676250" y="47693"/>
                <a:ext cx="2798308" cy="701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5">
                <a:extLst>
                  <a:ext uri="{FF2B5EF4-FFF2-40B4-BE49-F238E27FC236}">
                    <a16:creationId xmlns:a16="http://schemas.microsoft.com/office/drawing/2014/main" id="{D91A0004-BBA8-7841-9071-BB7B560CBA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33" b="1466"/>
              <a:stretch/>
            </p:blipFill>
            <p:spPr bwMode="auto">
              <a:xfrm>
                <a:off x="6399315" y="93666"/>
                <a:ext cx="2796907" cy="6916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875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25982826-6C7E-E24F-A3E1-7B52F402C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06" y="1618456"/>
            <a:ext cx="2198687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8BD6B38A-7423-6D47-952A-C826EDF01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506" y="1618456"/>
            <a:ext cx="1849437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3031CFD8-7BE4-804A-87BE-13DE1087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56" y="1618456"/>
            <a:ext cx="1844675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>
            <a:extLst>
              <a:ext uri="{FF2B5EF4-FFF2-40B4-BE49-F238E27FC236}">
                <a16:creationId xmlns:a16="http://schemas.microsoft.com/office/drawing/2014/main" id="{C9EFC851-A479-E244-921F-F3D0118C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43" y="1618456"/>
            <a:ext cx="1844675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5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D02591-431A-2549-B6BE-F52528B058A6}"/>
              </a:ext>
            </a:extLst>
          </p:cNvPr>
          <p:cNvGrpSpPr>
            <a:grpSpLocks noChangeAspect="1"/>
          </p:cNvGrpSpPr>
          <p:nvPr/>
        </p:nvGrpSpPr>
        <p:grpSpPr>
          <a:xfrm>
            <a:off x="600890" y="-344"/>
            <a:ext cx="13198432" cy="7200000"/>
            <a:chOff x="-907574" y="-1458944"/>
            <a:chExt cx="15907080" cy="8677620"/>
          </a:xfrm>
        </p:grpSpPr>
        <p:pic>
          <p:nvPicPr>
            <p:cNvPr id="1026" name="Picture 2" descr="C:\Users\Administrator\Desktop\Song-2010-DepthMap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5906" y="-1458944"/>
              <a:ext cx="3456000" cy="8588160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esktop\Song-2010-DepthMap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306" y="-1458944"/>
              <a:ext cx="3492000" cy="8677620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esktop\Song-2010-DepthMap4.bmp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" t="3354" r="6862"/>
            <a:stretch/>
          </p:blipFill>
          <p:spPr bwMode="auto">
            <a:xfrm>
              <a:off x="-907574" y="-1423448"/>
              <a:ext cx="4434841" cy="86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C:\Users\Administrator\Desktop\Song-2010-DepthMap2.bmp">
              <a:extLst>
                <a:ext uri="{FF2B5EF4-FFF2-40B4-BE49-F238E27FC236}">
                  <a16:creationId xmlns:a16="http://schemas.microsoft.com/office/drawing/2014/main" id="{A19D0565-917D-434B-8605-EC1A3766CE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"/>
            <a:stretch/>
          </p:blipFill>
          <p:spPr bwMode="auto">
            <a:xfrm>
              <a:off x="11543506" y="-1429544"/>
              <a:ext cx="3456000" cy="8521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349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Song Peng</cp:lastModifiedBy>
  <cp:revision>32</cp:revision>
  <dcterms:created xsi:type="dcterms:W3CDTF">2006-08-16T00:00:00Z</dcterms:created>
  <dcterms:modified xsi:type="dcterms:W3CDTF">2020-10-06T09:42:00Z</dcterms:modified>
</cp:coreProperties>
</file>