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7199313"/>
  <p:notesSz cx="6858000" cy="9144000"/>
  <p:defaultTextStyle>
    <a:defPPr>
      <a:defRPr lang="zh-CN"/>
    </a:defPPr>
    <a:lvl1pPr marL="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321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643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964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3286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607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929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825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6572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5" autoAdjust="0"/>
    <p:restoredTop sz="94694"/>
  </p:normalViewPr>
  <p:slideViewPr>
    <p:cSldViewPr snapToGrid="0">
      <p:cViewPr varScale="1">
        <p:scale>
          <a:sx n="111" d="100"/>
          <a:sy n="111" d="100"/>
        </p:scale>
        <p:origin x="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61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5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3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7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2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8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5" b="3853"/>
          <a:stretch/>
        </p:blipFill>
        <p:spPr>
          <a:xfrm>
            <a:off x="1458275" y="-344"/>
            <a:ext cx="11737662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2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15</cp:revision>
  <dcterms:created xsi:type="dcterms:W3CDTF">2017-08-04T08:27:17Z</dcterms:created>
  <dcterms:modified xsi:type="dcterms:W3CDTF">2020-10-06T09:53:34Z</dcterms:modified>
</cp:coreProperties>
</file>