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9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4"/>
    <p:restoredTop sz="94694"/>
  </p:normalViewPr>
  <p:slideViewPr>
    <p:cSldViewPr snapToGrid="0">
      <p:cViewPr>
        <p:scale>
          <a:sx n="43" d="100"/>
          <a:sy n="43" d="100"/>
        </p:scale>
        <p:origin x="3320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55BC4-9B31-BB49-84D7-7BFF9652093C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4863" y="1143000"/>
            <a:ext cx="5248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E93FC-F6E9-6F47-8E21-41652867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9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9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3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0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3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79A38B-5837-EED7-9653-FC88CFDBFEE9}"/>
              </a:ext>
            </a:extLst>
          </p:cNvPr>
          <p:cNvGrpSpPr>
            <a:grpSpLocks noChangeAspect="1"/>
          </p:cNvGrpSpPr>
          <p:nvPr/>
        </p:nvGrpSpPr>
        <p:grpSpPr>
          <a:xfrm>
            <a:off x="1371026" y="69432"/>
            <a:ext cx="9360000" cy="7017741"/>
            <a:chOff x="3036094" y="560387"/>
            <a:chExt cx="31623000" cy="23709618"/>
          </a:xfrm>
        </p:grpSpPr>
        <p:pic>
          <p:nvPicPr>
            <p:cNvPr id="5" name="Picture 4" descr="A machine with a coil and a box&#10;&#10;Description automatically generated with medium confidence">
              <a:extLst>
                <a:ext uri="{FF2B5EF4-FFF2-40B4-BE49-F238E27FC236}">
                  <a16:creationId xmlns:a16="http://schemas.microsoft.com/office/drawing/2014/main" id="{4C28BD09-3D04-EB8F-8890-8741AF54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24" t="11503" r="13556" b="10097"/>
            <a:stretch/>
          </p:blipFill>
          <p:spPr>
            <a:xfrm>
              <a:off x="3036094" y="560387"/>
              <a:ext cx="31623000" cy="23709618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73692D-4A30-C2B6-174E-6EE5BE043A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27287" y="7789902"/>
              <a:ext cx="5242653" cy="3749611"/>
              <a:chOff x="3022051" y="8610959"/>
              <a:chExt cx="1937298" cy="138557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022E79A-4466-8BBA-581F-A2AAC8FA5F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86414" y="9247187"/>
                <a:ext cx="1672935" cy="10456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A6DF03C7-822B-957E-F1D6-9B62AAF925FE}"/>
                  </a:ext>
                </a:extLst>
              </p:cNvPr>
              <p:cNvSpPr/>
              <p:nvPr/>
            </p:nvSpPr>
            <p:spPr>
              <a:xfrm>
                <a:off x="3022051" y="8610959"/>
                <a:ext cx="803090" cy="1385578"/>
              </a:xfrm>
              <a:prstGeom prst="arc">
                <a:avLst>
                  <a:gd name="adj1" fmla="val 2628241"/>
                  <a:gd name="adj2" fmla="val 20066197"/>
                </a:avLst>
              </a:prstGeom>
              <a:ln w="508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369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75</cp:revision>
  <dcterms:created xsi:type="dcterms:W3CDTF">2017-08-04T08:27:17Z</dcterms:created>
  <dcterms:modified xsi:type="dcterms:W3CDTF">2024-08-28T08:27:35Z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2022-04-26T23:24:14Z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3bde9778-518b-4c10-9768-959abfc32648</vt:lpwstr>
  </property>
  <property fmtid="{D5CDD505-2E9C-101B-9397-08002B2CF9AE}" pid="8" name="MSIP_Label_be298231-ee28-4c9e-9ffa-238d0040efda_ContentBits">
    <vt:lpwstr>0</vt:lpwstr>
  </property>
</Properties>
</file>