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1" d="100"/>
          <a:sy n="111" d="100"/>
        </p:scale>
        <p:origin x="106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498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819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95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0031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632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75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92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9839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51386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60646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5436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2021/6/28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6323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DA6AFBAD-16F8-F94B-B1CE-E78A6669C1FE}"/>
              </a:ext>
            </a:extLst>
          </p:cNvPr>
          <p:cNvGrpSpPr>
            <a:grpSpLocks noChangeAspect="1"/>
          </p:cNvGrpSpPr>
          <p:nvPr/>
        </p:nvGrpSpPr>
        <p:grpSpPr>
          <a:xfrm>
            <a:off x="40674" y="387470"/>
            <a:ext cx="12025329" cy="6424372"/>
            <a:chOff x="0" y="245453"/>
            <a:chExt cx="12556991" cy="6708405"/>
          </a:xfrm>
        </p:grpSpPr>
        <p:pic>
          <p:nvPicPr>
            <p:cNvPr id="4" name="Picture 2" descr="C:\Users\Administrator\Desktop\Untitled-11.png">
              <a:extLst>
                <a:ext uri="{FF2B5EF4-FFF2-40B4-BE49-F238E27FC236}">
                  <a16:creationId xmlns:a16="http://schemas.microsoft.com/office/drawing/2014/main" id="{780C145D-4FC6-9A41-BAC4-2E2648422BB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719656"/>
              <a:ext cx="6158657" cy="576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3" descr="C:\Users\Administrator\Desktop\Untitled-12.png">
              <a:extLst>
                <a:ext uri="{FF2B5EF4-FFF2-40B4-BE49-F238E27FC236}">
                  <a16:creationId xmlns:a16="http://schemas.microsoft.com/office/drawing/2014/main" id="{211B54B8-84ED-1C4B-AC79-80488D16D1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75546" y="245453"/>
              <a:ext cx="5681445" cy="670840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639284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8</cp:revision>
  <dcterms:created xsi:type="dcterms:W3CDTF">2017-08-04T08:27:17Z</dcterms:created>
  <dcterms:modified xsi:type="dcterms:W3CDTF">2021-06-28T14:46:24Z</dcterms:modified>
</cp:coreProperties>
</file>