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8" r:id="rId3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1" d="100"/>
          <a:sy n="111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9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47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4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30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12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7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0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20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5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07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64662" y="-344"/>
            <a:ext cx="12084468" cy="7200000"/>
            <a:chOff x="986338" y="0"/>
            <a:chExt cx="12084468" cy="7200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0605" y="0"/>
              <a:ext cx="3410201" cy="719931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770" y="0"/>
              <a:ext cx="3410201" cy="719931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49" t="24404" r="11898" b="26259"/>
            <a:stretch/>
          </p:blipFill>
          <p:spPr>
            <a:xfrm rot="5400000">
              <a:off x="-533665" y="1520003"/>
              <a:ext cx="7200000" cy="4159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29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860450" y="4164132"/>
            <a:ext cx="184731" cy="40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942691" y="-344"/>
            <a:ext cx="10615496" cy="7200000"/>
            <a:chOff x="879194" y="-800895"/>
            <a:chExt cx="12738598" cy="8640003"/>
          </a:xfrm>
        </p:grpSpPr>
        <p:pic>
          <p:nvPicPr>
            <p:cNvPr id="5" name="Picture 29" descr="Soldier_Model_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5" b="3636"/>
            <a:stretch/>
          </p:blipFill>
          <p:spPr bwMode="auto">
            <a:xfrm>
              <a:off x="9626193" y="-800893"/>
              <a:ext cx="3991599" cy="864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2" descr="Soldier_Seq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194" y="-800893"/>
              <a:ext cx="4063243" cy="864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6" descr="Soldier_PCD_Fusion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0" b="3082"/>
            <a:stretch/>
          </p:blipFill>
          <p:spPr bwMode="auto">
            <a:xfrm>
              <a:off x="5468854" y="-800895"/>
              <a:ext cx="3960172" cy="8640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281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</vt:lpstr>
      <vt:lpstr>PowerPoint Presentation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44</cp:revision>
  <dcterms:created xsi:type="dcterms:W3CDTF">2017-08-04T08:27:17Z</dcterms:created>
  <dcterms:modified xsi:type="dcterms:W3CDTF">2020-11-18T08:18:41Z</dcterms:modified>
</cp:coreProperties>
</file>