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</p:sldIdLst>
  <p:sldSz cx="1223962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1" d="100"/>
          <a:sy n="111" d="100"/>
        </p:scale>
        <p:origin x="10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178222"/>
            <a:ext cx="9179719" cy="2506427"/>
          </a:xfrm>
        </p:spPr>
        <p:txBody>
          <a:bodyPr anchor="b"/>
          <a:lstStyle>
            <a:lvl1pPr algn="ctr"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781306"/>
            <a:ext cx="9179719" cy="1738167"/>
          </a:xfrm>
        </p:spPr>
        <p:txBody>
          <a:bodyPr/>
          <a:lstStyle>
            <a:lvl1pPr marL="0" indent="0" algn="ctr">
              <a:buNone/>
              <a:defRPr sz="2409"/>
            </a:lvl1pPr>
            <a:lvl2pPr marL="458983" indent="0" algn="ctr">
              <a:buNone/>
              <a:defRPr sz="2008"/>
            </a:lvl2pPr>
            <a:lvl3pPr marL="917966" indent="0" algn="ctr">
              <a:buNone/>
              <a:defRPr sz="1807"/>
            </a:lvl3pPr>
            <a:lvl4pPr marL="1376949" indent="0" algn="ctr">
              <a:buNone/>
              <a:defRPr sz="1606"/>
            </a:lvl4pPr>
            <a:lvl5pPr marL="1835932" indent="0" algn="ctr">
              <a:buNone/>
              <a:defRPr sz="1606"/>
            </a:lvl5pPr>
            <a:lvl6pPr marL="2294915" indent="0" algn="ctr">
              <a:buNone/>
              <a:defRPr sz="1606"/>
            </a:lvl6pPr>
            <a:lvl7pPr marL="2753898" indent="0" algn="ctr">
              <a:buNone/>
              <a:defRPr sz="1606"/>
            </a:lvl7pPr>
            <a:lvl8pPr marL="3212882" indent="0" algn="ctr">
              <a:buNone/>
              <a:defRPr sz="1606"/>
            </a:lvl8pPr>
            <a:lvl9pPr marL="3671865" indent="0" algn="ctr">
              <a:buNone/>
              <a:defRPr sz="160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73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11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383297"/>
            <a:ext cx="2639169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383297"/>
            <a:ext cx="7764512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7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93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794830"/>
            <a:ext cx="10556677" cy="2994714"/>
          </a:xfrm>
        </p:spPr>
        <p:txBody>
          <a:bodyPr anchor="b"/>
          <a:lstStyle>
            <a:lvl1pPr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4817875"/>
            <a:ext cx="10556677" cy="1574849"/>
          </a:xfrm>
        </p:spPr>
        <p:txBody>
          <a:bodyPr/>
          <a:lstStyle>
            <a:lvl1pPr marL="0" indent="0">
              <a:buNone/>
              <a:defRPr sz="2409">
                <a:solidFill>
                  <a:schemeClr val="tx1">
                    <a:tint val="75000"/>
                  </a:schemeClr>
                </a:solidFill>
              </a:defRPr>
            </a:lvl1pPr>
            <a:lvl2pPr marL="458983" indent="0">
              <a:buNone/>
              <a:defRPr sz="2008">
                <a:solidFill>
                  <a:schemeClr val="tx1">
                    <a:tint val="75000"/>
                  </a:schemeClr>
                </a:solidFill>
              </a:defRPr>
            </a:lvl2pPr>
            <a:lvl3pPr marL="917966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3pPr>
            <a:lvl4pPr marL="1376949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4pPr>
            <a:lvl5pPr marL="183593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5pPr>
            <a:lvl6pPr marL="229491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6pPr>
            <a:lvl7pPr marL="2753898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7pPr>
            <a:lvl8pPr marL="321288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8pPr>
            <a:lvl9pPr marL="367186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28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43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83297"/>
            <a:ext cx="1055667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764832"/>
            <a:ext cx="51779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2629749"/>
            <a:ext cx="51779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764832"/>
            <a:ext cx="52034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2629749"/>
            <a:ext cx="52034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35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431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99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1036569"/>
            <a:ext cx="6196310" cy="5116178"/>
          </a:xfrm>
        </p:spPr>
        <p:txBody>
          <a:bodyPr/>
          <a:lstStyle>
            <a:lvl1pPr>
              <a:defRPr sz="3212"/>
            </a:lvl1pPr>
            <a:lvl2pPr>
              <a:defRPr sz="2811"/>
            </a:lvl2pPr>
            <a:lvl3pPr>
              <a:defRPr sz="2409"/>
            </a:lvl3pPr>
            <a:lvl4pPr>
              <a:defRPr sz="2008"/>
            </a:lvl4pPr>
            <a:lvl5pPr>
              <a:defRPr sz="2008"/>
            </a:lvl5pPr>
            <a:lvl6pPr>
              <a:defRPr sz="2008"/>
            </a:lvl6pPr>
            <a:lvl7pPr>
              <a:defRPr sz="2008"/>
            </a:lvl7pPr>
            <a:lvl8pPr>
              <a:defRPr sz="2008"/>
            </a:lvl8pPr>
            <a:lvl9pPr>
              <a:defRPr sz="200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04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1036569"/>
            <a:ext cx="6196310" cy="5116178"/>
          </a:xfrm>
        </p:spPr>
        <p:txBody>
          <a:bodyPr anchor="t"/>
          <a:lstStyle>
            <a:lvl1pPr marL="0" indent="0">
              <a:buNone/>
              <a:defRPr sz="3212"/>
            </a:lvl1pPr>
            <a:lvl2pPr marL="458983" indent="0">
              <a:buNone/>
              <a:defRPr sz="2811"/>
            </a:lvl2pPr>
            <a:lvl3pPr marL="917966" indent="0">
              <a:buNone/>
              <a:defRPr sz="2409"/>
            </a:lvl3pPr>
            <a:lvl4pPr marL="1376949" indent="0">
              <a:buNone/>
              <a:defRPr sz="2008"/>
            </a:lvl4pPr>
            <a:lvl5pPr marL="1835932" indent="0">
              <a:buNone/>
              <a:defRPr sz="2008"/>
            </a:lvl5pPr>
            <a:lvl6pPr marL="2294915" indent="0">
              <a:buNone/>
              <a:defRPr sz="2008"/>
            </a:lvl6pPr>
            <a:lvl7pPr marL="2753898" indent="0">
              <a:buNone/>
              <a:defRPr sz="2008"/>
            </a:lvl7pPr>
            <a:lvl8pPr marL="3212882" indent="0">
              <a:buNone/>
              <a:defRPr sz="2008"/>
            </a:lvl8pPr>
            <a:lvl9pPr marL="3671865" indent="0">
              <a:buNone/>
              <a:defRPr sz="200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72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83297"/>
            <a:ext cx="1055667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916484"/>
            <a:ext cx="1055667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672697"/>
            <a:ext cx="413087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14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7966" rtl="0" eaLnBrk="1" latinLnBrk="0" hangingPunct="1">
        <a:lnSpc>
          <a:spcPct val="90000"/>
        </a:lnSpc>
        <a:spcBef>
          <a:spcPct val="0"/>
        </a:spcBef>
        <a:buNone/>
        <a:defRPr sz="44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492" indent="-229492" algn="l" defTabSz="917966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2811" kern="1200">
          <a:solidFill>
            <a:schemeClr val="tx1"/>
          </a:solidFill>
          <a:latin typeface="+mn-lt"/>
          <a:ea typeface="+mn-ea"/>
          <a:cs typeface="+mn-cs"/>
        </a:defRPr>
      </a:lvl1pPr>
      <a:lvl2pPr marL="688475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409" kern="1200">
          <a:solidFill>
            <a:schemeClr val="tx1"/>
          </a:solidFill>
          <a:latin typeface="+mn-lt"/>
          <a:ea typeface="+mn-ea"/>
          <a:cs typeface="+mn-cs"/>
        </a:defRPr>
      </a:lvl2pPr>
      <a:lvl3pPr marL="1147458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008" kern="1200">
          <a:solidFill>
            <a:schemeClr val="tx1"/>
          </a:solidFill>
          <a:latin typeface="+mn-lt"/>
          <a:ea typeface="+mn-ea"/>
          <a:cs typeface="+mn-cs"/>
        </a:defRPr>
      </a:lvl3pPr>
      <a:lvl4pPr marL="1606441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2065424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524407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983390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442373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901356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1pPr>
      <a:lvl2pPr marL="458983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2pPr>
      <a:lvl3pPr marL="917966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3pPr>
      <a:lvl4pPr marL="1376949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183593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29491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753898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21288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67186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860450" y="4164132"/>
            <a:ext cx="184731" cy="40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3302" t="26375" r="26877" b="10785"/>
          <a:stretch/>
        </p:blipFill>
        <p:spPr>
          <a:xfrm>
            <a:off x="27056" y="-344"/>
            <a:ext cx="12185512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1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</vt:lpstr>
      <vt:lpstr>PowerPoint Presentation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Song Peng</cp:lastModifiedBy>
  <cp:revision>34</cp:revision>
  <dcterms:created xsi:type="dcterms:W3CDTF">2017-08-04T08:27:17Z</dcterms:created>
  <dcterms:modified xsi:type="dcterms:W3CDTF">2020-11-18T08:26:36Z</dcterms:modified>
</cp:coreProperties>
</file>