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7" r:id="rId3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1" d="100"/>
          <a:sy n="111" d="100"/>
        </p:scale>
        <p:origin x="1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50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08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62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02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2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6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65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4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33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12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11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7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1114491" y="89656"/>
            <a:ext cx="10010645" cy="7020000"/>
            <a:chOff x="2610644" y="154161"/>
            <a:chExt cx="9035256" cy="6336005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4010" y="751872"/>
              <a:ext cx="4274159" cy="29419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9"/>
            <a:stretch>
              <a:fillRect/>
            </a:stretch>
          </p:blipFill>
          <p:spPr bwMode="auto">
            <a:xfrm>
              <a:off x="2610644" y="3490035"/>
              <a:ext cx="4726234" cy="300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" name="组合 6"/>
            <p:cNvGrpSpPr/>
            <p:nvPr/>
          </p:nvGrpSpPr>
          <p:grpSpPr>
            <a:xfrm>
              <a:off x="5603509" y="154161"/>
              <a:ext cx="6042391" cy="4454073"/>
              <a:chOff x="2790825" y="890587"/>
              <a:chExt cx="3524250" cy="2689790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2800350" y="890587"/>
                <a:ext cx="0" cy="2079971"/>
              </a:xfrm>
              <a:prstGeom prst="line">
                <a:avLst/>
              </a:prstGeom>
              <a:ln w="50800">
                <a:solidFill>
                  <a:srgbClr val="7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6315075" y="1276929"/>
                <a:ext cx="0" cy="2303448"/>
              </a:xfrm>
              <a:prstGeom prst="line">
                <a:avLst/>
              </a:prstGeom>
              <a:ln w="50800">
                <a:solidFill>
                  <a:srgbClr val="7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2800350" y="890587"/>
                <a:ext cx="3514725" cy="386342"/>
              </a:xfrm>
              <a:prstGeom prst="line">
                <a:avLst/>
              </a:prstGeom>
              <a:ln w="50800">
                <a:solidFill>
                  <a:srgbClr val="7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2790825" y="2970558"/>
                <a:ext cx="3524250" cy="609819"/>
              </a:xfrm>
              <a:prstGeom prst="line">
                <a:avLst/>
              </a:prstGeom>
              <a:ln w="50800">
                <a:solidFill>
                  <a:srgbClr val="7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5281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290" y="1059975"/>
            <a:ext cx="7619047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1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</vt:lpstr>
      <vt:lpstr>PowerPoint Presentation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26</cp:revision>
  <dcterms:created xsi:type="dcterms:W3CDTF">2017-08-04T08:27:17Z</dcterms:created>
  <dcterms:modified xsi:type="dcterms:W3CDTF">2020-11-18T08:27:24Z</dcterms:modified>
</cp:coreProperties>
</file>