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1" d="100"/>
          <a:sy n="111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0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00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6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7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1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00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11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4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6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04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5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14" y="-344"/>
            <a:ext cx="10799999" cy="720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B0DE37-B3BC-6545-ACC4-E4E56E989DFD}"/>
              </a:ext>
            </a:extLst>
          </p:cNvPr>
          <p:cNvSpPr/>
          <p:nvPr/>
        </p:nvSpPr>
        <p:spPr>
          <a:xfrm>
            <a:off x="570706" y="-344"/>
            <a:ext cx="774700" cy="719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F71BDE-F1F2-4845-AC38-A8F94D19318B}"/>
              </a:ext>
            </a:extLst>
          </p:cNvPr>
          <p:cNvSpPr/>
          <p:nvPr/>
        </p:nvSpPr>
        <p:spPr>
          <a:xfrm>
            <a:off x="9918864" y="6159260"/>
            <a:ext cx="774700" cy="659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1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29</cp:revision>
  <dcterms:created xsi:type="dcterms:W3CDTF">2017-08-04T08:27:17Z</dcterms:created>
  <dcterms:modified xsi:type="dcterms:W3CDTF">2020-11-18T08:27:45Z</dcterms:modified>
</cp:coreProperties>
</file>