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/>
    <p:restoredTop sz="94694"/>
  </p:normalViewPr>
  <p:slideViewPr>
    <p:cSldViewPr snapToGrid="0">
      <p:cViewPr>
        <p:scale>
          <a:sx n="88" d="100"/>
          <a:sy n="88" d="100"/>
        </p:scale>
        <p:origin x="44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7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9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2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3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4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0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20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8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4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88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9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179812" y="806082"/>
            <a:ext cx="11880000" cy="5587149"/>
            <a:chOff x="-1356463" y="508000"/>
            <a:chExt cx="13147149" cy="618308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56" r="5146" b="7060"/>
            <a:stretch/>
          </p:blipFill>
          <p:spPr>
            <a:xfrm>
              <a:off x="4961848" y="508000"/>
              <a:ext cx="6828838" cy="618308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0" t="7056" b="7060"/>
            <a:stretch/>
          </p:blipFill>
          <p:spPr>
            <a:xfrm>
              <a:off x="-1356463" y="508001"/>
              <a:ext cx="6887541" cy="6183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23</cp:revision>
  <dcterms:created xsi:type="dcterms:W3CDTF">2017-08-04T08:27:17Z</dcterms:created>
  <dcterms:modified xsi:type="dcterms:W3CDTF">2020-11-18T08:38:47Z</dcterms:modified>
</cp:coreProperties>
</file>