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8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0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6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8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5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7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2020/11/18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Ring\IMG_0167.JPG"/>
          <p:cNvPicPr>
            <a:picLocks noChangeAspect="1" noChangeArrowheads="1"/>
          </p:cNvPicPr>
          <p:nvPr/>
        </p:nvPicPr>
        <p:blipFill rotWithShape="1">
          <a:blip r:embed="rId2" cstate="print"/>
          <a:srcRect l="4019" t="8449" r="14353" b="19525"/>
          <a:stretch/>
        </p:blipFill>
        <p:spPr bwMode="auto">
          <a:xfrm>
            <a:off x="0" y="-344"/>
            <a:ext cx="12239625" cy="720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15</cp:revision>
  <dcterms:created xsi:type="dcterms:W3CDTF">2017-08-04T08:27:17Z</dcterms:created>
  <dcterms:modified xsi:type="dcterms:W3CDTF">2020-11-18T08:40:46Z</dcterms:modified>
</cp:coreProperties>
</file>