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94"/>
  </p:normalViewPr>
  <p:slideViewPr>
    <p:cSldViewPr snapToGrid="0">
      <p:cViewPr varScale="1">
        <p:scale>
          <a:sx n="111" d="100"/>
          <a:sy n="111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9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5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1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9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8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863812" y="-74577"/>
            <a:ext cx="10512000" cy="7348466"/>
            <a:chOff x="1605413" y="-1"/>
            <a:chExt cx="10055652" cy="702945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10000"/>
                      </a14:imgEffect>
                      <a14:imgEffect>
                        <a14:brightnessContrast bright="15000"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4" t="2048" r="20473" b="3482"/>
            <a:stretch/>
          </p:blipFill>
          <p:spPr bwMode="auto">
            <a:xfrm>
              <a:off x="1605413" y="-1"/>
              <a:ext cx="4518173" cy="7029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10000"/>
                      </a14:imgEffect>
                      <a14:imgEffect>
                        <a14:brightnessContrast bright="15000"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11" t="448" r="1" b="5082"/>
            <a:stretch/>
          </p:blipFill>
          <p:spPr bwMode="auto">
            <a:xfrm>
              <a:off x="6820623" y="0"/>
              <a:ext cx="4840442" cy="7029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10</cp:revision>
  <dcterms:created xsi:type="dcterms:W3CDTF">2017-08-04T08:27:17Z</dcterms:created>
  <dcterms:modified xsi:type="dcterms:W3CDTF">2020-11-18T08:41:58Z</dcterms:modified>
</cp:coreProperties>
</file>