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239625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1" d="100"/>
          <a:sy n="111" d="100"/>
        </p:scale>
        <p:origin x="10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953" y="1178222"/>
            <a:ext cx="9179719" cy="2506427"/>
          </a:xfrm>
        </p:spPr>
        <p:txBody>
          <a:bodyPr anchor="b"/>
          <a:lstStyle>
            <a:lvl1pPr algn="ctr">
              <a:defRPr sz="60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3781306"/>
            <a:ext cx="9179719" cy="1738167"/>
          </a:xfrm>
        </p:spPr>
        <p:txBody>
          <a:bodyPr/>
          <a:lstStyle>
            <a:lvl1pPr marL="0" indent="0" algn="ctr">
              <a:buNone/>
              <a:defRPr sz="2409"/>
            </a:lvl1pPr>
            <a:lvl2pPr marL="458983" indent="0" algn="ctr">
              <a:buNone/>
              <a:defRPr sz="2008"/>
            </a:lvl2pPr>
            <a:lvl3pPr marL="917966" indent="0" algn="ctr">
              <a:buNone/>
              <a:defRPr sz="1807"/>
            </a:lvl3pPr>
            <a:lvl4pPr marL="1376949" indent="0" algn="ctr">
              <a:buNone/>
              <a:defRPr sz="1606"/>
            </a:lvl4pPr>
            <a:lvl5pPr marL="1835932" indent="0" algn="ctr">
              <a:buNone/>
              <a:defRPr sz="1606"/>
            </a:lvl5pPr>
            <a:lvl6pPr marL="2294915" indent="0" algn="ctr">
              <a:buNone/>
              <a:defRPr sz="1606"/>
            </a:lvl6pPr>
            <a:lvl7pPr marL="2753898" indent="0" algn="ctr">
              <a:buNone/>
              <a:defRPr sz="1606"/>
            </a:lvl7pPr>
            <a:lvl8pPr marL="3212882" indent="0" algn="ctr">
              <a:buNone/>
              <a:defRPr sz="1606"/>
            </a:lvl8pPr>
            <a:lvl9pPr marL="3671865" indent="0" algn="ctr">
              <a:buNone/>
              <a:defRPr sz="160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7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64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383297"/>
            <a:ext cx="2639169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4" y="383297"/>
            <a:ext cx="7764512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11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348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99" y="1794830"/>
            <a:ext cx="10556677" cy="2994714"/>
          </a:xfrm>
        </p:spPr>
        <p:txBody>
          <a:bodyPr anchor="b"/>
          <a:lstStyle>
            <a:lvl1pPr>
              <a:defRPr sz="60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99" y="4817875"/>
            <a:ext cx="10556677" cy="1574849"/>
          </a:xfrm>
        </p:spPr>
        <p:txBody>
          <a:bodyPr/>
          <a:lstStyle>
            <a:lvl1pPr marL="0" indent="0">
              <a:buNone/>
              <a:defRPr sz="2409">
                <a:solidFill>
                  <a:schemeClr val="tx1">
                    <a:tint val="75000"/>
                  </a:schemeClr>
                </a:solidFill>
              </a:defRPr>
            </a:lvl1pPr>
            <a:lvl2pPr marL="458983" indent="0">
              <a:buNone/>
              <a:defRPr sz="2008">
                <a:solidFill>
                  <a:schemeClr val="tx1">
                    <a:tint val="75000"/>
                  </a:schemeClr>
                </a:solidFill>
              </a:defRPr>
            </a:lvl2pPr>
            <a:lvl3pPr marL="917966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3pPr>
            <a:lvl4pPr marL="1376949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4pPr>
            <a:lvl5pPr marL="1835932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5pPr>
            <a:lvl6pPr marL="2294915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6pPr>
            <a:lvl7pPr marL="2753898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7pPr>
            <a:lvl8pPr marL="3212882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8pPr>
            <a:lvl9pPr marL="3671865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6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1916484"/>
            <a:ext cx="520184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1916484"/>
            <a:ext cx="520184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18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383297"/>
            <a:ext cx="10556677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69" y="1764832"/>
            <a:ext cx="5177935" cy="864917"/>
          </a:xfrm>
        </p:spPr>
        <p:txBody>
          <a:bodyPr anchor="b"/>
          <a:lstStyle>
            <a:lvl1pPr marL="0" indent="0">
              <a:buNone/>
              <a:defRPr sz="2409" b="1"/>
            </a:lvl1pPr>
            <a:lvl2pPr marL="458983" indent="0">
              <a:buNone/>
              <a:defRPr sz="2008" b="1"/>
            </a:lvl2pPr>
            <a:lvl3pPr marL="917966" indent="0">
              <a:buNone/>
              <a:defRPr sz="1807" b="1"/>
            </a:lvl3pPr>
            <a:lvl4pPr marL="1376949" indent="0">
              <a:buNone/>
              <a:defRPr sz="1606" b="1"/>
            </a:lvl4pPr>
            <a:lvl5pPr marL="1835932" indent="0">
              <a:buNone/>
              <a:defRPr sz="1606" b="1"/>
            </a:lvl5pPr>
            <a:lvl6pPr marL="2294915" indent="0">
              <a:buNone/>
              <a:defRPr sz="1606" b="1"/>
            </a:lvl6pPr>
            <a:lvl7pPr marL="2753898" indent="0">
              <a:buNone/>
              <a:defRPr sz="1606" b="1"/>
            </a:lvl7pPr>
            <a:lvl8pPr marL="3212882" indent="0">
              <a:buNone/>
              <a:defRPr sz="1606" b="1"/>
            </a:lvl8pPr>
            <a:lvl9pPr marL="3671865" indent="0">
              <a:buNone/>
              <a:defRPr sz="160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69" y="2629749"/>
            <a:ext cx="517793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0" y="1764832"/>
            <a:ext cx="5203435" cy="864917"/>
          </a:xfrm>
        </p:spPr>
        <p:txBody>
          <a:bodyPr anchor="b"/>
          <a:lstStyle>
            <a:lvl1pPr marL="0" indent="0">
              <a:buNone/>
              <a:defRPr sz="2409" b="1"/>
            </a:lvl1pPr>
            <a:lvl2pPr marL="458983" indent="0">
              <a:buNone/>
              <a:defRPr sz="2008" b="1"/>
            </a:lvl2pPr>
            <a:lvl3pPr marL="917966" indent="0">
              <a:buNone/>
              <a:defRPr sz="1807" b="1"/>
            </a:lvl3pPr>
            <a:lvl4pPr marL="1376949" indent="0">
              <a:buNone/>
              <a:defRPr sz="1606" b="1"/>
            </a:lvl4pPr>
            <a:lvl5pPr marL="1835932" indent="0">
              <a:buNone/>
              <a:defRPr sz="1606" b="1"/>
            </a:lvl5pPr>
            <a:lvl6pPr marL="2294915" indent="0">
              <a:buNone/>
              <a:defRPr sz="1606" b="1"/>
            </a:lvl6pPr>
            <a:lvl7pPr marL="2753898" indent="0">
              <a:buNone/>
              <a:defRPr sz="1606" b="1"/>
            </a:lvl7pPr>
            <a:lvl8pPr marL="3212882" indent="0">
              <a:buNone/>
              <a:defRPr sz="1606" b="1"/>
            </a:lvl8pPr>
            <a:lvl9pPr marL="3671865" indent="0">
              <a:buNone/>
              <a:defRPr sz="160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0" y="2629749"/>
            <a:ext cx="520343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295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071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140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79954"/>
            <a:ext cx="3947597" cy="1679840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1036569"/>
            <a:ext cx="6196310" cy="5116178"/>
          </a:xfrm>
        </p:spPr>
        <p:txBody>
          <a:bodyPr/>
          <a:lstStyle>
            <a:lvl1pPr>
              <a:defRPr sz="3212"/>
            </a:lvl1pPr>
            <a:lvl2pPr>
              <a:defRPr sz="2811"/>
            </a:lvl2pPr>
            <a:lvl3pPr>
              <a:defRPr sz="2409"/>
            </a:lvl3pPr>
            <a:lvl4pPr>
              <a:defRPr sz="2008"/>
            </a:lvl4pPr>
            <a:lvl5pPr>
              <a:defRPr sz="2008"/>
            </a:lvl5pPr>
            <a:lvl6pPr>
              <a:defRPr sz="2008"/>
            </a:lvl6pPr>
            <a:lvl7pPr>
              <a:defRPr sz="2008"/>
            </a:lvl7pPr>
            <a:lvl8pPr>
              <a:defRPr sz="2008"/>
            </a:lvl8pPr>
            <a:lvl9pPr>
              <a:defRPr sz="200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159794"/>
            <a:ext cx="3947597" cy="4001285"/>
          </a:xfrm>
        </p:spPr>
        <p:txBody>
          <a:bodyPr/>
          <a:lstStyle>
            <a:lvl1pPr marL="0" indent="0">
              <a:buNone/>
              <a:defRPr sz="1606"/>
            </a:lvl1pPr>
            <a:lvl2pPr marL="458983" indent="0">
              <a:buNone/>
              <a:defRPr sz="1405"/>
            </a:lvl2pPr>
            <a:lvl3pPr marL="917966" indent="0">
              <a:buNone/>
              <a:defRPr sz="1205"/>
            </a:lvl3pPr>
            <a:lvl4pPr marL="1376949" indent="0">
              <a:buNone/>
              <a:defRPr sz="1004"/>
            </a:lvl4pPr>
            <a:lvl5pPr marL="1835932" indent="0">
              <a:buNone/>
              <a:defRPr sz="1004"/>
            </a:lvl5pPr>
            <a:lvl6pPr marL="2294915" indent="0">
              <a:buNone/>
              <a:defRPr sz="1004"/>
            </a:lvl6pPr>
            <a:lvl7pPr marL="2753898" indent="0">
              <a:buNone/>
              <a:defRPr sz="1004"/>
            </a:lvl7pPr>
            <a:lvl8pPr marL="3212882" indent="0">
              <a:buNone/>
              <a:defRPr sz="1004"/>
            </a:lvl8pPr>
            <a:lvl9pPr marL="3671865" indent="0">
              <a:buNone/>
              <a:defRPr sz="100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736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79954"/>
            <a:ext cx="3947597" cy="1679840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1036569"/>
            <a:ext cx="6196310" cy="5116178"/>
          </a:xfrm>
        </p:spPr>
        <p:txBody>
          <a:bodyPr anchor="t"/>
          <a:lstStyle>
            <a:lvl1pPr marL="0" indent="0">
              <a:buNone/>
              <a:defRPr sz="3212"/>
            </a:lvl1pPr>
            <a:lvl2pPr marL="458983" indent="0">
              <a:buNone/>
              <a:defRPr sz="2811"/>
            </a:lvl2pPr>
            <a:lvl3pPr marL="917966" indent="0">
              <a:buNone/>
              <a:defRPr sz="2409"/>
            </a:lvl3pPr>
            <a:lvl4pPr marL="1376949" indent="0">
              <a:buNone/>
              <a:defRPr sz="2008"/>
            </a:lvl4pPr>
            <a:lvl5pPr marL="1835932" indent="0">
              <a:buNone/>
              <a:defRPr sz="2008"/>
            </a:lvl5pPr>
            <a:lvl6pPr marL="2294915" indent="0">
              <a:buNone/>
              <a:defRPr sz="2008"/>
            </a:lvl6pPr>
            <a:lvl7pPr marL="2753898" indent="0">
              <a:buNone/>
              <a:defRPr sz="2008"/>
            </a:lvl7pPr>
            <a:lvl8pPr marL="3212882" indent="0">
              <a:buNone/>
              <a:defRPr sz="2008"/>
            </a:lvl8pPr>
            <a:lvl9pPr marL="3671865" indent="0">
              <a:buNone/>
              <a:defRPr sz="200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159794"/>
            <a:ext cx="3947597" cy="4001285"/>
          </a:xfrm>
        </p:spPr>
        <p:txBody>
          <a:bodyPr/>
          <a:lstStyle>
            <a:lvl1pPr marL="0" indent="0">
              <a:buNone/>
              <a:defRPr sz="1606"/>
            </a:lvl1pPr>
            <a:lvl2pPr marL="458983" indent="0">
              <a:buNone/>
              <a:defRPr sz="1405"/>
            </a:lvl2pPr>
            <a:lvl3pPr marL="917966" indent="0">
              <a:buNone/>
              <a:defRPr sz="1205"/>
            </a:lvl3pPr>
            <a:lvl4pPr marL="1376949" indent="0">
              <a:buNone/>
              <a:defRPr sz="1004"/>
            </a:lvl4pPr>
            <a:lvl5pPr marL="1835932" indent="0">
              <a:buNone/>
              <a:defRPr sz="1004"/>
            </a:lvl5pPr>
            <a:lvl6pPr marL="2294915" indent="0">
              <a:buNone/>
              <a:defRPr sz="1004"/>
            </a:lvl6pPr>
            <a:lvl7pPr marL="2753898" indent="0">
              <a:buNone/>
              <a:defRPr sz="1004"/>
            </a:lvl7pPr>
            <a:lvl8pPr marL="3212882" indent="0">
              <a:buNone/>
              <a:defRPr sz="1004"/>
            </a:lvl8pPr>
            <a:lvl9pPr marL="3671865" indent="0">
              <a:buNone/>
              <a:defRPr sz="100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84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383297"/>
            <a:ext cx="1055667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1916484"/>
            <a:ext cx="1055667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6672697"/>
            <a:ext cx="275391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6672697"/>
            <a:ext cx="413087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6672697"/>
            <a:ext cx="275391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486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7966" rtl="0" eaLnBrk="1" latinLnBrk="0" hangingPunct="1">
        <a:lnSpc>
          <a:spcPct val="90000"/>
        </a:lnSpc>
        <a:spcBef>
          <a:spcPct val="0"/>
        </a:spcBef>
        <a:buNone/>
        <a:defRPr sz="44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9492" indent="-229492" algn="l" defTabSz="917966" rtl="0" eaLnBrk="1" latinLnBrk="0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2811" kern="1200">
          <a:solidFill>
            <a:schemeClr val="tx1"/>
          </a:solidFill>
          <a:latin typeface="+mn-lt"/>
          <a:ea typeface="+mn-ea"/>
          <a:cs typeface="+mn-cs"/>
        </a:defRPr>
      </a:lvl1pPr>
      <a:lvl2pPr marL="688475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409" kern="1200">
          <a:solidFill>
            <a:schemeClr val="tx1"/>
          </a:solidFill>
          <a:latin typeface="+mn-lt"/>
          <a:ea typeface="+mn-ea"/>
          <a:cs typeface="+mn-cs"/>
        </a:defRPr>
      </a:lvl2pPr>
      <a:lvl3pPr marL="1147458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008" kern="1200">
          <a:solidFill>
            <a:schemeClr val="tx1"/>
          </a:solidFill>
          <a:latin typeface="+mn-lt"/>
          <a:ea typeface="+mn-ea"/>
          <a:cs typeface="+mn-cs"/>
        </a:defRPr>
      </a:lvl3pPr>
      <a:lvl4pPr marL="1606441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2065424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524407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983390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442373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901356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1pPr>
      <a:lvl2pPr marL="458983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2pPr>
      <a:lvl3pPr marL="917966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3pPr>
      <a:lvl4pPr marL="1376949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1835932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294915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753898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212882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671865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320618" y="143656"/>
            <a:ext cx="11598391" cy="6912000"/>
            <a:chOff x="1247775" y="0"/>
            <a:chExt cx="12385295" cy="7380952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7775" y="0"/>
              <a:ext cx="6142857" cy="7380952"/>
            </a:xfrm>
            <a:prstGeom prst="rect">
              <a:avLst/>
            </a:prstGeom>
          </p:spPr>
        </p:pic>
        <p:pic>
          <p:nvPicPr>
            <p:cNvPr id="8" name="Picture 2" descr="C:\Users\tangbohu\AppData\Local\Temp\SNAGHTML738acb8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8201" y="741666"/>
              <a:ext cx="5564869" cy="622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07323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</vt:lpstr>
      <vt:lpstr>PowerPoint Presentation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Song Peng</cp:lastModifiedBy>
  <cp:revision>6</cp:revision>
  <dcterms:created xsi:type="dcterms:W3CDTF">2017-08-04T08:27:17Z</dcterms:created>
  <dcterms:modified xsi:type="dcterms:W3CDTF">2020-11-18T08:42:24Z</dcterms:modified>
</cp:coreProperties>
</file>