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1" d="100"/>
          <a:sy n="101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2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9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1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7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7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8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6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6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1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88" y="593857"/>
            <a:ext cx="12240000" cy="60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11</cp:revision>
  <dcterms:created xsi:type="dcterms:W3CDTF">2017-08-04T08:27:17Z</dcterms:created>
  <dcterms:modified xsi:type="dcterms:W3CDTF">2020-11-18T08:46:12Z</dcterms:modified>
</cp:coreProperties>
</file>