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4"/>
    <p:restoredTop sz="94694"/>
  </p:normalViewPr>
  <p:slideViewPr>
    <p:cSldViewPr snapToGrid="0">
      <p:cViewPr>
        <p:scale>
          <a:sx n="83" d="100"/>
          <a:sy n="83" d="100"/>
        </p:scale>
        <p:origin x="115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66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55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38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2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6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10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11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07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15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0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5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0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3B21A17-9C1D-9A49-A723-B35F3BB599AE}"/>
              </a:ext>
            </a:extLst>
          </p:cNvPr>
          <p:cNvGrpSpPr>
            <a:grpSpLocks noChangeAspect="1"/>
          </p:cNvGrpSpPr>
          <p:nvPr/>
        </p:nvGrpSpPr>
        <p:grpSpPr>
          <a:xfrm>
            <a:off x="179812" y="924831"/>
            <a:ext cx="11880000" cy="5349650"/>
            <a:chOff x="1152010" y="850241"/>
            <a:chExt cx="12211277" cy="54988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B2AB1C2-0183-4041-AD3F-25CABF02C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23829" y="850241"/>
              <a:ext cx="5939458" cy="5498828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FD90AA6-8479-7E47-97C3-8AF3757A276F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1152010" y="962977"/>
              <a:ext cx="5796000" cy="5273357"/>
              <a:chOff x="23312765" y="4571681"/>
              <a:chExt cx="5645012" cy="513598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826FF1A-62C6-2F4E-A560-C33EF64791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3312765" y="4571681"/>
                <a:ext cx="5645012" cy="5135983"/>
              </a:xfrm>
              <a:prstGeom prst="rect">
                <a:avLst/>
              </a:prstGeom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EE693DD-0889-664A-8EC8-B9CC5DF0D9CA}"/>
                  </a:ext>
                </a:extLst>
              </p:cNvPr>
              <p:cNvSpPr/>
              <p:nvPr/>
            </p:nvSpPr>
            <p:spPr>
              <a:xfrm>
                <a:off x="24502499" y="6767598"/>
                <a:ext cx="211942" cy="211942"/>
              </a:xfrm>
              <a:prstGeom prst="ellipse">
                <a:avLst/>
              </a:prstGeom>
              <a:solidFill>
                <a:srgbClr val="F0E3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3BFE84-1CEE-664D-A7D3-83A41DF5E410}"/>
                  </a:ext>
                </a:extLst>
              </p:cNvPr>
              <p:cNvSpPr/>
              <p:nvPr/>
            </p:nvSpPr>
            <p:spPr>
              <a:xfrm>
                <a:off x="27940185" y="6782340"/>
                <a:ext cx="211942" cy="211942"/>
              </a:xfrm>
              <a:prstGeom prst="ellipse">
                <a:avLst/>
              </a:prstGeom>
              <a:solidFill>
                <a:srgbClr val="F0E3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882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41</cp:revision>
  <dcterms:created xsi:type="dcterms:W3CDTF">2017-08-04T08:27:17Z</dcterms:created>
  <dcterms:modified xsi:type="dcterms:W3CDTF">2020-11-18T08:59:09Z</dcterms:modified>
</cp:coreProperties>
</file>