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4"/>
  </p:normalViewPr>
  <p:slideViewPr>
    <p:cSldViewPr snapToGrid="0">
      <p:cViewPr>
        <p:scale>
          <a:sx n="88" d="100"/>
          <a:sy n="88" d="100"/>
        </p:scale>
        <p:origin x="9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FDB7BE-973D-024F-8A4E-E5E4DDEEB7A3}"/>
              </a:ext>
            </a:extLst>
          </p:cNvPr>
          <p:cNvGrpSpPr>
            <a:grpSpLocks noChangeAspect="1"/>
          </p:cNvGrpSpPr>
          <p:nvPr/>
        </p:nvGrpSpPr>
        <p:grpSpPr>
          <a:xfrm>
            <a:off x="57864" y="104611"/>
            <a:ext cx="12181944" cy="6990091"/>
            <a:chOff x="1695798" y="1299245"/>
            <a:chExt cx="7952839" cy="456339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B07C17-BABC-2743-999D-15932CC0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228129" y="3450641"/>
              <a:ext cx="2412000" cy="2412000"/>
            </a:xfrm>
            <a:prstGeom prst="rect">
              <a:avLst/>
            </a:prstGeom>
          </p:spPr>
        </p:pic>
        <p:pic>
          <p:nvPicPr>
            <p:cNvPr id="12" name="Picture 11" descr="A picture containing indoor, sitting, bird, food&#10;&#10;Description automatically generated">
              <a:extLst>
                <a:ext uri="{FF2B5EF4-FFF2-40B4-BE49-F238E27FC236}">
                  <a16:creationId xmlns:a16="http://schemas.microsoft.com/office/drawing/2014/main" id="{3FB7F1A0-01DB-504A-BD7A-FF00564DE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84" r="13997"/>
            <a:stretch/>
          </p:blipFill>
          <p:spPr>
            <a:xfrm>
              <a:off x="5423027" y="1767199"/>
              <a:ext cx="2162870" cy="3612374"/>
            </a:xfrm>
            <a:prstGeom prst="rect">
              <a:avLst/>
            </a:prstGeom>
          </p:spPr>
        </p:pic>
        <p:pic>
          <p:nvPicPr>
            <p:cNvPr id="14" name="Picture 13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F68FFFF0-8DFA-AC4E-8ECC-067877818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34" t="14521" r="19965" b="22478"/>
            <a:stretch/>
          </p:blipFill>
          <p:spPr>
            <a:xfrm>
              <a:off x="1808168" y="1727535"/>
              <a:ext cx="1483946" cy="1858159"/>
            </a:xfrm>
            <a:prstGeom prst="rect">
              <a:avLst/>
            </a:prstGeom>
          </p:spPr>
        </p:pic>
        <p:pic>
          <p:nvPicPr>
            <p:cNvPr id="15" name="Picture 14" descr="A picture containing kite, flying, colorful&#10;&#10;Description automatically generated">
              <a:extLst>
                <a:ext uri="{FF2B5EF4-FFF2-40B4-BE49-F238E27FC236}">
                  <a16:creationId xmlns:a16="http://schemas.microsoft.com/office/drawing/2014/main" id="{3DCEA380-A05D-7D4C-A357-6C05A9AC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8358" y="1299245"/>
              <a:ext cx="2374288" cy="2949429"/>
            </a:xfrm>
            <a:prstGeom prst="rect">
              <a:avLst/>
            </a:prstGeom>
          </p:spPr>
        </p:pic>
        <p:pic>
          <p:nvPicPr>
            <p:cNvPr id="16" name="Picture 15" descr="A close up of a flower&#10;&#10;Description automatically generated">
              <a:extLst>
                <a:ext uri="{FF2B5EF4-FFF2-40B4-BE49-F238E27FC236}">
                  <a16:creationId xmlns:a16="http://schemas.microsoft.com/office/drawing/2014/main" id="{4DE5922C-196E-9B4B-9948-91C72BF60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074" t="12147" r="12250" b="22963"/>
            <a:stretch/>
          </p:blipFill>
          <p:spPr>
            <a:xfrm>
              <a:off x="1695798" y="3565524"/>
              <a:ext cx="1786092" cy="1927979"/>
            </a:xfrm>
            <a:prstGeom prst="rect">
              <a:avLst/>
            </a:prstGeom>
          </p:spPr>
        </p:pic>
        <p:pic>
          <p:nvPicPr>
            <p:cNvPr id="17" name="Picture 16" descr="A picture containing indoor, sitting, small, display&#10;&#10;Description automatically generated">
              <a:extLst>
                <a:ext uri="{FF2B5EF4-FFF2-40B4-BE49-F238E27FC236}">
                  <a16:creationId xmlns:a16="http://schemas.microsoft.com/office/drawing/2014/main" id="{32BA9E06-9FCA-8F4D-8592-E0985E876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869" r="3909"/>
            <a:stretch/>
          </p:blipFill>
          <p:spPr>
            <a:xfrm>
              <a:off x="7585900" y="1767199"/>
              <a:ext cx="2062737" cy="361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8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45</cp:revision>
  <dcterms:created xsi:type="dcterms:W3CDTF">2017-08-04T08:27:17Z</dcterms:created>
  <dcterms:modified xsi:type="dcterms:W3CDTF">2020-11-18T09:01:16Z</dcterms:modified>
</cp:coreProperties>
</file>