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21602700" cy="14401800"/>
  <p:notesSz cx="6858000" cy="9144000"/>
  <p:defaultTextStyle>
    <a:defPPr>
      <a:defRPr lang="en-US"/>
    </a:defPPr>
    <a:lvl1pPr marL="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287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574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0861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148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1435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1722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2009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2296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36" y="504"/>
      </p:cViewPr>
      <p:guideLst>
        <p:guide orient="horz" pos="4536"/>
        <p:guide pos="68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203" y="4473893"/>
            <a:ext cx="18362295" cy="30870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0405" y="8161020"/>
            <a:ext cx="15121890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43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00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61957" y="576741"/>
            <a:ext cx="4860608" cy="12288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0135" y="576741"/>
            <a:ext cx="14221778" cy="12288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464" y="9254491"/>
            <a:ext cx="18362295" cy="2860358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464" y="6104098"/>
            <a:ext cx="18362295" cy="3150393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2870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57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861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14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435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172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009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229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0135" y="3360421"/>
            <a:ext cx="9541193" cy="9504522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81372" y="3360421"/>
            <a:ext cx="9541193" cy="9504522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135" y="3223737"/>
            <a:ext cx="9544944" cy="1343500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0135" y="4567237"/>
            <a:ext cx="9544944" cy="8297705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3873" y="3223737"/>
            <a:ext cx="9548693" cy="1343500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3873" y="4567237"/>
            <a:ext cx="9548693" cy="8297705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136" y="573405"/>
            <a:ext cx="7107139" cy="2440305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6056" y="573406"/>
            <a:ext cx="12076509" cy="12291537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0136" y="3013711"/>
            <a:ext cx="7107139" cy="9851232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4280" y="10081260"/>
            <a:ext cx="12961620" cy="119015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34280" y="1286828"/>
            <a:ext cx="12961620" cy="8641080"/>
          </a:xfrm>
        </p:spPr>
        <p:txBody>
          <a:bodyPr/>
          <a:lstStyle>
            <a:lvl1pPr marL="0" indent="0">
              <a:buNone/>
              <a:defRPr sz="7200"/>
            </a:lvl1pPr>
            <a:lvl2pPr marL="1028700" indent="0">
              <a:buNone/>
              <a:defRPr sz="6300"/>
            </a:lvl2pPr>
            <a:lvl3pPr marL="2057400" indent="0">
              <a:buNone/>
              <a:defRPr sz="5400"/>
            </a:lvl3pPr>
            <a:lvl4pPr marL="3086100" indent="0">
              <a:buNone/>
              <a:defRPr sz="4500"/>
            </a:lvl4pPr>
            <a:lvl5pPr marL="4114800" indent="0">
              <a:buNone/>
              <a:defRPr sz="4500"/>
            </a:lvl5pPr>
            <a:lvl6pPr marL="5143500" indent="0">
              <a:buNone/>
              <a:defRPr sz="4500"/>
            </a:lvl6pPr>
            <a:lvl7pPr marL="6172200" indent="0">
              <a:buNone/>
              <a:defRPr sz="4500"/>
            </a:lvl7pPr>
            <a:lvl8pPr marL="7200900" indent="0">
              <a:buNone/>
              <a:defRPr sz="4500"/>
            </a:lvl8pPr>
            <a:lvl9pPr marL="8229600" indent="0">
              <a:buNone/>
              <a:defRPr sz="4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4280" y="11271410"/>
            <a:ext cx="12961620" cy="1690210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135" y="576740"/>
            <a:ext cx="19442430" cy="2400300"/>
          </a:xfrm>
          <a:prstGeom prst="rect">
            <a:avLst/>
          </a:prstGeom>
        </p:spPr>
        <p:txBody>
          <a:bodyPr vert="horz" lIns="205740" tIns="102870" rIns="205740" bIns="10287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135" y="3360421"/>
            <a:ext cx="19442430" cy="9504522"/>
          </a:xfrm>
          <a:prstGeom prst="rect">
            <a:avLst/>
          </a:prstGeom>
        </p:spPr>
        <p:txBody>
          <a:bodyPr vert="horz" lIns="205740" tIns="102870" rIns="205740" bIns="10287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135" y="13348336"/>
            <a:ext cx="5040630" cy="766763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0923" y="13348336"/>
            <a:ext cx="6840855" cy="766763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81935" y="13348336"/>
            <a:ext cx="5040630" cy="766763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7400" rtl="0" eaLnBrk="1" latinLnBrk="0" hangingPunct="1"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525" indent="-771525" algn="l" defTabSz="205740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638" indent="-642938" algn="l" defTabSz="2057400" rtl="0" eaLnBrk="1" latinLnBrk="0" hangingPunct="1">
        <a:spcBef>
          <a:spcPct val="20000"/>
        </a:spcBef>
        <a:buFont typeface="Arial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indent="-514350" algn="l" defTabSz="205740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9150" indent="-514350" algn="l" defTabSz="2057400" rtl="0" eaLnBrk="1" latinLnBrk="0" hangingPunct="1">
        <a:spcBef>
          <a:spcPct val="20000"/>
        </a:spcBef>
        <a:buFont typeface="Arial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865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152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439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0861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722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2296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Song-2010-DepthMap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0289" y="2177796"/>
            <a:ext cx="3476861" cy="8640000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Song-2010-DepthMap.bmp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089" y="2177796"/>
            <a:ext cx="3476861" cy="8640000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Song-2010-DepthMap4.bmp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" t="3354" r="6862"/>
          <a:stretch/>
        </p:blipFill>
        <p:spPr bwMode="auto">
          <a:xfrm>
            <a:off x="2693670" y="2177796"/>
            <a:ext cx="4434841" cy="86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49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dministrator\Desktop\Song-2010-DepthMap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0" y="2484660"/>
            <a:ext cx="3483871" cy="86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3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SongPeng</dc:creator>
  <cp:lastModifiedBy>NTKO</cp:lastModifiedBy>
  <cp:revision>19</cp:revision>
  <dcterms:created xsi:type="dcterms:W3CDTF">2006-08-16T00:00:00Z</dcterms:created>
  <dcterms:modified xsi:type="dcterms:W3CDTF">2016-04-21T12:53:05Z</dcterms:modified>
</cp:coreProperties>
</file>